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3.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4.xml" ContentType="application/vnd.openxmlformats-officedocument.theme+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theme/theme5.xml" ContentType="application/vnd.openxmlformats-officedocument.theme+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theme/theme6.xml" ContentType="application/vnd.openxmlformats-officedocument.theme+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theme/theme7.xml" ContentType="application/vnd.openxmlformats-officedocument.theme+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theme/theme8.xml" ContentType="application/vnd.openxmlformats-officedocument.theme+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theme/theme9.xml" ContentType="application/vnd.openxmlformats-officedocument.theme+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ink/ink1.xml" ContentType="application/inkml+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heme/themeOverride1.xml" ContentType="application/vnd.openxmlformats-officedocument.themeOverr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718" r:id="rId3"/>
    <p:sldMasterId id="2147483738" r:id="rId4"/>
    <p:sldMasterId id="2147483756" r:id="rId5"/>
    <p:sldMasterId id="2147483776" r:id="rId6"/>
    <p:sldMasterId id="2147483793" r:id="rId7"/>
    <p:sldMasterId id="2147483811" r:id="rId8"/>
    <p:sldMasterId id="2147483879" r:id="rId9"/>
    <p:sldMasterId id="2147483909" r:id="rId10"/>
  </p:sldMasterIdLst>
  <p:notesMasterIdLst>
    <p:notesMasterId r:id="rId61"/>
  </p:notesMasterIdLst>
  <p:sldIdLst>
    <p:sldId id="1720" r:id="rId11"/>
    <p:sldId id="1845" r:id="rId12"/>
    <p:sldId id="1851" r:id="rId13"/>
    <p:sldId id="2485" r:id="rId14"/>
    <p:sldId id="1670" r:id="rId15"/>
    <p:sldId id="2076138316" r:id="rId16"/>
    <p:sldId id="2076138314" r:id="rId17"/>
    <p:sldId id="2076138315" r:id="rId18"/>
    <p:sldId id="2076137587" r:id="rId19"/>
    <p:sldId id="2076137608" r:id="rId20"/>
    <p:sldId id="705" r:id="rId21"/>
    <p:sldId id="2076138317" r:id="rId22"/>
    <p:sldId id="2076138294" r:id="rId23"/>
    <p:sldId id="1853" r:id="rId24"/>
    <p:sldId id="2486" r:id="rId25"/>
    <p:sldId id="2500" r:id="rId26"/>
    <p:sldId id="4439" r:id="rId27"/>
    <p:sldId id="2501" r:id="rId28"/>
    <p:sldId id="2076138263" r:id="rId29"/>
    <p:sldId id="2445" r:id="rId30"/>
    <p:sldId id="2076138313" r:id="rId31"/>
    <p:sldId id="4438" r:id="rId32"/>
    <p:sldId id="2502" r:id="rId33"/>
    <p:sldId id="2076138300" r:id="rId34"/>
    <p:sldId id="2076138293" r:id="rId35"/>
    <p:sldId id="2076138301" r:id="rId36"/>
    <p:sldId id="2506" r:id="rId37"/>
    <p:sldId id="2508" r:id="rId38"/>
    <p:sldId id="2076138302" r:id="rId39"/>
    <p:sldId id="2076138303" r:id="rId40"/>
    <p:sldId id="2076138318" r:id="rId41"/>
    <p:sldId id="2076138304" r:id="rId42"/>
    <p:sldId id="2076138305" r:id="rId43"/>
    <p:sldId id="2076137206" r:id="rId44"/>
    <p:sldId id="2076138311" r:id="rId45"/>
    <p:sldId id="2076138312" r:id="rId46"/>
    <p:sldId id="2076138284" r:id="rId47"/>
    <p:sldId id="2076138306" r:id="rId48"/>
    <p:sldId id="2076138307" r:id="rId49"/>
    <p:sldId id="2510" r:id="rId50"/>
    <p:sldId id="2507" r:id="rId51"/>
    <p:sldId id="2509" r:id="rId52"/>
    <p:sldId id="2076138308" r:id="rId53"/>
    <p:sldId id="2076137573" r:id="rId54"/>
    <p:sldId id="2364" r:id="rId55"/>
    <p:sldId id="2076138309" r:id="rId56"/>
    <p:sldId id="2076138915" r:id="rId57"/>
    <p:sldId id="2076138903" r:id="rId58"/>
    <p:sldId id="2076138310" r:id="rId59"/>
    <p:sldId id="4437" r:id="rId6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1674" autoAdjust="0"/>
  </p:normalViewPr>
  <p:slideViewPr>
    <p:cSldViewPr snapToGrid="0">
      <p:cViewPr varScale="1">
        <p:scale>
          <a:sx n="125" d="100"/>
          <a:sy n="125" d="100"/>
        </p:scale>
        <p:origin x="2198"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6.xml"/><Relationship Id="rId21" Type="http://schemas.openxmlformats.org/officeDocument/2006/relationships/slide" Target="slides/slide11.xml"/><Relationship Id="rId34" Type="http://schemas.openxmlformats.org/officeDocument/2006/relationships/slide" Target="slides/slide24.xml"/><Relationship Id="rId42" Type="http://schemas.openxmlformats.org/officeDocument/2006/relationships/slide" Target="slides/slide32.xml"/><Relationship Id="rId47" Type="http://schemas.openxmlformats.org/officeDocument/2006/relationships/slide" Target="slides/slide37.xml"/><Relationship Id="rId50" Type="http://schemas.openxmlformats.org/officeDocument/2006/relationships/slide" Target="slides/slide40.xml"/><Relationship Id="rId55" Type="http://schemas.openxmlformats.org/officeDocument/2006/relationships/slide" Target="slides/slide45.xml"/><Relationship Id="rId63" Type="http://schemas.openxmlformats.org/officeDocument/2006/relationships/viewProps" Target="viewProp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6.xml"/><Relationship Id="rId29" Type="http://schemas.openxmlformats.org/officeDocument/2006/relationships/slide" Target="slides/slide19.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slide" Target="slides/slide22.xml"/><Relationship Id="rId37" Type="http://schemas.openxmlformats.org/officeDocument/2006/relationships/slide" Target="slides/slide27.xml"/><Relationship Id="rId40" Type="http://schemas.openxmlformats.org/officeDocument/2006/relationships/slide" Target="slides/slide30.xml"/><Relationship Id="rId45" Type="http://schemas.openxmlformats.org/officeDocument/2006/relationships/slide" Target="slides/slide35.xml"/><Relationship Id="rId53" Type="http://schemas.openxmlformats.org/officeDocument/2006/relationships/slide" Target="slides/slide43.xml"/><Relationship Id="rId58" Type="http://schemas.openxmlformats.org/officeDocument/2006/relationships/slide" Target="slides/slide48.xml"/><Relationship Id="rId5" Type="http://schemas.openxmlformats.org/officeDocument/2006/relationships/slideMaster" Target="slideMasters/slideMaster5.xml"/><Relationship Id="rId61" Type="http://schemas.openxmlformats.org/officeDocument/2006/relationships/notesMaster" Target="notesMasters/notesMaster1.xml"/><Relationship Id="rId19" Type="http://schemas.openxmlformats.org/officeDocument/2006/relationships/slide" Target="slides/slide9.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slide" Target="slides/slide25.xml"/><Relationship Id="rId43" Type="http://schemas.openxmlformats.org/officeDocument/2006/relationships/slide" Target="slides/slide33.xml"/><Relationship Id="rId48" Type="http://schemas.openxmlformats.org/officeDocument/2006/relationships/slide" Target="slides/slide38.xml"/><Relationship Id="rId56" Type="http://schemas.openxmlformats.org/officeDocument/2006/relationships/slide" Target="slides/slide46.xml"/><Relationship Id="rId64" Type="http://schemas.openxmlformats.org/officeDocument/2006/relationships/theme" Target="theme/theme1.xml"/><Relationship Id="rId8" Type="http://schemas.openxmlformats.org/officeDocument/2006/relationships/slideMaster" Target="slideMasters/slideMaster8.xml"/><Relationship Id="rId51" Type="http://schemas.openxmlformats.org/officeDocument/2006/relationships/slide" Target="slides/slide41.xml"/><Relationship Id="rId3" Type="http://schemas.openxmlformats.org/officeDocument/2006/relationships/slideMaster" Target="slideMasters/slideMaster3.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slide" Target="slides/slide23.xml"/><Relationship Id="rId38" Type="http://schemas.openxmlformats.org/officeDocument/2006/relationships/slide" Target="slides/slide28.xml"/><Relationship Id="rId46" Type="http://schemas.openxmlformats.org/officeDocument/2006/relationships/slide" Target="slides/slide36.xml"/><Relationship Id="rId59" Type="http://schemas.openxmlformats.org/officeDocument/2006/relationships/slide" Target="slides/slide49.xml"/><Relationship Id="rId20" Type="http://schemas.openxmlformats.org/officeDocument/2006/relationships/slide" Target="slides/slide10.xml"/><Relationship Id="rId41" Type="http://schemas.openxmlformats.org/officeDocument/2006/relationships/slide" Target="slides/slide31.xml"/><Relationship Id="rId54" Type="http://schemas.openxmlformats.org/officeDocument/2006/relationships/slide" Target="slides/slide44.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slide" Target="slides/slide26.xml"/><Relationship Id="rId49" Type="http://schemas.openxmlformats.org/officeDocument/2006/relationships/slide" Target="slides/slide39.xml"/><Relationship Id="rId57" Type="http://schemas.openxmlformats.org/officeDocument/2006/relationships/slide" Target="slides/slide47.xml"/><Relationship Id="rId10" Type="http://schemas.openxmlformats.org/officeDocument/2006/relationships/slideMaster" Target="slideMasters/slideMaster10.xml"/><Relationship Id="rId31" Type="http://schemas.openxmlformats.org/officeDocument/2006/relationships/slide" Target="slides/slide21.xml"/><Relationship Id="rId44" Type="http://schemas.openxmlformats.org/officeDocument/2006/relationships/slide" Target="slides/slide34.xml"/><Relationship Id="rId52" Type="http://schemas.openxmlformats.org/officeDocument/2006/relationships/slide" Target="slides/slide42.xml"/><Relationship Id="rId60" Type="http://schemas.openxmlformats.org/officeDocument/2006/relationships/slide" Target="slides/slide50.xml"/><Relationship Id="rId65"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 Target="slides/slide3.xml"/><Relationship Id="rId18" Type="http://schemas.openxmlformats.org/officeDocument/2006/relationships/slide" Target="slides/slide8.xml"/><Relationship Id="rId39" Type="http://schemas.openxmlformats.org/officeDocument/2006/relationships/slide" Target="slides/slide29.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2T17:43:38.626"/>
    </inkml:context>
    <inkml:brush xml:id="br0">
      <inkml:brushProperty name="width" value="0.05" units="cm"/>
      <inkml:brushProperty name="height" value="0.05" units="cm"/>
      <inkml:brushProperty name="color" value="#0078D4"/>
    </inkml:brush>
  </inkml:definitions>
  <inkml:trace contextRef="#ctx0" brushRef="#br0">1 0 32</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6301ED2-8D8C-453D-B7D5-5E6267BB4A98}" type="datetimeFigureOut">
              <a:rPr lang="en-US" smtClean="0"/>
              <a:t>3/28/2021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58D9110-2DD6-4C10-B54C-8C65C363155D}" type="slidenum">
              <a:rPr lang="en-US" smtClean="0"/>
              <a:t>‹#›</a:t>
            </a:fld>
            <a:endParaRPr lang="en-US"/>
          </a:p>
        </p:txBody>
      </p:sp>
    </p:spTree>
    <p:extLst>
      <p:ext uri="{BB962C8B-B14F-4D97-AF65-F5344CB8AC3E}">
        <p14:creationId xmlns:p14="http://schemas.microsoft.com/office/powerpoint/2010/main" val="8212634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en.wikipedia.org/wiki/Jump_server"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3/28/2021 4:15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561069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200" b="0" i="0" u="none" strike="noStrike" kern="1200" cap="none" spc="0" normalizeH="0" baseline="0" noProof="0">
                <a:ln>
                  <a:noFill/>
                </a:ln>
                <a:solidFill>
                  <a:prstClr val="black"/>
                </a:solidFill>
                <a:effectLst/>
                <a:uLnTx/>
                <a:uFillTx/>
                <a:latin typeface="Calibri" panose="020F0502020204030204"/>
                <a:ea typeface="+mn-ea"/>
                <a:cs typeface="+mn-cs"/>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3CE716-2384-4FFE-8165-CF91EE27F82A}" type="datetime8">
              <a:rPr kumimoji="0" lang="en-US" alt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3/28/2021 4:15 PM</a:t>
            </a:fld>
            <a:endParaRPr kumimoji="0" lang="en-US" alt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864C946-0956-445F-8EF4-C127FA20437F}"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alt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934967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3/28/2021 4:15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692430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a:effectLst/>
                <a:latin typeface="Calibri" panose="020F0502020204030204" pitchFamily="34" charset="0"/>
                <a:ea typeface="Calibri" panose="020F0502020204030204" pitchFamily="34" charset="0"/>
                <a:cs typeface="Latha" panose="020B0604020202020204" pitchFamily="34" charset="0"/>
              </a:rPr>
              <a:t>Let’s look at the Azure Networking services available today:</a:t>
            </a:r>
          </a:p>
          <a:p>
            <a:pPr marL="342900" marR="0" lvl="0" indent="-342900">
              <a:lnSpc>
                <a:spcPct val="107000"/>
              </a:lnSpc>
              <a:spcBef>
                <a:spcPts val="0"/>
              </a:spcBef>
              <a:spcAft>
                <a:spcPts val="0"/>
              </a:spcAft>
              <a:buFont typeface="Symbol" panose="05050102010706020507" pitchFamily="18" charset="2"/>
              <a:buChar char=""/>
            </a:pPr>
            <a:r>
              <a:rPr lang="en-US" sz="1800" b="1">
                <a:effectLst/>
                <a:latin typeface="Calibri" panose="020F0502020204030204" pitchFamily="34" charset="0"/>
                <a:ea typeface="Calibri" panose="020F0502020204030204" pitchFamily="34" charset="0"/>
                <a:cs typeface="Latha" panose="020B0604020202020204" pitchFamily="34" charset="0"/>
              </a:rPr>
              <a:t>Secure network infrastructure – </a:t>
            </a:r>
            <a:r>
              <a:rPr lang="en-US" sz="1800">
                <a:effectLst/>
                <a:latin typeface="Calibri" panose="020F0502020204030204" pitchFamily="34" charset="0"/>
                <a:ea typeface="Calibri" panose="020F0502020204030204" pitchFamily="34" charset="0"/>
                <a:cs typeface="Latha" panose="020B0604020202020204" pitchFamily="34" charset="0"/>
              </a:rPr>
              <a:t>These services help you get started with Azure. You can build your virtual network infrastructure in cloud, protect it from attacks, monitor and perform diagnostics. </a:t>
            </a:r>
          </a:p>
          <a:p>
            <a:pPr marL="342900" marR="0" lvl="0" indent="-342900">
              <a:lnSpc>
                <a:spcPct val="107000"/>
              </a:lnSpc>
              <a:spcBef>
                <a:spcPts val="0"/>
              </a:spcBef>
              <a:spcAft>
                <a:spcPts val="0"/>
              </a:spcAft>
              <a:buFont typeface="Symbol" panose="05050102010706020507" pitchFamily="18" charset="2"/>
              <a:buChar char=""/>
            </a:pPr>
            <a:r>
              <a:rPr lang="en-US" sz="1800" b="1">
                <a:effectLst/>
                <a:latin typeface="Calibri" panose="020F0502020204030204" pitchFamily="34" charset="0"/>
                <a:ea typeface="Calibri" panose="020F0502020204030204" pitchFamily="34" charset="0"/>
                <a:cs typeface="Latha" panose="020B0604020202020204" pitchFamily="34" charset="0"/>
              </a:rPr>
              <a:t>On-prem and branch connectivity – </a:t>
            </a:r>
            <a:r>
              <a:rPr lang="en-US" sz="1800">
                <a:effectLst/>
                <a:latin typeface="Calibri" panose="020F0502020204030204" pitchFamily="34" charset="0"/>
                <a:ea typeface="Calibri" panose="020F0502020204030204" pitchFamily="34" charset="0"/>
                <a:cs typeface="Latha" panose="020B0604020202020204" pitchFamily="34" charset="0"/>
              </a:rPr>
              <a:t>Hybrid is a reality today, and Hybrid connectivity services such as ExpressRoute and VPN Gateway help you connect your on-premises datacenters to cloud. To manage large scale connectivity, for example multiple branches and cloud, Azure Virtual WAN is helpful. </a:t>
            </a:r>
          </a:p>
          <a:p>
            <a:pPr marL="342900" marR="0" lvl="0" indent="-342900">
              <a:lnSpc>
                <a:spcPct val="107000"/>
              </a:lnSpc>
              <a:spcBef>
                <a:spcPts val="0"/>
              </a:spcBef>
              <a:spcAft>
                <a:spcPts val="0"/>
              </a:spcAft>
              <a:buFont typeface="Symbol" panose="05050102010706020507" pitchFamily="18" charset="2"/>
              <a:buChar char=""/>
            </a:pPr>
            <a:r>
              <a:rPr lang="en-US" sz="1800" b="1">
                <a:effectLst/>
                <a:latin typeface="Calibri" panose="020F0502020204030204" pitchFamily="34" charset="0"/>
                <a:ea typeface="Calibri" panose="020F0502020204030204" pitchFamily="34" charset="0"/>
                <a:cs typeface="Latha" panose="020B0604020202020204" pitchFamily="34" charset="0"/>
              </a:rPr>
              <a:t>Remote work at scale –  </a:t>
            </a:r>
            <a:r>
              <a:rPr lang="en-US" sz="1800">
                <a:effectLst/>
                <a:latin typeface="Calibri" panose="020F0502020204030204" pitchFamily="34" charset="0"/>
                <a:ea typeface="Calibri" panose="020F0502020204030204" pitchFamily="34" charset="0"/>
                <a:cs typeface="Latha" panose="020B0604020202020204" pitchFamily="34" charset="0"/>
              </a:rPr>
              <a:t>A shift to remote work is one of the widespread effects of the global pandemic, and we heard from organizations around the world who are looking for ways to enable more of their employees to work remotely for their safety and that of the community. Azure VPN Gateway helps lets you expand your existing VPN setup to enable employees’ access confidential internal resources. </a:t>
            </a:r>
          </a:p>
          <a:p>
            <a:pPr marL="342900" marR="0" lvl="0" indent="-342900">
              <a:lnSpc>
                <a:spcPct val="107000"/>
              </a:lnSpc>
              <a:spcBef>
                <a:spcPts val="0"/>
              </a:spcBef>
              <a:spcAft>
                <a:spcPts val="0"/>
              </a:spcAft>
              <a:buFont typeface="Symbol" panose="05050102010706020507" pitchFamily="18" charset="2"/>
              <a:buChar char=""/>
            </a:pPr>
            <a:r>
              <a:rPr lang="en-US" sz="1800" b="1">
                <a:effectLst/>
                <a:latin typeface="Calibri" panose="020F0502020204030204" pitchFamily="34" charset="0"/>
                <a:ea typeface="Calibri" panose="020F0502020204030204" pitchFamily="34" charset="0"/>
                <a:cs typeface="Latha" panose="020B0604020202020204" pitchFamily="34" charset="0"/>
              </a:rPr>
              <a:t>5G and edge computing – </a:t>
            </a:r>
            <a:r>
              <a:rPr lang="en-US" sz="1800">
                <a:effectLst/>
                <a:latin typeface="Calibri" panose="020F0502020204030204" pitchFamily="34" charset="0"/>
                <a:ea typeface="Calibri" panose="020F0502020204030204" pitchFamily="34" charset="0"/>
                <a:cs typeface="Latha" panose="020B0604020202020204" pitchFamily="34" charset="0"/>
              </a:rPr>
              <a:t>In partnership with carriers, we have laid out Azure Edge Zones to bring life to 5G and LTE enabled edge scenarios.</a:t>
            </a:r>
          </a:p>
          <a:p>
            <a:pPr marL="342900" marR="0" lvl="0" indent="-342900">
              <a:lnSpc>
                <a:spcPct val="107000"/>
              </a:lnSpc>
              <a:spcBef>
                <a:spcPts val="0"/>
              </a:spcBef>
              <a:spcAft>
                <a:spcPts val="800"/>
              </a:spcAft>
              <a:buFont typeface="Symbol" panose="05050102010706020507" pitchFamily="18" charset="2"/>
              <a:buChar char=""/>
            </a:pPr>
            <a:r>
              <a:rPr lang="en-US" sz="1800" b="1">
                <a:effectLst/>
                <a:latin typeface="Calibri" panose="020F0502020204030204" pitchFamily="34" charset="0"/>
                <a:ea typeface="Calibri" panose="020F0502020204030204" pitchFamily="34" charset="0"/>
                <a:cs typeface="Latha" panose="020B0604020202020204" pitchFamily="34" charset="0"/>
              </a:rPr>
              <a:t>Secure global app delivery – </a:t>
            </a:r>
            <a:r>
              <a:rPr lang="en-US" sz="1800">
                <a:effectLst/>
                <a:latin typeface="Calibri" panose="020F0502020204030204" pitchFamily="34" charset="0"/>
                <a:ea typeface="Calibri" panose="020F0502020204030204" pitchFamily="34" charset="0"/>
                <a:cs typeface="Latha" panose="020B0604020202020204" pitchFamily="34" charset="0"/>
              </a:rPr>
              <a:t>These services help you deliver and secure applications to serve global user base for example – video streaming or content delivery. </a:t>
            </a:r>
          </a:p>
          <a:p>
            <a:endParaRPr lang="en-US"/>
          </a:p>
        </p:txBody>
      </p:sp>
      <p:sp>
        <p:nvSpPr>
          <p:cNvPr id="4" name="Slide Number Placeholder 3"/>
          <p:cNvSpPr>
            <a:spLocks noGrp="1"/>
          </p:cNvSpPr>
          <p:nvPr>
            <p:ph type="sldNum" sz="quarter" idx="5"/>
          </p:nvPr>
        </p:nvSpPr>
        <p:spPr/>
        <p:txBody>
          <a:bodyPr/>
          <a:lstStyle/>
          <a:p>
            <a:fld id="{66835C56-2AFA-4922-A06C-35F4F45A4CAE}" type="slidenum">
              <a:rPr lang="en-US" smtClean="0"/>
              <a:t>13</a:t>
            </a:fld>
            <a:endParaRPr lang="en-US"/>
          </a:p>
        </p:txBody>
      </p:sp>
    </p:spTree>
    <p:extLst>
      <p:ext uri="{BB962C8B-B14F-4D97-AF65-F5344CB8AC3E}">
        <p14:creationId xmlns:p14="http://schemas.microsoft.com/office/powerpoint/2010/main" val="35640202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3/28/2021 4:15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931716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8D9110-2DD6-4C10-B54C-8C65C363155D}" type="slidenum">
              <a:rPr lang="en-US" smtClean="0"/>
              <a:t>16</a:t>
            </a:fld>
            <a:endParaRPr lang="en-US"/>
          </a:p>
        </p:txBody>
      </p:sp>
    </p:spTree>
    <p:extLst>
      <p:ext uri="{BB962C8B-B14F-4D97-AF65-F5344CB8AC3E}">
        <p14:creationId xmlns:p14="http://schemas.microsoft.com/office/powerpoint/2010/main" val="17057510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8D9110-2DD6-4C10-B54C-8C65C363155D}" type="slidenum">
              <a:rPr lang="en-US" smtClean="0"/>
              <a:t>17</a:t>
            </a:fld>
            <a:endParaRPr lang="en-US"/>
          </a:p>
        </p:txBody>
      </p:sp>
    </p:spTree>
    <p:extLst>
      <p:ext uri="{BB962C8B-B14F-4D97-AF65-F5344CB8AC3E}">
        <p14:creationId xmlns:p14="http://schemas.microsoft.com/office/powerpoint/2010/main" val="18578929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8D9110-2DD6-4C10-B54C-8C65C363155D}" type="slidenum">
              <a:rPr lang="en-US" smtClean="0"/>
              <a:t>18</a:t>
            </a:fld>
            <a:endParaRPr lang="en-US"/>
          </a:p>
        </p:txBody>
      </p:sp>
    </p:spTree>
    <p:extLst>
      <p:ext uri="{BB962C8B-B14F-4D97-AF65-F5344CB8AC3E}">
        <p14:creationId xmlns:p14="http://schemas.microsoft.com/office/powerpoint/2010/main" val="688151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VNet – Private, Isolated, Secure Network</a:t>
            </a:r>
          </a:p>
          <a:p>
            <a:endParaRPr lang="en-US" sz="1200" dirty="0">
              <a:solidFill>
                <a:schemeClr val="accent1"/>
              </a:solidFill>
            </a:endParaRPr>
          </a:p>
          <a:p>
            <a:r>
              <a:rPr lang="en-US" sz="1200" dirty="0">
                <a:solidFill>
                  <a:schemeClr val="accent1"/>
                </a:solidFill>
              </a:rPr>
              <a:t>VNet Extended to PaaS services. Secure the network, Secure the PaaS resource. Increase the abilities but still keep it all private.</a:t>
            </a:r>
          </a:p>
          <a:p>
            <a:endParaRPr lang="en-US" sz="1200" dirty="0">
              <a:solidFill>
                <a:schemeClr val="accent1"/>
              </a:solidFill>
            </a:endParaRPr>
          </a:p>
          <a:p>
            <a:r>
              <a:rPr lang="en-US" sz="1200" dirty="0">
                <a:solidFill>
                  <a:schemeClr val="accent1"/>
                </a:solidFill>
              </a:rPr>
              <a:t>Private Link extends to customer’s own service as well.</a:t>
            </a:r>
          </a:p>
          <a:p>
            <a:endParaRPr lang="en-US" sz="1200" dirty="0">
              <a:solidFill>
                <a:schemeClr val="accent1"/>
              </a:solidFill>
            </a:endParaRPr>
          </a:p>
          <a:p>
            <a:r>
              <a:rPr lang="en-US" sz="1200" dirty="0">
                <a:solidFill>
                  <a:schemeClr val="accent1"/>
                </a:solidFill>
              </a:rPr>
              <a:t>36 Services.</a:t>
            </a:r>
          </a:p>
          <a:p>
            <a:endParaRPr lang="en-US" sz="1200" dirty="0">
              <a:solidFill>
                <a:schemeClr val="accent1"/>
              </a:solidFill>
            </a:endParaRPr>
          </a:p>
          <a:p>
            <a:r>
              <a:rPr lang="en-US" sz="1200" dirty="0">
                <a:solidFill>
                  <a:schemeClr val="accent1"/>
                </a:solidFill>
              </a:rPr>
              <a:t>Azure NAT: Fully managed, Cloud native, scalable solution to Internet</a:t>
            </a:r>
          </a:p>
          <a:p>
            <a:endParaRPr lang="en-US" sz="1200" dirty="0">
              <a:solidFill>
                <a:schemeClr val="accent1"/>
              </a:solidFill>
            </a:endParaRPr>
          </a:p>
          <a:p>
            <a:r>
              <a:rPr lang="en-US" sz="1200" dirty="0">
                <a:solidFill>
                  <a:schemeClr val="accent1"/>
                </a:solidFill>
              </a:rPr>
              <a:t>No worries </a:t>
            </a:r>
            <a:r>
              <a:rPr lang="en-US" sz="1200" dirty="0" err="1">
                <a:solidFill>
                  <a:schemeClr val="accent1"/>
                </a:solidFill>
              </a:rPr>
              <a:t>abt</a:t>
            </a:r>
            <a:r>
              <a:rPr lang="en-US" sz="1200" dirty="0">
                <a:solidFill>
                  <a:schemeClr val="accent1"/>
                </a:solidFill>
              </a:rPr>
              <a:t> SNAT port exhaustion</a:t>
            </a:r>
          </a:p>
          <a:p>
            <a:r>
              <a:rPr lang="en-US" sz="1200" dirty="0">
                <a:solidFill>
                  <a:schemeClr val="accent1"/>
                </a:solidFill>
              </a:rPr>
              <a:t>Private subnets connected to Internet.</a:t>
            </a:r>
          </a:p>
          <a:p>
            <a:r>
              <a:rPr lang="en-US" sz="1200" dirty="0">
                <a:solidFill>
                  <a:schemeClr val="accent1"/>
                </a:solidFill>
              </a:rPr>
              <a:t>GA and available in all regions. </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835C56-2AFA-4922-A06C-35F4F45A4CA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183439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latin typeface="Consolas" panose="020B0609020204030204" pitchFamily="49" charset="0"/>
              </a:rPr>
              <a:t>Although the VNet is referred to as a “Hub”, it is no different than any other VNet, “Hub” is just a distinction for how we intend to use the VNet later.</a:t>
            </a:r>
            <a:endParaRPr lang="en-US" dirty="0"/>
          </a:p>
        </p:txBody>
      </p:sp>
      <p:sp>
        <p:nvSpPr>
          <p:cNvPr id="4" name="Slide Number Placeholder 3"/>
          <p:cNvSpPr>
            <a:spLocks noGrp="1"/>
          </p:cNvSpPr>
          <p:nvPr>
            <p:ph type="sldNum" sz="quarter" idx="5"/>
          </p:nvPr>
        </p:nvSpPr>
        <p:spPr/>
        <p:txBody>
          <a:bodyPr/>
          <a:lstStyle/>
          <a:p>
            <a:fld id="{558D9110-2DD6-4C10-B54C-8C65C363155D}" type="slidenum">
              <a:rPr lang="en-US" smtClean="0"/>
              <a:t>22</a:t>
            </a:fld>
            <a:endParaRPr lang="en-US"/>
          </a:p>
        </p:txBody>
      </p:sp>
    </p:spTree>
    <p:extLst>
      <p:ext uri="{BB962C8B-B14F-4D97-AF65-F5344CB8AC3E}">
        <p14:creationId xmlns:p14="http://schemas.microsoft.com/office/powerpoint/2010/main" val="6249808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Jump VM refers to how we intent to use the VM, </a:t>
            </a:r>
            <a:r>
              <a:rPr lang="en-US" dirty="0">
                <a:hlinkClick r:id="rId3"/>
              </a:rPr>
              <a:t>Jump server – Wikipedia</a:t>
            </a:r>
            <a:r>
              <a:rPr lang="en-US" dirty="0"/>
              <a:t>. While we won’t use this as an actual Jump VM today, we will show how connectivity is cut off from the Internet once the Firewall is deployed.</a:t>
            </a:r>
          </a:p>
        </p:txBody>
      </p:sp>
      <p:sp>
        <p:nvSpPr>
          <p:cNvPr id="4" name="Slide Number Placeholder 3"/>
          <p:cNvSpPr>
            <a:spLocks noGrp="1"/>
          </p:cNvSpPr>
          <p:nvPr>
            <p:ph type="sldNum" sz="quarter" idx="5"/>
          </p:nvPr>
        </p:nvSpPr>
        <p:spPr/>
        <p:txBody>
          <a:bodyPr/>
          <a:lstStyle/>
          <a:p>
            <a:fld id="{558D9110-2DD6-4C10-B54C-8C65C363155D}" type="slidenum">
              <a:rPr lang="en-US" smtClean="0"/>
              <a:t>23</a:t>
            </a:fld>
            <a:endParaRPr lang="en-US"/>
          </a:p>
        </p:txBody>
      </p:sp>
    </p:spTree>
    <p:extLst>
      <p:ext uri="{BB962C8B-B14F-4D97-AF65-F5344CB8AC3E}">
        <p14:creationId xmlns:p14="http://schemas.microsoft.com/office/powerpoint/2010/main" val="42054205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5" name="Date Placeholder 4"/>
          <p:cNvSpPr>
            <a:spLocks noGrp="1"/>
          </p:cNvSpPr>
          <p:nvPr>
            <p:ph type="dt"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F22B3E36-5CE0-4CB7-82DE-38A88C71BFA8}"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3/28/2021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4941362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Bastion popular service for secure RDP/SSH connectivity.</a:t>
            </a:r>
          </a:p>
          <a:p>
            <a:endParaRPr lang="en-US"/>
          </a:p>
          <a:p>
            <a:r>
              <a:rPr lang="en-US"/>
              <a:t>On-prem VMs.</a:t>
            </a:r>
          </a:p>
          <a:p>
            <a:endParaRPr lang="en-US"/>
          </a:p>
          <a:p>
            <a:r>
              <a:rPr lang="en-US"/>
              <a:t>Peered </a:t>
            </a:r>
            <a:r>
              <a:rPr lang="en-US" err="1"/>
              <a:t>Vnets</a:t>
            </a:r>
            <a:r>
              <a:rPr lang="en-US"/>
              <a:t>. Cost effective. </a:t>
            </a: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3/28/2021 4:15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798357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Add Talking points</a:t>
            </a:r>
          </a:p>
          <a:p>
            <a:pPr marL="171450" indent="-171450">
              <a:buFontTx/>
              <a:buChar char="-"/>
            </a:pPr>
            <a:r>
              <a:rPr lang="en-US" b="1"/>
              <a:t>Azure Monitor for Networks</a:t>
            </a:r>
            <a:r>
              <a:rPr lang="en-US"/>
              <a:t> is the Networks insights part of Azure Monitor. It p</a:t>
            </a:r>
            <a:r>
              <a:rPr lang="en-US" b="0" i="0">
                <a:solidFill>
                  <a:srgbClr val="171717"/>
                </a:solidFill>
                <a:effectLst/>
                <a:latin typeface="Segoe UI" panose="020B0502040204020203" pitchFamily="34" charset="0"/>
              </a:rPr>
              <a:t>rovides a comprehensive view of health and metrics for all deployed network resources in your subscriptions. It is on by default and requires no user configuration. If you are running active connection monitoring or Azure traffic analytics, these results will also be available via Azure Monitor for Networks. In addition, custom monitoring and diagnostic experiences are now available for App GW, SLB, </a:t>
            </a:r>
            <a:r>
              <a:rPr lang="en-US" b="0" i="0" err="1">
                <a:solidFill>
                  <a:srgbClr val="171717"/>
                </a:solidFill>
                <a:effectLst/>
                <a:latin typeface="Segoe UI" panose="020B0502040204020203" pitchFamily="34" charset="0"/>
              </a:rPr>
              <a:t>vWAN</a:t>
            </a:r>
            <a:r>
              <a:rPr lang="en-US" b="0" i="0">
                <a:solidFill>
                  <a:srgbClr val="171717"/>
                </a:solidFill>
                <a:effectLst/>
                <a:latin typeface="Segoe UI" panose="020B0502040204020203" pitchFamily="34" charset="0"/>
              </a:rPr>
              <a:t> and ER, and other Azure Net services are being onboarded to Azure Monitor for Networks.</a:t>
            </a:r>
          </a:p>
          <a:p>
            <a:pPr marL="171450" indent="-171450">
              <a:buFontTx/>
              <a:buChar char="-"/>
            </a:pPr>
            <a:r>
              <a:rPr lang="en-US" b="0" i="0">
                <a:solidFill>
                  <a:srgbClr val="171717"/>
                </a:solidFill>
                <a:effectLst/>
                <a:latin typeface="Segoe UI" panose="020B0502040204020203" pitchFamily="34" charset="0"/>
              </a:rPr>
              <a:t>Active connectivity monitoring remains of great interest to customers. We have had two separate and sometimes overlapping solutions for this – NPM for hybrid environments and Network Watcher for monitoring within Azure. </a:t>
            </a:r>
            <a:r>
              <a:rPr lang="en-US" b="1" i="0">
                <a:solidFill>
                  <a:srgbClr val="171717"/>
                </a:solidFill>
                <a:effectLst/>
                <a:latin typeface="Segoe UI" panose="020B0502040204020203" pitchFamily="34" charset="0"/>
              </a:rPr>
              <a:t>Connection Monitor </a:t>
            </a:r>
            <a:r>
              <a:rPr lang="en-US" b="0" i="0">
                <a:solidFill>
                  <a:srgbClr val="171717"/>
                </a:solidFill>
                <a:effectLst/>
                <a:latin typeface="Segoe UI" panose="020B0502040204020203" pitchFamily="34" charset="0"/>
              </a:rPr>
              <a:t>is our single, </a:t>
            </a:r>
            <a:r>
              <a:rPr lang="en-US" b="1" i="0">
                <a:solidFill>
                  <a:srgbClr val="171717"/>
                </a:solidFill>
                <a:effectLst/>
                <a:latin typeface="Segoe UI" panose="020B0502040204020203" pitchFamily="34" charset="0"/>
              </a:rPr>
              <a:t>unified</a:t>
            </a:r>
            <a:r>
              <a:rPr lang="en-US" b="0" i="0">
                <a:solidFill>
                  <a:srgbClr val="171717"/>
                </a:solidFill>
                <a:effectLst/>
                <a:latin typeface="Segoe UI" panose="020B0502040204020203" pitchFamily="34" charset="0"/>
              </a:rPr>
              <a:t> connectivity and network performance monitoring solution that works from both on-prem </a:t>
            </a:r>
            <a:r>
              <a:rPr lang="en-US" b="0" i="1">
                <a:solidFill>
                  <a:srgbClr val="171717"/>
                </a:solidFill>
                <a:effectLst/>
                <a:latin typeface="Segoe UI" panose="020B0502040204020203" pitchFamily="34" charset="0"/>
              </a:rPr>
              <a:t>and</a:t>
            </a:r>
            <a:r>
              <a:rPr lang="en-US" b="0" i="0">
                <a:solidFill>
                  <a:srgbClr val="171717"/>
                </a:solidFill>
                <a:effectLst/>
                <a:latin typeface="Segoe UI" panose="020B0502040204020203" pitchFamily="34" charset="0"/>
              </a:rPr>
              <a:t> from within Azure to monitor endpoints anywhere. Connection Monitor provides better experience, fast metric-based alerting and diagnostic enhancements compared to the previous solutions. We have added significant capabilities to the public preview, including ER and bi-directional perf monitoring.</a:t>
            </a:r>
          </a:p>
          <a:p>
            <a:pPr marL="171450" indent="-171450">
              <a:buFontTx/>
              <a:buChar char="-"/>
            </a:pPr>
            <a:r>
              <a:rPr lang="en-US" b="0" i="0">
                <a:solidFill>
                  <a:srgbClr val="171717"/>
                </a:solidFill>
                <a:effectLst/>
                <a:latin typeface="Segoe UI" panose="020B0502040204020203" pitchFamily="34" charset="0"/>
              </a:rPr>
              <a:t>Note – Both of these are scheduled for GA in October.</a:t>
            </a:r>
            <a:endParaRPr lang="en-US"/>
          </a:p>
          <a:p>
            <a:r>
              <a:rPr lang="en-US"/>
              <a:t>General one line of text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835C56-2AFA-4922-A06C-35F4F45A4CA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170377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8D9110-2DD6-4C10-B54C-8C65C363155D}" type="slidenum">
              <a:rPr lang="en-US" smtClean="0"/>
              <a:t>28</a:t>
            </a:fld>
            <a:endParaRPr lang="en-US"/>
          </a:p>
        </p:txBody>
      </p:sp>
    </p:spTree>
    <p:extLst>
      <p:ext uri="{BB962C8B-B14F-4D97-AF65-F5344CB8AC3E}">
        <p14:creationId xmlns:p14="http://schemas.microsoft.com/office/powerpoint/2010/main" val="264538115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New Features (March 2021)</a:t>
            </a:r>
          </a:p>
          <a:p>
            <a:r>
              <a:rPr lang="en-US" dirty="0"/>
              <a:t>IPv6 Private Peering (requires AZ GW </a:t>
            </a:r>
            <a:r>
              <a:rPr lang="en-US" dirty="0" err="1"/>
              <a:t>sku</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2"/>
                </a:solidFill>
                <a:latin typeface="+mj-lt"/>
                <a:cs typeface="Segoe UI"/>
              </a:rPr>
              <a:t>1000 max prefix from Azure to on prem (increased from 200) (GA)</a:t>
            </a:r>
          </a:p>
          <a:p>
            <a:pPr marL="0" indent="0">
              <a:lnSpc>
                <a:spcPct val="100000"/>
              </a:lnSpc>
              <a:spcBef>
                <a:spcPts val="600"/>
              </a:spcBef>
              <a:spcAft>
                <a:spcPts val="600"/>
              </a:spcAft>
              <a:buNone/>
            </a:pPr>
            <a:r>
              <a:rPr lang="en-US" sz="1800" dirty="0">
                <a:solidFill>
                  <a:schemeClr val="tx2"/>
                </a:solidFill>
                <a:latin typeface="+mj-lt"/>
                <a:cs typeface="Segoe UI" panose="020B0502040204020203" pitchFamily="34" charset="0"/>
              </a:rPr>
              <a:t>New gateway metrics:  (GA) </a:t>
            </a:r>
            <a:r>
              <a:rPr lang="en-US" sz="1600" dirty="0">
                <a:latin typeface="Segoe UI" panose="020B0502040204020203" pitchFamily="34" charset="0"/>
                <a:cs typeface="Segoe UI" panose="020B0502040204020203" pitchFamily="34" charset="0"/>
              </a:rPr>
              <a:t>CPU, PPS, # of route advertised and received, Frequency of route changes, # of VMs in a VNET</a:t>
            </a:r>
          </a:p>
          <a:p>
            <a:pPr marL="0" marR="0" lvl="0" indent="0" algn="l" defTabSz="914400" rtl="0" eaLnBrk="1" fontAlgn="auto" latinLnBrk="0" hangingPunct="1">
              <a:lnSpc>
                <a:spcPct val="100000"/>
              </a:lnSpc>
              <a:spcBef>
                <a:spcPts val="600"/>
              </a:spcBef>
              <a:spcAft>
                <a:spcPts val="600"/>
              </a:spcAft>
              <a:buClrTx/>
              <a:buSzTx/>
              <a:buFontTx/>
              <a:buNone/>
              <a:tabLst/>
              <a:defRPr/>
            </a:pPr>
            <a:r>
              <a:rPr lang="en-US" sz="1600" dirty="0">
                <a:solidFill>
                  <a:schemeClr val="tx2"/>
                </a:solidFill>
                <a:latin typeface="+mj-lt"/>
                <a:cs typeface="Segoe UI" panose="020B0502040204020203" pitchFamily="34" charset="0"/>
              </a:rPr>
              <a:t>MACsec SCI and new Cipher support (Coming Soon) for ER Direct</a:t>
            </a:r>
          </a:p>
          <a:p>
            <a:pPr marL="0" indent="0">
              <a:lnSpc>
                <a:spcPct val="100000"/>
              </a:lnSpc>
              <a:spcBef>
                <a:spcPts val="600"/>
              </a:spcBef>
              <a:spcAft>
                <a:spcPts val="600"/>
              </a:spcAft>
              <a:buNone/>
            </a:pPr>
            <a:endParaRPr lang="en-US" sz="1600" dirty="0">
              <a:latin typeface="Segoe UI" panose="020B0502040204020203" pitchFamily="34" charset="0"/>
              <a:cs typeface="Segoe UI" panose="020B0502040204020203" pitchFamily="34" charset="0"/>
            </a:endParaRPr>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835C56-2AFA-4922-A06C-35F4F45A4CA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1821776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D493308-1CCD-4083-9427-1DD59259FBE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9977601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a:effectLst/>
                <a:latin typeface="Calibri Light" panose="020F0302020204030204" pitchFamily="34" charset="0"/>
                <a:ea typeface="Calibri" panose="020F0502020204030204" pitchFamily="34" charset="0"/>
              </a:rPr>
              <a:t>Virtual WAN provides a unified framework for connectivity , security and routing. Deployed in hub and spoke based architecture it can be used to accelerate, scale, or re-architect a network. </a:t>
            </a:r>
          </a:p>
          <a:p>
            <a:endParaRPr lang="en-US" sz="900">
              <a:effectLst/>
              <a:latin typeface="Calibri Light" panose="020F0302020204030204" pitchFamily="34" charset="0"/>
            </a:endParaRPr>
          </a:p>
          <a:p>
            <a:r>
              <a:rPr lang="en-US" sz="900">
                <a:effectLst/>
                <a:latin typeface="Calibri Light" panose="020F0302020204030204" pitchFamily="34" charset="0"/>
              </a:rPr>
              <a:t>Hub to Hub</a:t>
            </a:r>
          </a:p>
          <a:p>
            <a:r>
              <a:rPr lang="en-US" sz="900">
                <a:effectLst/>
                <a:latin typeface="Calibri Light" panose="020F0302020204030204" pitchFamily="34" charset="0"/>
              </a:rPr>
              <a:t>Custom Routing</a:t>
            </a:r>
          </a:p>
          <a:p>
            <a:r>
              <a:rPr lang="en-US" sz="900">
                <a:effectLst/>
                <a:latin typeface="Calibri Light" panose="020F0302020204030204" pitchFamily="34" charset="0"/>
              </a:rPr>
              <a:t>FW Manager GA – customize or set policies on sec SaaS</a:t>
            </a:r>
          </a:p>
          <a:p>
            <a:r>
              <a:rPr lang="en-US" sz="900">
                <a:effectLst/>
                <a:latin typeface="Calibri Light" panose="020F0302020204030204" pitchFamily="34" charset="0"/>
              </a:rPr>
              <a:t>50 Gbps transit for </a:t>
            </a:r>
            <a:r>
              <a:rPr lang="en-US" sz="900" err="1">
                <a:effectLst/>
                <a:latin typeface="Calibri Light" panose="020F0302020204030204" pitchFamily="34" charset="0"/>
              </a:rPr>
              <a:t>VNet</a:t>
            </a:r>
            <a:r>
              <a:rPr lang="en-US" sz="900">
                <a:effectLst/>
                <a:latin typeface="Calibri Light" panose="020F0302020204030204" pitchFamily="34" charset="0"/>
              </a:rPr>
              <a:t> to </a:t>
            </a:r>
            <a:r>
              <a:rPr lang="en-US" sz="900" err="1">
                <a:effectLst/>
                <a:latin typeface="Calibri Light" panose="020F0302020204030204" pitchFamily="34" charset="0"/>
              </a:rPr>
              <a:t>VNet</a:t>
            </a:r>
            <a:endParaRPr lang="en-US" sz="900">
              <a:effectLst/>
              <a:latin typeface="Calibri Light" panose="020F0302020204030204" pitchFamily="34" charset="0"/>
            </a:endParaRPr>
          </a:p>
          <a:p>
            <a:endParaRPr lang="en-US" sz="900">
              <a:effectLst/>
              <a:latin typeface="Calibri Light" panose="020F0302020204030204" pitchFamily="34" charset="0"/>
            </a:endParaRPr>
          </a:p>
          <a:p>
            <a:r>
              <a:rPr lang="en-US" sz="900">
                <a:effectLst/>
                <a:latin typeface="Calibri Light" panose="020F0302020204030204" pitchFamily="34" charset="0"/>
              </a:rPr>
              <a:t>Talking points</a:t>
            </a:r>
          </a:p>
          <a:p>
            <a:pPr marL="0" indent="0">
              <a:lnSpc>
                <a:spcPct val="95000"/>
              </a:lnSpc>
              <a:buNone/>
            </a:pPr>
            <a:endParaRPr lang="en-US" sz="2400">
              <a:solidFill>
                <a:srgbClr val="FFFFFF"/>
              </a:solidFill>
              <a:latin typeface="Segoe UI"/>
            </a:endParaRPr>
          </a:p>
          <a:p>
            <a:pPr marL="233045" indent="-233045" defTabSz="932384">
              <a:lnSpc>
                <a:spcPct val="95000"/>
              </a:lnSpc>
              <a:buFont typeface="Wingdings" panose="05000000000000000000" pitchFamily="2" charset="2"/>
              <a:buChar char="q"/>
            </a:pPr>
            <a:r>
              <a:rPr lang="en-US" sz="2400">
                <a:solidFill>
                  <a:srgbClr val="FFFFFF"/>
                </a:solidFill>
                <a:latin typeface="Segoe UI"/>
                <a:cs typeface="Segoe UI"/>
              </a:rPr>
              <a:t>Very pleased to announce Cisco to the new set of NVA partners that can be deployed inside a virtual WAN hub. With Azure native advantages of built-</a:t>
            </a:r>
            <a:r>
              <a:rPr lang="en-US" sz="2400">
                <a:solidFill>
                  <a:srgbClr val="FFFFFF"/>
                </a:solidFill>
              </a:rPr>
              <a:t>in resiliency, customized routing provided by the virtual wan router and integrated with Azure firewall in </a:t>
            </a:r>
            <a:r>
              <a:rPr lang="en-US" sz="2400" err="1">
                <a:solidFill>
                  <a:srgbClr val="FFFFFF"/>
                </a:solidFill>
              </a:rPr>
              <a:t>vwan</a:t>
            </a:r>
            <a:r>
              <a:rPr lang="en-US" sz="2400">
                <a:solidFill>
                  <a:srgbClr val="FFFFFF"/>
                </a:solidFill>
              </a:rPr>
              <a:t>, users looking for a no hassle SASE can now avail these services in Azure.</a:t>
            </a:r>
          </a:p>
          <a:p>
            <a:pPr marL="233045" indent="-233045" defTabSz="932384">
              <a:lnSpc>
                <a:spcPct val="95000"/>
              </a:lnSpc>
              <a:buFont typeface="Wingdings" panose="05000000000000000000" pitchFamily="2" charset="2"/>
              <a:buChar char="q"/>
            </a:pPr>
            <a:r>
              <a:rPr lang="en-US" sz="2400">
                <a:solidFill>
                  <a:srgbClr val="FFFFFF"/>
                </a:solidFill>
              </a:rPr>
              <a:t>Custom Routing available since August 2020. </a:t>
            </a:r>
          </a:p>
          <a:p>
            <a:endParaRPr lang="en-US"/>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7502876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buFont typeface="Arial" panose="020B0604020202020204" pitchFamily="34" charset="0"/>
              <a:buNone/>
            </a:pPr>
            <a:r>
              <a:rPr lang="en-US" b="0" i="0" u="none" strike="noStrike">
                <a:solidFill>
                  <a:srgbClr val="FFFFFF"/>
                </a:solidFill>
                <a:effectLst/>
                <a:latin typeface="Segoe UI" panose="020B0502040204020203" pitchFamily="34" charset="0"/>
              </a:rPr>
              <a:t>Talking points :</a:t>
            </a:r>
          </a:p>
          <a:p>
            <a:pPr algn="l" rtl="0" fontAlgn="base">
              <a:buFont typeface="Arial" panose="020B0604020202020204" pitchFamily="34" charset="0"/>
              <a:buNone/>
            </a:pPr>
            <a:r>
              <a:rPr lang="en-US" b="0" i="0" u="none" strike="noStrike">
                <a:solidFill>
                  <a:srgbClr val="FFFFFF"/>
                </a:solidFill>
                <a:effectLst/>
                <a:latin typeface="Segoe UI" panose="020B0502040204020203" pitchFamily="34" charset="0"/>
              </a:rPr>
              <a:t>3 partners sections</a:t>
            </a:r>
          </a:p>
          <a:p>
            <a:pPr marL="228600" indent="-228600" algn="l" rtl="0" fontAlgn="base">
              <a:buFont typeface="Arial" panose="020B0604020202020204" pitchFamily="34" charset="0"/>
              <a:buAutoNum type="arabicParenR"/>
            </a:pPr>
            <a:r>
              <a:rPr lang="en-US" b="0" i="0" u="none" strike="noStrike">
                <a:solidFill>
                  <a:srgbClr val="FFFFFF"/>
                </a:solidFill>
                <a:effectLst/>
                <a:latin typeface="Segoe UI" panose="020B0502040204020203" pitchFamily="34" charset="0"/>
              </a:rPr>
              <a:t>VPN/SDWAN device ecosystem – automation for branch connectivity, such as </a:t>
            </a:r>
            <a:r>
              <a:rPr lang="en-US" b="0" i="0" u="none" strike="noStrike" err="1">
                <a:solidFill>
                  <a:srgbClr val="FFFFFF"/>
                </a:solidFill>
                <a:effectLst/>
                <a:latin typeface="Segoe UI" panose="020B0502040204020203" pitchFamily="34" charset="0"/>
              </a:rPr>
              <a:t>Ipsec</a:t>
            </a:r>
            <a:r>
              <a:rPr lang="en-US" b="0" i="0" u="none" strike="noStrike">
                <a:solidFill>
                  <a:srgbClr val="FFFFFF"/>
                </a:solidFill>
                <a:effectLst/>
                <a:latin typeface="Segoe UI" panose="020B0502040204020203" pitchFamily="34" charset="0"/>
              </a:rPr>
              <a:t> straight into Azure and our global network.</a:t>
            </a:r>
          </a:p>
          <a:p>
            <a:pPr marL="228600" indent="-228600" algn="l" rtl="0" fontAlgn="base">
              <a:buFont typeface="Arial" panose="020B0604020202020204" pitchFamily="34" charset="0"/>
              <a:buAutoNum type="arabicParenR"/>
            </a:pPr>
            <a:endParaRPr lang="en-US" b="0" i="0" u="none" strike="noStrike">
              <a:solidFill>
                <a:srgbClr val="FFFFFF"/>
              </a:solidFill>
              <a:effectLst/>
              <a:latin typeface="Segoe UI" panose="020B0502040204020203" pitchFamily="34" charset="0"/>
            </a:endParaRPr>
          </a:p>
          <a:p>
            <a:pPr marL="228600" indent="-228600" algn="l" rtl="0" fontAlgn="base">
              <a:buFont typeface="Arial" panose="020B0604020202020204" pitchFamily="34" charset="0"/>
              <a:buAutoNum type="arabicParenR"/>
            </a:pPr>
            <a:r>
              <a:rPr lang="en-US" b="0" i="0" u="none" strike="noStrike">
                <a:solidFill>
                  <a:srgbClr val="FFFFFF"/>
                </a:solidFill>
                <a:effectLst/>
                <a:latin typeface="Segoe UI" panose="020B0502040204020203" pitchFamily="34" charset="0"/>
              </a:rPr>
              <a:t>Newest enhancement now allows for deploying and running a network virtual appliance such as SD-WAN directly inside the </a:t>
            </a:r>
            <a:r>
              <a:rPr lang="en-US" b="0" i="0" u="none" strike="noStrike" err="1">
                <a:solidFill>
                  <a:srgbClr val="FFFFFF"/>
                </a:solidFill>
                <a:effectLst/>
                <a:latin typeface="Segoe UI" panose="020B0502040204020203" pitchFamily="34" charset="0"/>
              </a:rPr>
              <a:t>the</a:t>
            </a:r>
            <a:r>
              <a:rPr lang="en-US" b="0" i="0" u="none" strike="noStrike">
                <a:solidFill>
                  <a:srgbClr val="FFFFFF"/>
                </a:solidFill>
                <a:effectLst/>
                <a:latin typeface="Segoe UI" panose="020B0502040204020203" pitchFamily="34" charset="0"/>
              </a:rPr>
              <a:t> </a:t>
            </a:r>
            <a:r>
              <a:rPr lang="en-US" b="0" i="0" u="none" strike="noStrike" err="1">
                <a:solidFill>
                  <a:srgbClr val="FFFFFF"/>
                </a:solidFill>
                <a:effectLst/>
                <a:latin typeface="Segoe UI" panose="020B0502040204020203" pitchFamily="34" charset="0"/>
              </a:rPr>
              <a:t>vWAN</a:t>
            </a:r>
            <a:r>
              <a:rPr lang="en-US" b="0" i="0" u="none" strike="noStrike">
                <a:solidFill>
                  <a:srgbClr val="FFFFFF"/>
                </a:solidFill>
                <a:effectLst/>
                <a:latin typeface="Segoe UI" panose="020B0502040204020203" pitchFamily="34" charset="0"/>
              </a:rPr>
              <a:t> hub. We announced this at MS Inspire in July with Barracuda as first partner to support this new capability. </a:t>
            </a:r>
          </a:p>
          <a:p>
            <a:pPr marL="228600" indent="-228600" algn="l" rtl="0" fontAlgn="base">
              <a:buFont typeface="Arial" panose="020B0604020202020204" pitchFamily="34" charset="0"/>
              <a:buAutoNum type="arabicParenR"/>
            </a:pPr>
            <a:r>
              <a:rPr lang="en-US" b="0" i="0" u="none" strike="noStrike">
                <a:solidFill>
                  <a:srgbClr val="FFFFFF"/>
                </a:solidFill>
                <a:effectLst/>
                <a:latin typeface="Segoe UI" panose="020B0502040204020203" pitchFamily="34" charset="0"/>
              </a:rPr>
              <a:t>I’m super excited to announce that Cisco Viptela SD-WAN is now also supported in preview</a:t>
            </a:r>
          </a:p>
          <a:p>
            <a:pPr marL="228600" indent="-228600" algn="l" rtl="0" fontAlgn="base">
              <a:buFont typeface="Arial" panose="020B0604020202020204" pitchFamily="34" charset="0"/>
              <a:buAutoNum type="arabicParenR"/>
            </a:pPr>
            <a:endParaRPr lang="en-US" b="0" i="0" u="none" strike="noStrike">
              <a:solidFill>
                <a:srgbClr val="FFFFFF"/>
              </a:solidFill>
              <a:effectLst/>
              <a:latin typeface="Segoe UI" panose="020B0502040204020203" pitchFamily="34" charset="0"/>
            </a:endParaRPr>
          </a:p>
          <a:p>
            <a:pPr marL="228600" indent="-228600" algn="l" rtl="0" fontAlgn="base">
              <a:buFont typeface="Arial" panose="020B0604020202020204" pitchFamily="34" charset="0"/>
              <a:buAutoNum type="arabicParenR"/>
            </a:pPr>
            <a:r>
              <a:rPr lang="en-US" b="0" i="0" u="none" strike="noStrike">
                <a:solidFill>
                  <a:srgbClr val="FFFFFF"/>
                </a:solidFill>
                <a:effectLst/>
                <a:latin typeface="Segoe UI" panose="020B0502040204020203" pitchFamily="34" charset="0"/>
              </a:rPr>
              <a:t>Growing number of </a:t>
            </a:r>
            <a:r>
              <a:rPr lang="en-US" b="0" i="0" u="none" strike="noStrike" err="1">
                <a:solidFill>
                  <a:srgbClr val="FFFFFF"/>
                </a:solidFill>
                <a:effectLst/>
                <a:latin typeface="Segoe UI" panose="020B0502040204020203" pitchFamily="34" charset="0"/>
              </a:rPr>
              <a:t>Telcos</a:t>
            </a:r>
            <a:r>
              <a:rPr lang="en-US" b="0" i="0" u="none" strike="noStrike">
                <a:solidFill>
                  <a:srgbClr val="FFFFFF"/>
                </a:solidFill>
                <a:effectLst/>
                <a:latin typeface="Segoe UI" panose="020B0502040204020203" pitchFamily="34" charset="0"/>
              </a:rPr>
              <a:t> and SIs are now offering Managed Services for Virtual WAN</a:t>
            </a:r>
            <a:r>
              <a:rPr lang="en-US" b="0" i="0">
                <a:solidFill>
                  <a:srgbClr val="FFFFFF"/>
                </a:solidFill>
                <a:effectLst/>
                <a:latin typeface="Segoe UI" panose="020B0502040204020203" pitchFamily="34" charset="0"/>
              </a:rPr>
              <a:t>​ and Azure networking services, here is a list of partners that provide end to end </a:t>
            </a:r>
            <a:r>
              <a:rPr lang="en-US" b="0" i="0" u="none" strike="noStrike">
                <a:solidFill>
                  <a:srgbClr val="FFFFFF"/>
                </a:solidFill>
                <a:effectLst/>
                <a:latin typeface="Segoe UI" panose="020B0502040204020203" pitchFamily="34" charset="0"/>
              </a:rPr>
              <a:t>planning, Design, Implementation and Operations of Enterprise Hybrid Networks based on Virtual WAN </a:t>
            </a:r>
            <a:r>
              <a:rPr lang="en-US" b="0" i="0">
                <a:solidFill>
                  <a:srgbClr val="FFFFFF"/>
                </a:solidFill>
                <a:effectLst/>
                <a:latin typeface="Segoe UI" panose="020B0502040204020203" pitchFamily="34" charset="0"/>
              </a:rPr>
              <a:t>​</a:t>
            </a:r>
            <a:endParaRPr lang="en-US" b="0" i="0">
              <a:solidFill>
                <a:srgbClr val="FFFFFF"/>
              </a:solidFill>
              <a:effectLst/>
              <a:latin typeface="Arial" panose="020B0604020202020204" pitchFamily="34" charset="0"/>
            </a:endParaRP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211065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916475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a:t>Microsoft global network is a premium network with 160,000 fiber miles and 165 edge pops around the world. Provides best networking performance</a:t>
            </a:r>
          </a:p>
          <a:p>
            <a:pPr marL="228600" indent="-228600">
              <a:buAutoNum type="arabicPeriod"/>
            </a:pPr>
            <a:r>
              <a:rPr lang="en-US"/>
              <a:t>New cost optimized option is suitable for workload that do not require a private backbone network and is good with ISP network. AWS routes internet bound traffic using ISP network. Azure pricing is cheaper than AWS but performance is comparable with AWS. Google has this product already called “Network service tier”</a:t>
            </a:r>
          </a:p>
          <a:p>
            <a:r>
              <a:rPr lang="en-US"/>
              <a:t>3. Customer can enable this though public </a:t>
            </a:r>
            <a:r>
              <a:rPr lang="en-US" err="1"/>
              <a:t>ip</a:t>
            </a:r>
            <a:r>
              <a:rPr lang="en-US"/>
              <a:t>, which then can be associated with internet facing resources such as VM, VMSS, internet facing LB, app gateway etc. Also, customer can set this for Storage account and Azure data lake</a:t>
            </a: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1720263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With Azure Orbital, Satellite providers can co-locate ground stations with Azure datacenters or in close-proximity to the edge of our network.  They can also inter-connect their existing ground stations with our backbone network.   This enables them to leverage global Azure backbone network to augment their ground network capacity.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Azure Orbital services delivers the traffic from Orbital ground station to Provider’s virtual network.   Using these Azure Orbital services, a satellite provider can integrate or bundle other Azure services (like Security services like Firewall, connectivity services like SDWAN, etc.) </a:t>
            </a:r>
            <a:r>
              <a:rPr lang="en-US" dirty="0" err="1"/>
              <a:t>alongwith</a:t>
            </a:r>
            <a:r>
              <a:rPr lang="en-US" dirty="0"/>
              <a:t> their satellite connectivity to provide managed services to their customers in addition to satellite connectivity.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While doing so, satellite providers can decide to deliver traffic and managed services to customer’s on-premise network, or customer’s virtual network in Azure, or transit to provider’s network edge in another region using Azure global backbone network, or leverage breakout at the edge of our network to provide internet services to their customers.</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A37A428-D33E-4860-8A24-CCDFD6979DF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312734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3/28/2021 4:15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1926893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8D9110-2DD6-4C10-B54C-8C65C363155D}" type="slidenum">
              <a:rPr lang="en-US" smtClean="0"/>
              <a:t>40</a:t>
            </a:fld>
            <a:endParaRPr lang="en-US"/>
          </a:p>
        </p:txBody>
      </p:sp>
    </p:spTree>
    <p:extLst>
      <p:ext uri="{BB962C8B-B14F-4D97-AF65-F5344CB8AC3E}">
        <p14:creationId xmlns:p14="http://schemas.microsoft.com/office/powerpoint/2010/main" val="368354982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D4D4D4"/>
                </a:solidFill>
                <a:effectLst/>
                <a:latin typeface="Consolas" panose="020B0609020204030204" pitchFamily="49" charset="0"/>
              </a:rPr>
              <a:t>The simplest UDR rule is the UDR table for the Tenant subnets. 0.0.0.0/0 to the firewall and stop BGP propagation.</a:t>
            </a:r>
          </a:p>
          <a:p>
            <a:r>
              <a:rPr lang="en-US" b="0" dirty="0">
                <a:solidFill>
                  <a:srgbClr val="D4D4D4"/>
                </a:solidFill>
                <a:effectLst/>
                <a:latin typeface="Consolas" panose="020B0609020204030204" pitchFamily="49" charset="0"/>
              </a:rPr>
              <a:t>0.0.0.0/0 this is the most generic IP rule, saying if nothing more specific is found in the local route table for the NIC, this is the route "of last resort".</a:t>
            </a:r>
          </a:p>
          <a:p>
            <a:r>
              <a:rPr lang="en-US" b="0" dirty="0">
                <a:solidFill>
                  <a:srgbClr val="D4D4D4"/>
                </a:solidFill>
                <a:effectLst/>
                <a:latin typeface="Consolas" panose="020B0609020204030204" pitchFamily="49" charset="0"/>
              </a:rPr>
              <a:t>If BGP is allowed to flow to the subnet, you'll have more specific rules in the route table, then the 0.0.0.0/0 rule wouldn't be used. Turning of BGP ensures no other routes become "local" and the traffic is always sent to the firewall.</a:t>
            </a:r>
          </a:p>
          <a:p>
            <a:br>
              <a:rPr lang="en-US" b="0" dirty="0">
                <a:solidFill>
                  <a:srgbClr val="D4D4D4"/>
                </a:solidFill>
                <a:effectLst/>
                <a:latin typeface="Consolas" panose="020B0609020204030204" pitchFamily="49" charset="0"/>
              </a:rPr>
            </a:br>
            <a:r>
              <a:rPr lang="en-US" b="0" dirty="0">
                <a:solidFill>
                  <a:srgbClr val="D4D4D4"/>
                </a:solidFill>
                <a:effectLst/>
                <a:latin typeface="Consolas" panose="020B0609020204030204" pitchFamily="49" charset="0"/>
              </a:rPr>
              <a:t>On the gateway subnet, the rules aren't that simple. If this environment had VPN or ExpressRoute enabled, this subnet would need to be the gateway to other networks. If we used the 0.0.0.0 rule here, the VPN Gateway would form a routing loop with the firewall, never sending anything to on-premises because the 0.0.0.0 rules says </a:t>
            </a:r>
            <a:r>
              <a:rPr lang="en-US" b="0" i="1" dirty="0">
                <a:solidFill>
                  <a:srgbClr val="D4D4D4"/>
                </a:solidFill>
                <a:effectLst/>
                <a:latin typeface="Consolas" panose="020B0609020204030204" pitchFamily="49" charset="0"/>
              </a:rPr>
              <a:t>*always*</a:t>
            </a:r>
            <a:r>
              <a:rPr lang="en-US" b="0" dirty="0">
                <a:solidFill>
                  <a:srgbClr val="D4D4D4"/>
                </a:solidFill>
                <a:effectLst/>
                <a:latin typeface="Consolas" panose="020B0609020204030204" pitchFamily="49" charset="0"/>
              </a:rPr>
              <a:t> send to the firewall. So the rule for the gateway subnet has to be tailored for your cloud network. There are two address prefixes (10.11.12.0/25 and 10.11.12.128/25), basically saying anything coming into this subnet going to a cloud resource should be sent to the firewall for evaluation first, however anything heading to on-prem (an address that doesn't match any addresses in the UDR table) would be allowed to travel normally. For our lab, all traffic come to the gateway subnet should be coming from the firewall as the 0.0.0.0 rule on the other subnets would never send traffic directly to the gateway subnet.</a:t>
            </a:r>
          </a:p>
          <a:p>
            <a:br>
              <a:rPr lang="en-US" b="0" dirty="0">
                <a:solidFill>
                  <a:srgbClr val="D4D4D4"/>
                </a:solidFill>
                <a:effectLst/>
                <a:latin typeface="Consolas" panose="020B0609020204030204" pitchFamily="49" charset="0"/>
              </a:rPr>
            </a:br>
            <a:r>
              <a:rPr lang="en-US" b="0" dirty="0">
                <a:solidFill>
                  <a:srgbClr val="D4D4D4"/>
                </a:solidFill>
                <a:effectLst/>
                <a:latin typeface="Consolas" panose="020B0609020204030204" pitchFamily="49" charset="0"/>
              </a:rPr>
              <a:t>On the Firewall subnet, you'll see there are no UDRs. The firewall holds the policy for the entire network, and needs access to all subnets and so we don't apply any special routing for our deployment today.</a:t>
            </a:r>
          </a:p>
          <a:p>
            <a:br>
              <a:rPr lang="en-US" b="0" dirty="0">
                <a:solidFill>
                  <a:srgbClr val="D4D4D4"/>
                </a:solidFill>
                <a:effectLst/>
                <a:latin typeface="Consolas" panose="020B0609020204030204" pitchFamily="49" charset="0"/>
              </a:rPr>
            </a:br>
            <a:endParaRPr lang="en-US" b="0" dirty="0">
              <a:solidFill>
                <a:srgbClr val="D4D4D4"/>
              </a:solidFill>
              <a:effectLst/>
              <a:latin typeface="Consolas" panose="020B0609020204030204" pitchFamily="49" charset="0"/>
            </a:endParaRPr>
          </a:p>
          <a:p>
            <a:endParaRPr lang="en-US" dirty="0"/>
          </a:p>
        </p:txBody>
      </p:sp>
      <p:sp>
        <p:nvSpPr>
          <p:cNvPr id="4" name="Slide Number Placeholder 3"/>
          <p:cNvSpPr>
            <a:spLocks noGrp="1"/>
          </p:cNvSpPr>
          <p:nvPr>
            <p:ph type="sldNum" sz="quarter" idx="5"/>
          </p:nvPr>
        </p:nvSpPr>
        <p:spPr/>
        <p:txBody>
          <a:bodyPr/>
          <a:lstStyle/>
          <a:p>
            <a:fld id="{558D9110-2DD6-4C10-B54C-8C65C363155D}" type="slidenum">
              <a:rPr lang="en-US" smtClean="0"/>
              <a:t>41</a:t>
            </a:fld>
            <a:endParaRPr lang="en-US"/>
          </a:p>
        </p:txBody>
      </p:sp>
    </p:spTree>
    <p:extLst>
      <p:ext uri="{BB962C8B-B14F-4D97-AF65-F5344CB8AC3E}">
        <p14:creationId xmlns:p14="http://schemas.microsoft.com/office/powerpoint/2010/main" val="210722110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Recent Updates:</a:t>
            </a:r>
          </a:p>
          <a:p>
            <a:pPr>
              <a:spcAft>
                <a:spcPts val="3000"/>
              </a:spcAft>
            </a:pPr>
            <a:r>
              <a:rPr lang="en-US" sz="2400" dirty="0"/>
              <a:t>Cross-region support (on the next slide)</a:t>
            </a:r>
          </a:p>
          <a:p>
            <a:pPr>
              <a:spcAft>
                <a:spcPts val="600"/>
              </a:spcAft>
            </a:pPr>
            <a:r>
              <a:rPr lang="en-US" sz="2400" dirty="0"/>
              <a:t>SKU upgrade while retaining Public IP, </a:t>
            </a:r>
            <a:r>
              <a:rPr lang="en-US" sz="1600" dirty="0">
                <a:solidFill>
                  <a:schemeClr val="tx1">
                    <a:lumMod val="85000"/>
                  </a:schemeClr>
                </a:solidFill>
              </a:rPr>
              <a:t>Basic to Standard  |  IP preservation</a:t>
            </a:r>
          </a:p>
          <a:p>
            <a:pPr>
              <a:spcAft>
                <a:spcPts val="3000"/>
              </a:spcAft>
            </a:pPr>
            <a:r>
              <a:rPr lang="en-US" sz="2400" dirty="0"/>
              <a:t>IP based backends</a:t>
            </a:r>
          </a:p>
          <a:p>
            <a:pPr>
              <a:spcAft>
                <a:spcPts val="3000"/>
              </a:spcAft>
            </a:pPr>
            <a:r>
              <a:rPr lang="en-US" sz="2400" dirty="0"/>
              <a:t>Resource group moves</a:t>
            </a:r>
          </a:p>
          <a:p>
            <a:pPr>
              <a:spcAft>
                <a:spcPts val="3000"/>
              </a:spcAft>
            </a:pPr>
            <a:r>
              <a:rPr lang="en-US" sz="2400" dirty="0"/>
              <a:t>Load Balancer insights in Azure Monitor</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B9F43E5-8A60-4F66-80BF-29312F6B315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4177795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C281F13-07C6-42E0-85AD-66B269F5F0D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0758629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B9F43E5-8A60-4F66-80BF-29312F6B315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7928134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B9F43E5-8A60-4F66-80BF-29312F6B315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6584527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u="sng" dirty="0">
                <a:solidFill>
                  <a:schemeClr val="tx1"/>
                </a:solidFill>
                <a:latin typeface="Segoe UI"/>
              </a:rPr>
              <a:t>WAF</a:t>
            </a:r>
          </a:p>
          <a:p>
            <a:r>
              <a:rPr kumimoji="0" lang="en-US" sz="1200" b="0" i="0" u="none" strike="noStrike" kern="1200" cap="none" spc="0" normalizeH="0" baseline="0" noProof="0" dirty="0">
                <a:ln>
                  <a:noFill/>
                </a:ln>
                <a:solidFill>
                  <a:schemeClr val="tx1"/>
                </a:solidFill>
                <a:effectLst/>
                <a:uLnTx/>
                <a:uFillTx/>
                <a:latin typeface="Segoe UI"/>
                <a:ea typeface="+mn-ea"/>
                <a:cs typeface="Segoe UI"/>
              </a:rPr>
              <a:t>Sentinel integration: with built-in WAF connector and workbook templates, customer can easily integrate WAF logs to Azure Sentinel, centralize security event managements</a:t>
            </a:r>
          </a:p>
          <a:p>
            <a:r>
              <a:rPr kumimoji="0" lang="en-US" sz="1200" b="0" i="0" u="none" strike="noStrike" kern="1200" cap="none" spc="0" normalizeH="0" baseline="0" noProof="0" dirty="0">
                <a:ln>
                  <a:noFill/>
                </a:ln>
                <a:solidFill>
                  <a:schemeClr val="tx1"/>
                </a:solidFill>
                <a:effectLst/>
                <a:uLnTx/>
                <a:uFillTx/>
                <a:latin typeface="Segoe UI"/>
                <a:ea typeface="+mn-ea"/>
                <a:cs typeface="Segoe UI"/>
              </a:rPr>
              <a:t>Per URI based WAF policy offers granular policy control, for example, customer may define a different WAF policy for /login vs /images</a:t>
            </a:r>
          </a:p>
          <a:p>
            <a:endParaRPr kumimoji="0" lang="en-US" sz="1200" b="0" i="0" u="sng" strike="noStrike" kern="1200" cap="none" spc="0" normalizeH="0" baseline="0" noProof="0" dirty="0">
              <a:ln>
                <a:noFill/>
              </a:ln>
              <a:solidFill>
                <a:schemeClr val="tx1"/>
              </a:solidFill>
              <a:effectLst/>
              <a:uLnTx/>
              <a:uFillTx/>
              <a:latin typeface="Segoe UI"/>
              <a:ea typeface="+mn-ea"/>
              <a:cs typeface="Segoe UI"/>
            </a:endParaRPr>
          </a:p>
          <a:p>
            <a:r>
              <a:rPr kumimoji="0" lang="en-US" sz="1200" b="0" i="0" u="sng" strike="noStrike" kern="1200" cap="none" spc="0" normalizeH="0" baseline="0" noProof="0" dirty="0">
                <a:ln>
                  <a:noFill/>
                </a:ln>
                <a:solidFill>
                  <a:schemeClr val="tx1"/>
                </a:solidFill>
                <a:effectLst/>
                <a:uLnTx/>
                <a:uFillTx/>
                <a:latin typeface="Segoe UI"/>
                <a:ea typeface="+mn-ea"/>
                <a:cs typeface="Segoe UI"/>
              </a:rPr>
              <a:t>Rules engine for AFD/CDN:</a:t>
            </a:r>
          </a:p>
          <a:p>
            <a:r>
              <a:rPr kumimoji="0" lang="en-US" sz="1200" b="0" i="0" u="none" strike="noStrike" kern="1200" cap="none" spc="0" normalizeH="0" baseline="0" noProof="0" dirty="0">
                <a:ln>
                  <a:noFill/>
                </a:ln>
                <a:solidFill>
                  <a:schemeClr val="tx1"/>
                </a:solidFill>
                <a:effectLst/>
                <a:uLnTx/>
                <a:uFillTx/>
                <a:latin typeface="Segoe UI"/>
                <a:ea typeface="+mn-ea"/>
                <a:cs typeface="Segoe UI"/>
              </a:rPr>
              <a:t>Rules engine allows users to control various attributes of incoming requests or outgoing responses (like headers, cookies, attributes, caching </a:t>
            </a:r>
            <a:r>
              <a:rPr kumimoji="0" lang="en-US" sz="1200" b="0" i="0" u="none" strike="noStrike" kern="1200" cap="none" spc="0" normalizeH="0" baseline="0" noProof="0" dirty="0" err="1">
                <a:ln>
                  <a:noFill/>
                </a:ln>
                <a:solidFill>
                  <a:schemeClr val="tx1"/>
                </a:solidFill>
                <a:effectLst/>
                <a:uLnTx/>
                <a:uFillTx/>
                <a:latin typeface="Segoe UI"/>
                <a:ea typeface="+mn-ea"/>
                <a:cs typeface="Segoe UI"/>
              </a:rPr>
              <a:t>etc</a:t>
            </a:r>
            <a:r>
              <a:rPr kumimoji="0" lang="en-US" sz="1200" b="0" i="0" u="none" strike="noStrike" kern="1200" cap="none" spc="0" normalizeH="0" baseline="0" noProof="0" dirty="0">
                <a:ln>
                  <a:noFill/>
                </a:ln>
                <a:solidFill>
                  <a:schemeClr val="tx1"/>
                </a:solidFill>
                <a:effectLst/>
                <a:uLnTx/>
                <a:uFillTx/>
                <a:latin typeface="Segoe UI"/>
                <a:ea typeface="+mn-ea"/>
                <a:cs typeface="Segoe UI"/>
              </a:rPr>
              <a:t>) based on a conditional matching criteria. This flexibility allows users to perform operations like injecting HSTS security headers, or routing users to different backend pools based on headers/cookies/</a:t>
            </a:r>
            <a:r>
              <a:rPr kumimoji="0" lang="en-US" sz="1200" b="0" i="0" u="none" strike="noStrike" kern="1200" cap="none" spc="0" normalizeH="0" baseline="0" noProof="0" dirty="0" err="1">
                <a:ln>
                  <a:noFill/>
                </a:ln>
                <a:solidFill>
                  <a:schemeClr val="tx1"/>
                </a:solidFill>
                <a:effectLst/>
                <a:uLnTx/>
                <a:uFillTx/>
                <a:latin typeface="Segoe UI"/>
                <a:ea typeface="+mn-ea"/>
                <a:cs typeface="Segoe UI"/>
              </a:rPr>
              <a:t>querystring</a:t>
            </a:r>
            <a:r>
              <a:rPr kumimoji="0" lang="en-US" sz="1200" b="0" i="0" u="none" strike="noStrike" kern="1200" cap="none" spc="0" normalizeH="0" baseline="0" noProof="0" dirty="0">
                <a:ln>
                  <a:noFill/>
                </a:ln>
                <a:solidFill>
                  <a:schemeClr val="tx1"/>
                </a:solidFill>
                <a:effectLst/>
                <a:uLnTx/>
                <a:uFillTx/>
                <a:latin typeface="Segoe UI"/>
                <a:ea typeface="+mn-ea"/>
                <a:cs typeface="Segoe UI"/>
              </a:rPr>
              <a:t> parameters</a:t>
            </a:r>
          </a:p>
          <a:p>
            <a:endParaRPr kumimoji="0" lang="en-US" sz="1200" b="0" i="0" u="sng" strike="noStrike" kern="1200" cap="none" spc="0" normalizeH="0" baseline="0" noProof="0" dirty="0">
              <a:ln>
                <a:noFill/>
              </a:ln>
              <a:solidFill>
                <a:schemeClr val="tx1"/>
              </a:solidFill>
              <a:effectLst/>
              <a:uLnTx/>
              <a:uFillTx/>
              <a:latin typeface="Segoe UI"/>
              <a:ea typeface="+mn-ea"/>
              <a:cs typeface="Segoe UI"/>
            </a:endParaRPr>
          </a:p>
          <a:p>
            <a:r>
              <a:rPr kumimoji="0" lang="en-US" sz="1200" b="0" i="0" u="sng" strike="noStrike" kern="1200" cap="none" spc="0" normalizeH="0" baseline="0" noProof="0" dirty="0">
                <a:ln>
                  <a:noFill/>
                </a:ln>
                <a:solidFill>
                  <a:schemeClr val="tx1"/>
                </a:solidFill>
                <a:effectLst/>
                <a:uLnTx/>
                <a:uFillTx/>
                <a:latin typeface="Segoe UI"/>
                <a:ea typeface="+mn-ea"/>
                <a:cs typeface="Segoe UI"/>
              </a:rPr>
              <a:t>Wildcard domains for AFD:</a:t>
            </a:r>
            <a:endParaRPr lang="en-US" sz="1200" b="0" i="0" u="sng" strike="noStrike" kern="1200" cap="none" spc="0" normalizeH="0" baseline="0" noProof="0" dirty="0">
              <a:ln>
                <a:noFill/>
              </a:ln>
              <a:solidFill>
                <a:schemeClr val="tx1"/>
              </a:solidFill>
              <a:effectLst/>
              <a:uLnTx/>
              <a:uFillTx/>
              <a:latin typeface="Segoe UI"/>
              <a:cs typeface="Segoe UI"/>
            </a:endParaRPr>
          </a:p>
          <a:p>
            <a:r>
              <a:rPr lang="en-US" b="0" i="0" dirty="0">
                <a:solidFill>
                  <a:srgbClr val="171717"/>
                </a:solidFill>
                <a:effectLst/>
                <a:latin typeface="Segoe UI"/>
                <a:cs typeface="Segoe UI"/>
              </a:rPr>
              <a:t>Having wildcard domains in your Azure Front Door configuration simplifies traffic routing behavior for multiple subdomains for an API, application, or website from the same routing rule. You don't need to modify the configuration to add or specify each subdomain separately. As an example, you can define the routing for </a:t>
            </a:r>
            <a:r>
              <a:rPr lang="en-US" dirty="0"/>
              <a:t>customer1.contoso.com</a:t>
            </a:r>
            <a:r>
              <a:rPr lang="en-US" b="0" i="0" dirty="0">
                <a:solidFill>
                  <a:srgbClr val="171717"/>
                </a:solidFill>
                <a:effectLst/>
                <a:latin typeface="Segoe UI"/>
                <a:cs typeface="Segoe UI"/>
              </a:rPr>
              <a:t>, </a:t>
            </a:r>
            <a:r>
              <a:rPr lang="en-US" dirty="0"/>
              <a:t>customer2.contoso.com</a:t>
            </a:r>
            <a:r>
              <a:rPr lang="en-US" b="0" i="0" dirty="0">
                <a:solidFill>
                  <a:srgbClr val="171717"/>
                </a:solidFill>
                <a:effectLst/>
                <a:latin typeface="Segoe UI"/>
                <a:cs typeface="Segoe UI"/>
              </a:rPr>
              <a:t>, and </a:t>
            </a:r>
            <a:r>
              <a:rPr lang="en-US" dirty="0"/>
              <a:t>customerN.contoso.com</a:t>
            </a:r>
            <a:r>
              <a:rPr lang="en-US" b="0" i="0" dirty="0">
                <a:solidFill>
                  <a:srgbClr val="171717"/>
                </a:solidFill>
                <a:effectLst/>
                <a:latin typeface="Segoe UI"/>
                <a:cs typeface="Segoe UI"/>
              </a:rPr>
              <a:t> by using the same routing rule and adding the wildcard domain </a:t>
            </a:r>
            <a:r>
              <a:rPr lang="en-US" dirty="0"/>
              <a:t>*.contoso.com</a:t>
            </a:r>
            <a:r>
              <a:rPr lang="en-US" b="0" i="0" dirty="0">
                <a:solidFill>
                  <a:srgbClr val="171717"/>
                </a:solidFill>
                <a:effectLst/>
                <a:latin typeface="Segoe UI"/>
                <a:cs typeface="Segoe UI"/>
              </a:rPr>
              <a:t>.</a:t>
            </a:r>
          </a:p>
          <a:p>
            <a:endParaRPr kumimoji="0" lang="en-US" sz="1200" b="0" i="0" u="sng" strike="noStrike" kern="1200" cap="none" spc="0" normalizeH="0" baseline="0" noProof="0" dirty="0">
              <a:ln>
                <a:noFill/>
              </a:ln>
              <a:solidFill>
                <a:srgbClr val="171717"/>
              </a:solidFill>
              <a:effectLst/>
              <a:uLnTx/>
              <a:uFillTx/>
              <a:latin typeface="Segoe UI"/>
              <a:cs typeface="Segoe UI"/>
            </a:endParaRPr>
          </a:p>
          <a:p>
            <a:r>
              <a:rPr kumimoji="0" lang="en-US" sz="1200" b="0" i="0" u="sng" strike="noStrike" kern="1200" cap="none" spc="0" normalizeH="0" baseline="0" noProof="0" dirty="0">
                <a:ln>
                  <a:noFill/>
                </a:ln>
                <a:solidFill>
                  <a:srgbClr val="171717"/>
                </a:solidFill>
                <a:effectLst/>
                <a:uLnTx/>
                <a:uFillTx/>
                <a:latin typeface="Segoe UI"/>
                <a:cs typeface="Segoe UI"/>
              </a:rPr>
              <a:t>Multi Origin support: </a:t>
            </a:r>
            <a:r>
              <a:rPr kumimoji="0" lang="en-US" sz="1200" b="0" i="0" u="none" strike="noStrike" kern="1200" cap="none" spc="0" normalizeH="0" baseline="0" noProof="0" dirty="0">
                <a:ln>
                  <a:noFill/>
                </a:ln>
                <a:solidFill>
                  <a:srgbClr val="171717"/>
                </a:solidFill>
                <a:effectLst/>
                <a:uLnTx/>
                <a:uFillTx/>
                <a:latin typeface="Segoe UI"/>
                <a:cs typeface="Segoe UI"/>
              </a:rPr>
              <a:t>Multi Origin support</a:t>
            </a:r>
            <a:r>
              <a:rPr lang="en-US" dirty="0">
                <a:solidFill>
                  <a:srgbClr val="171717"/>
                </a:solidFill>
                <a:latin typeface="Segoe UI"/>
                <a:cs typeface="Segoe UI"/>
              </a:rPr>
              <a:t> provides better resiliency to global workloads. Azure CDN probes health of each origin and automatically fails over if an unhealthy origin is detected. This feature is available in public preview on Azure CDN from Microsoft.</a:t>
            </a:r>
            <a:endParaRPr kumimoji="0" lang="en-US" sz="1200" b="0" i="0" u="none" strike="noStrike" kern="1200" cap="none" spc="0" normalizeH="0" baseline="0" noProof="0" dirty="0">
              <a:ln>
                <a:noFill/>
              </a:ln>
              <a:solidFill>
                <a:schemeClr val="tx1"/>
              </a:solidFill>
              <a:effectLst/>
              <a:uLnTx/>
              <a:uFillTx/>
              <a:latin typeface="Segoe UI"/>
              <a:cs typeface="Segoe UI"/>
            </a:endParaRPr>
          </a:p>
          <a:p>
            <a:endParaRPr kumimoji="0" lang="en-US" sz="1200" b="0" i="0" u="sng" strike="noStrike" kern="1200" cap="none" spc="0" normalizeH="0" baseline="0" noProof="0" dirty="0">
              <a:ln>
                <a:noFill/>
              </a:ln>
              <a:solidFill>
                <a:schemeClr val="tx1"/>
              </a:solidFill>
              <a:effectLst/>
              <a:uLnTx/>
              <a:uFillTx/>
              <a:latin typeface="Segoe UI"/>
              <a:ea typeface="+mn-ea"/>
              <a:cs typeface="Segoe UI"/>
            </a:endParaRPr>
          </a:p>
          <a:p>
            <a:r>
              <a:rPr kumimoji="0" lang="en-US" sz="1200" b="0" i="0" u="sng" strike="noStrike" kern="1200" cap="none" spc="0" normalizeH="0" baseline="0" noProof="0" dirty="0">
                <a:ln>
                  <a:noFill/>
                </a:ln>
                <a:solidFill>
                  <a:schemeClr val="tx1"/>
                </a:solidFill>
                <a:effectLst/>
                <a:uLnTx/>
                <a:uFillTx/>
                <a:latin typeface="Segoe UI"/>
                <a:ea typeface="+mn-ea"/>
                <a:cs typeface="Segoe UI"/>
              </a:rPr>
              <a:t>AKS Ingress Controller </a:t>
            </a:r>
            <a:r>
              <a:rPr lang="en-US" sz="1200" u="sng" dirty="0">
                <a:solidFill>
                  <a:schemeClr val="tx1"/>
                </a:solidFill>
                <a:latin typeface="Segoe UI"/>
                <a:cs typeface="Segoe UI"/>
              </a:rPr>
              <a:t>add-on</a:t>
            </a:r>
            <a:r>
              <a:rPr kumimoji="0" lang="en-US" sz="1200" b="0" i="0" u="sng" strike="noStrike" kern="1200" cap="none" spc="0" normalizeH="0" baseline="0" noProof="0" dirty="0">
                <a:ln>
                  <a:noFill/>
                </a:ln>
                <a:solidFill>
                  <a:schemeClr val="tx1"/>
                </a:solidFill>
                <a:effectLst/>
                <a:uLnTx/>
                <a:uFillTx/>
                <a:latin typeface="Segoe UI"/>
                <a:ea typeface="+mn-ea"/>
                <a:cs typeface="Segoe UI"/>
              </a:rPr>
              <a:t> support for </a:t>
            </a:r>
            <a:r>
              <a:rPr lang="en-US" sz="1200" u="sng" dirty="0">
                <a:solidFill>
                  <a:schemeClr val="tx1"/>
                </a:solidFill>
                <a:latin typeface="Segoe UI"/>
                <a:cs typeface="Segoe UI"/>
              </a:rPr>
              <a:t>Application Gateway:</a:t>
            </a:r>
            <a:endParaRPr lang="en-US" b="0" i="0" u="sng" dirty="0">
              <a:solidFill>
                <a:srgbClr val="171717"/>
              </a:solidFill>
              <a:effectLst/>
              <a:latin typeface="Segoe UI" panose="020B0502040204020203" pitchFamily="34" charset="0"/>
            </a:endParaRPr>
          </a:p>
          <a:p>
            <a:r>
              <a:rPr lang="en-US" b="0" i="0" dirty="0">
                <a:solidFill>
                  <a:srgbClr val="171717"/>
                </a:solidFill>
                <a:effectLst/>
                <a:latin typeface="Segoe UI"/>
                <a:cs typeface="Segoe UI"/>
              </a:rPr>
              <a:t>Application Gateway Ingress Controller eliminates the need to have another load balancer/public IP in front of your AKS cluster, which avoids multiple hops in your </a:t>
            </a:r>
            <a:r>
              <a:rPr lang="en-US" b="0" i="0" dirty="0" err="1">
                <a:solidFill>
                  <a:srgbClr val="171717"/>
                </a:solidFill>
                <a:effectLst/>
                <a:latin typeface="Segoe UI"/>
                <a:cs typeface="Segoe UI"/>
              </a:rPr>
              <a:t>datapath</a:t>
            </a:r>
            <a:r>
              <a:rPr lang="en-US" b="0" i="0" dirty="0">
                <a:solidFill>
                  <a:srgbClr val="171717"/>
                </a:solidFill>
                <a:effectLst/>
                <a:latin typeface="Segoe UI"/>
                <a:cs typeface="Segoe UI"/>
              </a:rPr>
              <a:t> before requests reach the AKS cluster. As a result it delivers higher performance comparing to the traditional ingress controller. We recently launched the preview of an AKS add-on feature to further simplify the Ingress Controller deployment. Users can now</a:t>
            </a:r>
            <a:r>
              <a:rPr lang="en-US" dirty="0">
                <a:solidFill>
                  <a:srgbClr val="171717"/>
                </a:solidFill>
                <a:latin typeface="Segoe UI"/>
                <a:cs typeface="Segoe UI"/>
              </a:rPr>
              <a:t> deploy the AKS cluster, Ingress Controller add-on, and the Application Gateway all in </a:t>
            </a:r>
            <a:r>
              <a:rPr lang="en-US" b="1" dirty="0">
                <a:solidFill>
                  <a:srgbClr val="171717"/>
                </a:solidFill>
                <a:latin typeface="Segoe UI"/>
                <a:cs typeface="Segoe UI"/>
              </a:rPr>
              <a:t>one</a:t>
            </a:r>
            <a:r>
              <a:rPr lang="en-US" dirty="0">
                <a:solidFill>
                  <a:srgbClr val="171717"/>
                </a:solidFill>
                <a:latin typeface="Segoe UI"/>
                <a:cs typeface="Segoe UI"/>
              </a:rPr>
              <a:t> line through Azure CLI</a:t>
            </a:r>
            <a:endParaRPr lang="en-US" dirty="0">
              <a:solidFill>
                <a:srgbClr val="000000"/>
              </a:solidFill>
              <a:latin typeface="Calibri" panose="020F0502020204030204"/>
              <a:cs typeface="Calibri" panose="020F0502020204030204"/>
            </a:endParaRPr>
          </a:p>
          <a:p>
            <a:endParaRPr lang="en-US" dirty="0">
              <a:solidFill>
                <a:srgbClr val="171717"/>
              </a:solidFill>
              <a:latin typeface="Segoe UI"/>
              <a:cs typeface="Segoe UI"/>
            </a:endParaRPr>
          </a:p>
          <a:p>
            <a:r>
              <a:rPr lang="en-US" u="sng" dirty="0"/>
              <a:t>URL rewrite:</a:t>
            </a:r>
            <a:r>
              <a:rPr lang="en-US" dirty="0"/>
              <a:t> </a:t>
            </a:r>
            <a:endParaRPr lang="en-US" dirty="0">
              <a:cs typeface="Calibri"/>
            </a:endParaRPr>
          </a:p>
          <a:p>
            <a:r>
              <a:rPr lang="en-US" dirty="0"/>
              <a:t>URL rewrite allows you to rewrite the hostname, path, and query string within the request URL. You can choose to rewrite the URL of all requests or only the ones which match a user-defined condition. When routing a request to the backend, you can route based on either the original URL or the rewritten URL.  </a:t>
            </a:r>
            <a:endParaRPr lang="en-US" dirty="0">
              <a:cs typeface="Calibri"/>
            </a:endParaRPr>
          </a:p>
          <a:p>
            <a:r>
              <a:rPr lang="en-US" dirty="0"/>
              <a:t> </a:t>
            </a:r>
            <a:endParaRPr lang="en-US" dirty="0">
              <a:cs typeface="Calibri"/>
            </a:endParaRPr>
          </a:p>
          <a:p>
            <a:r>
              <a:rPr lang="en-US" u="sng" dirty="0"/>
              <a:t>Wildcard listener:</a:t>
            </a:r>
            <a:r>
              <a:rPr lang="en-US" dirty="0"/>
              <a:t> </a:t>
            </a:r>
            <a:endParaRPr lang="en-US" dirty="0">
              <a:cs typeface="Calibri"/>
            </a:endParaRPr>
          </a:p>
          <a:p>
            <a:r>
              <a:rPr lang="en-US" dirty="0"/>
              <a:t>Similar to the wildcard domains capability in the AFD, we are bringing the capability to Application Gateway. And it is currently in preview. You can now use wildcard characters, such as asterisks (*) or question marks (?), in the hostname of listeners on the Application Gateway. You can configure up to 5 hostnames per multi-site listener (wildcard/non-wildcard).  </a:t>
            </a:r>
            <a:endParaRPr lang="en-US" dirty="0">
              <a:cs typeface="Calibri"/>
            </a:endParaRPr>
          </a:p>
          <a:p>
            <a:endParaRPr lang="en-US" u="sng" dirty="0">
              <a:solidFill>
                <a:srgbClr val="171717"/>
              </a:solidFill>
              <a:latin typeface="Segoe UI"/>
              <a:cs typeface="Segoe UI"/>
            </a:endParaRPr>
          </a:p>
          <a:p>
            <a:endParaRPr lang="en-US" dirty="0">
              <a:solidFill>
                <a:srgbClr val="171717"/>
              </a:solidFill>
              <a:latin typeface="Segoe UI"/>
              <a:cs typeface="Segoe U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835C56-2AFA-4922-A06C-35F4F45A4CA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9254602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5" name="Date Placeholder 4"/>
          <p:cNvSpPr>
            <a:spLocks noGrp="1"/>
          </p:cNvSpPr>
          <p:nvPr>
            <p:ph type="dt"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F22B3E36-5CE0-4CB7-82DE-38A88C71BFA8}"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3/28/2021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065730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3/28/2021 4:15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665993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Take </a:t>
            </a:r>
            <a:r>
              <a:rPr lang="en-US" dirty="0" err="1"/>
              <a:t>Aways</a:t>
            </a:r>
            <a:r>
              <a:rPr lang="en-US" dirty="0"/>
              <a:t>:</a:t>
            </a:r>
          </a:p>
          <a:p>
            <a:pPr marL="171450" indent="-171450">
              <a:buFont typeface="Arial" panose="020B0604020202020204" pitchFamily="34" charset="0"/>
              <a:buChar char="•"/>
            </a:pPr>
            <a:r>
              <a:rPr lang="en-US" dirty="0"/>
              <a:t>Variables in PowerShell always start with $</a:t>
            </a:r>
          </a:p>
          <a:p>
            <a:pPr marL="171450" indent="-171450">
              <a:buFont typeface="Arial" panose="020B0604020202020204" pitchFamily="34" charset="0"/>
              <a:buChar char="•"/>
            </a:pPr>
            <a:r>
              <a:rPr lang="en-US" dirty="0"/>
              <a:t>The top two write-host commands shown here are how I track where I am in the script, helps to see the time between commands sometimes.</a:t>
            </a:r>
          </a:p>
          <a:p>
            <a:pPr marL="171450" indent="-171450">
              <a:buFont typeface="Arial" panose="020B0604020202020204" pitchFamily="34" charset="0"/>
              <a:buChar char="•"/>
            </a:pPr>
            <a:r>
              <a:rPr lang="en-US" dirty="0"/>
              <a:t>The Try/Catch logic ensures the resource is only created once, note the </a:t>
            </a:r>
            <a:r>
              <a:rPr lang="en-US" dirty="0" err="1"/>
              <a:t>ErrorAction</a:t>
            </a:r>
            <a:r>
              <a:rPr lang="en-US" dirty="0"/>
              <a:t> which is required to ensure the Catch statement actually catches the error</a:t>
            </a:r>
          </a:p>
          <a:p>
            <a:pPr marL="171450" indent="-171450">
              <a:buFont typeface="Arial" panose="020B0604020202020204" pitchFamily="34" charset="0"/>
              <a:buChar char="•"/>
            </a:pPr>
            <a:r>
              <a:rPr lang="en-US" dirty="0"/>
              <a:t>The tick (`) at the end of some lines just tells PowerShell to ignore the carriage return and treat the next line as one big continuous line.</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3/28/2021 4:15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585196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3/28/2021 4:15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540723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835C56-2AFA-4922-A06C-35F4F45A4CA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471702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marR="0" indent="-285750">
              <a:lnSpc>
                <a:spcPct val="107000"/>
              </a:lnSpc>
              <a:spcBef>
                <a:spcPts val="0"/>
              </a:spcBef>
              <a:spcAft>
                <a:spcPts val="800"/>
              </a:spcAft>
              <a:buFont typeface="Arial" panose="020B0604020202020204" pitchFamily="34" charset="0"/>
              <a:buChar char="•"/>
            </a:pPr>
            <a:r>
              <a:rPr lang="en-US" sz="1800" b="1" dirty="0">
                <a:effectLst/>
                <a:latin typeface="Calibri" panose="020F0502020204030204" pitchFamily="34" charset="0"/>
                <a:ea typeface="Calibri" panose="020F0502020204030204" pitchFamily="34" charset="0"/>
                <a:cs typeface="Latha" panose="020B0604020202020204" pitchFamily="34" charset="0"/>
              </a:rPr>
              <a:t>First, we strive to be the closest to our customers so that we can absorb their traffic on our global network, </a:t>
            </a:r>
            <a:r>
              <a:rPr lang="en-US" sz="1800" b="1" u="sng" dirty="0">
                <a:effectLst/>
                <a:latin typeface="Calibri" panose="020F0502020204030204" pitchFamily="34" charset="0"/>
                <a:ea typeface="Calibri" panose="020F0502020204030204" pitchFamily="34" charset="0"/>
                <a:cs typeface="Latha" panose="020B0604020202020204" pitchFamily="34" charset="0"/>
              </a:rPr>
              <a:t>off the internet</a:t>
            </a:r>
            <a:r>
              <a:rPr lang="en-US" sz="1800" b="1" dirty="0">
                <a:effectLst/>
                <a:latin typeface="Calibri" panose="020F0502020204030204" pitchFamily="34" charset="0"/>
                <a:ea typeface="Calibri" panose="020F0502020204030204" pitchFamily="34" charset="0"/>
                <a:cs typeface="Latha" panose="020B0604020202020204" pitchFamily="34" charset="0"/>
              </a:rPr>
              <a:t>, as soon as possible.</a:t>
            </a:r>
            <a:r>
              <a:rPr lang="en-US" sz="1800" dirty="0">
                <a:effectLst/>
                <a:latin typeface="Calibri" panose="020F0502020204030204" pitchFamily="34" charset="0"/>
                <a:ea typeface="Calibri" panose="020F0502020204030204" pitchFamily="34" charset="0"/>
                <a:cs typeface="Latha" panose="020B0604020202020204" pitchFamily="34" charset="0"/>
              </a:rPr>
              <a:t> Customer traffic enters our global network through strategically placed Network POPs in more than 175 locations and directly interconnected to our internet partners. Today, our Network POPs are less than 25 milliseconds away from 85% of GDP. </a:t>
            </a:r>
          </a:p>
          <a:p>
            <a:pPr marL="285750" marR="0" indent="-285750">
              <a:lnSpc>
                <a:spcPct val="107000"/>
              </a:lnSpc>
              <a:spcBef>
                <a:spcPts val="0"/>
              </a:spcBef>
              <a:spcAft>
                <a:spcPts val="800"/>
              </a:spcAft>
              <a:buFont typeface="Arial" panose="020B0604020202020204" pitchFamily="34" charset="0"/>
              <a:buChar char="•"/>
            </a:pPr>
            <a:endParaRPr lang="en-US" sz="1800" dirty="0">
              <a:effectLst/>
              <a:latin typeface="Calibri" panose="020F0502020204030204" pitchFamily="34" charset="0"/>
              <a:ea typeface="Calibri" panose="020F0502020204030204" pitchFamily="34" charset="0"/>
              <a:cs typeface="Latha" panose="020B0604020202020204" pitchFamily="34" charset="0"/>
            </a:endParaRPr>
          </a:p>
          <a:p>
            <a:pPr marL="285750" marR="0" indent="-285750">
              <a:lnSpc>
                <a:spcPct val="107000"/>
              </a:lnSpc>
              <a:spcBef>
                <a:spcPts val="0"/>
              </a:spcBef>
              <a:spcAft>
                <a:spcPts val="800"/>
              </a:spcAft>
              <a:buFont typeface="Arial" panose="020B0604020202020204" pitchFamily="34" charset="0"/>
              <a:buChar char="•"/>
            </a:pPr>
            <a:r>
              <a:rPr lang="en-US" sz="1800" dirty="0">
                <a:effectLst/>
                <a:latin typeface="Calibri" panose="020F0502020204030204" pitchFamily="34" charset="0"/>
                <a:ea typeface="Calibri" panose="020F0502020204030204" pitchFamily="34" charset="0"/>
                <a:cs typeface="Latha" panose="020B0604020202020204" pitchFamily="34" charset="0"/>
              </a:rPr>
              <a:t>Second, once the customer traffic enters Microsoft Global Network, it stays on the network, whereas the other leading cloud provider puts the traffic back to the internet, away from their core network. We use the </a:t>
            </a:r>
            <a:r>
              <a:rPr lang="en-US" sz="1800" b="1" i="1" dirty="0">
                <a:effectLst/>
                <a:latin typeface="Calibri" panose="020F0502020204030204" pitchFamily="34" charset="0"/>
                <a:ea typeface="Calibri" panose="020F0502020204030204" pitchFamily="34" charset="0"/>
                <a:cs typeface="Latha" panose="020B0604020202020204" pitchFamily="34" charset="0"/>
              </a:rPr>
              <a:t>cold-potato routing technique</a:t>
            </a:r>
            <a:r>
              <a:rPr lang="en-US" sz="1800" dirty="0">
                <a:effectLst/>
                <a:latin typeface="Calibri" panose="020F0502020204030204" pitchFamily="34" charset="0"/>
                <a:ea typeface="Calibri" panose="020F0502020204030204" pitchFamily="34" charset="0"/>
                <a:cs typeface="Latha" panose="020B0604020202020204" pitchFamily="34" charset="0"/>
              </a:rPr>
              <a:t>, whereby the traffic between data centers, within regions or between services are routed within our global network</a:t>
            </a:r>
          </a:p>
          <a:p>
            <a:pPr marL="285750" marR="0" indent="-285750">
              <a:lnSpc>
                <a:spcPct val="107000"/>
              </a:lnSpc>
              <a:spcBef>
                <a:spcPts val="0"/>
              </a:spcBef>
              <a:spcAft>
                <a:spcPts val="800"/>
              </a:spcAft>
              <a:buFont typeface="Arial" panose="020B0604020202020204" pitchFamily="34" charset="0"/>
              <a:buChar char="•"/>
            </a:pPr>
            <a:endParaRPr lang="en-US" sz="1800" dirty="0">
              <a:effectLst/>
              <a:latin typeface="Calibri" panose="020F0502020204030204" pitchFamily="34" charset="0"/>
              <a:ea typeface="Calibri" panose="020F0502020204030204" pitchFamily="34" charset="0"/>
              <a:cs typeface="Latha" panose="020B0604020202020204" pitchFamily="34" charset="0"/>
            </a:endParaRPr>
          </a:p>
          <a:p>
            <a:pPr marL="285750" marR="0" indent="-285750">
              <a:lnSpc>
                <a:spcPct val="107000"/>
              </a:lnSpc>
              <a:spcBef>
                <a:spcPts val="0"/>
              </a:spcBef>
              <a:spcAft>
                <a:spcPts val="800"/>
              </a:spcAft>
              <a:buFont typeface="Arial" panose="020B0604020202020204" pitchFamily="34" charset="0"/>
              <a:buChar char="•"/>
            </a:pPr>
            <a:r>
              <a:rPr lang="en-US" sz="1800" dirty="0">
                <a:effectLst/>
                <a:latin typeface="Calibri" panose="020F0502020204030204" pitchFamily="34" charset="0"/>
                <a:ea typeface="Calibri" panose="020F0502020204030204" pitchFamily="34" charset="0"/>
                <a:cs typeface="Latha" panose="020B0604020202020204" pitchFamily="34" charset="0"/>
              </a:rPr>
              <a:t>In fact, as a result, 99% of Azure inter-region latencies beat the internet benchmark, which ensures optimal application performance all the time, compared to the Internet based routing. </a:t>
            </a:r>
          </a:p>
          <a:p>
            <a:pPr marL="285750" marR="0" indent="-285750">
              <a:lnSpc>
                <a:spcPct val="107000"/>
              </a:lnSpc>
              <a:spcBef>
                <a:spcPts val="0"/>
              </a:spcBef>
              <a:spcAft>
                <a:spcPts val="800"/>
              </a:spcAft>
              <a:buFont typeface="Arial" panose="020B0604020202020204" pitchFamily="34" charset="0"/>
              <a:buChar char="•"/>
            </a:pPr>
            <a:endParaRPr lang="en-US" sz="1800" dirty="0">
              <a:effectLst/>
              <a:latin typeface="Calibri" panose="020F0502020204030204" pitchFamily="34" charset="0"/>
              <a:ea typeface="Calibri" panose="020F0502020204030204" pitchFamily="34" charset="0"/>
              <a:cs typeface="Latha" panose="020B0604020202020204" pitchFamily="34" charset="0"/>
            </a:endParaRPr>
          </a:p>
          <a:p>
            <a:pPr marL="285750" marR="0" indent="-285750">
              <a:lnSpc>
                <a:spcPct val="107000"/>
              </a:lnSpc>
              <a:spcBef>
                <a:spcPts val="0"/>
              </a:spcBef>
              <a:spcAft>
                <a:spcPts val="800"/>
              </a:spcAft>
              <a:buFont typeface="Arial" panose="020B0604020202020204" pitchFamily="34" charset="0"/>
              <a:buChar char="•"/>
            </a:pPr>
            <a:r>
              <a:rPr lang="en-US" sz="1800" dirty="0">
                <a:effectLst/>
                <a:latin typeface="Calibri" panose="020F0502020204030204" pitchFamily="34" charset="0"/>
                <a:ea typeface="Calibri" panose="020F0502020204030204" pitchFamily="34" charset="0"/>
                <a:cs typeface="Latha" panose="020B0604020202020204" pitchFamily="34" charset="0"/>
              </a:rPr>
              <a:t>Every day, customers around the world connect and pass </a:t>
            </a:r>
            <a:r>
              <a:rPr lang="en-US" sz="1800" b="1" dirty="0">
                <a:effectLst/>
                <a:latin typeface="Calibri" panose="020F0502020204030204" pitchFamily="34" charset="0"/>
                <a:ea typeface="Calibri" panose="020F0502020204030204" pitchFamily="34" charset="0"/>
                <a:cs typeface="Latha" panose="020B0604020202020204" pitchFamily="34" charset="0"/>
              </a:rPr>
              <a:t>trillions of requests</a:t>
            </a:r>
            <a:r>
              <a:rPr lang="en-US" sz="1800" dirty="0">
                <a:effectLst/>
                <a:latin typeface="Calibri" panose="020F0502020204030204" pitchFamily="34" charset="0"/>
                <a:ea typeface="Calibri" panose="020F0502020204030204" pitchFamily="34" charset="0"/>
                <a:cs typeface="Latha" panose="020B0604020202020204" pitchFamily="34" charset="0"/>
              </a:rPr>
              <a:t> to Microsoft Azure, Bing, Dynamics 365, Office 365, XBOX, and many others. Regardless of type, customers expect instant reliability and responsiveness from our services.</a:t>
            </a:r>
          </a:p>
          <a:p>
            <a:pPr marL="171450" indent="-171450">
              <a:buFont typeface="Arial" panose="020B0604020202020204" pitchFamily="34" charset="0"/>
              <a:buChar char="•"/>
            </a:pPr>
            <a:endParaRPr lang="en-US" dirty="0">
              <a:effectLst/>
            </a:endParaRP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0532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3/28/2021 4:15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395695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marR="0" indent="-285750">
              <a:lnSpc>
                <a:spcPct val="107000"/>
              </a:lnSpc>
              <a:spcBef>
                <a:spcPts val="0"/>
              </a:spcBef>
              <a:spcAft>
                <a:spcPts val="800"/>
              </a:spcAft>
              <a:buFont typeface="Arial" panose="020B0604020202020204" pitchFamily="34" charset="0"/>
              <a:buChar char="•"/>
            </a:pPr>
            <a:r>
              <a:rPr lang="en-US" sz="1800" dirty="0">
                <a:effectLst/>
                <a:latin typeface="Calibri" panose="020F0502020204030204" pitchFamily="34" charset="0"/>
                <a:ea typeface="Calibri" panose="020F0502020204030204" pitchFamily="34" charset="0"/>
                <a:cs typeface="Latha" panose="020B0604020202020204" pitchFamily="34" charset="0"/>
              </a:rPr>
              <a:t>In a traditional world, you can secure your corporate perimeters with traditional network controls and keep the bad guys out. However, in a mobile-first, cloud-first work, we see that the rate and the sophistication of security attacks are increasing, and you can no longer rely on the traditional approach. </a:t>
            </a:r>
          </a:p>
          <a:p>
            <a:pPr marL="285750" marR="0" indent="-285750">
              <a:lnSpc>
                <a:spcPct val="107000"/>
              </a:lnSpc>
              <a:spcBef>
                <a:spcPts val="0"/>
              </a:spcBef>
              <a:spcAft>
                <a:spcPts val="800"/>
              </a:spcAft>
              <a:buFont typeface="Arial" panose="020B0604020202020204" pitchFamily="34" charset="0"/>
              <a:buChar char="•"/>
            </a:pPr>
            <a:endParaRPr lang="en-US" sz="1800" dirty="0">
              <a:effectLst/>
              <a:latin typeface="Calibri" panose="020F0502020204030204" pitchFamily="34" charset="0"/>
              <a:ea typeface="Calibri" panose="020F0502020204030204" pitchFamily="34" charset="0"/>
              <a:cs typeface="Latha" panose="020B0604020202020204" pitchFamily="34" charset="0"/>
            </a:endParaRPr>
          </a:p>
          <a:p>
            <a:pPr marL="285750" marR="0" indent="-285750">
              <a:lnSpc>
                <a:spcPct val="107000"/>
              </a:lnSpc>
              <a:spcBef>
                <a:spcPts val="0"/>
              </a:spcBef>
              <a:spcAft>
                <a:spcPts val="800"/>
              </a:spcAft>
              <a:buFont typeface="Arial" panose="020B0604020202020204" pitchFamily="34" charset="0"/>
              <a:buChar char="•"/>
            </a:pPr>
            <a:r>
              <a:rPr lang="en-US" sz="1800" dirty="0">
                <a:effectLst/>
                <a:latin typeface="Calibri" panose="020F0502020204030204" pitchFamily="34" charset="0"/>
                <a:ea typeface="Calibri" panose="020F0502020204030204" pitchFamily="34" charset="0"/>
                <a:cs typeface="Latha" panose="020B0604020202020204" pitchFamily="34" charset="0"/>
              </a:rPr>
              <a:t>We have a Zero Trust approach when it comes to security, where you trust no one and assume that there will be a breach. Azure offers multi-layered, built-in security capabilities across the physical network, virtual network, all the way to applications. </a:t>
            </a:r>
          </a:p>
          <a:p>
            <a:pPr marL="285750" marR="0" indent="-285750">
              <a:lnSpc>
                <a:spcPct val="107000"/>
              </a:lnSpc>
              <a:spcBef>
                <a:spcPts val="0"/>
              </a:spcBef>
              <a:spcAft>
                <a:spcPts val="800"/>
              </a:spcAft>
              <a:buFont typeface="Arial" panose="020B0604020202020204" pitchFamily="34" charset="0"/>
              <a:buChar char="•"/>
            </a:pPr>
            <a:endParaRPr lang="en-US" sz="1800" dirty="0">
              <a:effectLst/>
              <a:latin typeface="Calibri" panose="020F0502020204030204" pitchFamily="34" charset="0"/>
              <a:ea typeface="Calibri" panose="020F0502020204030204" pitchFamily="34" charset="0"/>
              <a:cs typeface="Latha" panose="020B0604020202020204" pitchFamily="34" charset="0"/>
            </a:endParaRPr>
          </a:p>
          <a:p>
            <a:pPr marL="285750" marR="0" indent="-285750">
              <a:lnSpc>
                <a:spcPct val="107000"/>
              </a:lnSpc>
              <a:spcBef>
                <a:spcPts val="0"/>
              </a:spcBef>
              <a:spcAft>
                <a:spcPts val="800"/>
              </a:spcAft>
              <a:buFont typeface="Arial" panose="020B0604020202020204" pitchFamily="34" charset="0"/>
              <a:buChar char="•"/>
            </a:pPr>
            <a:r>
              <a:rPr lang="en-US" sz="1800" dirty="0">
                <a:effectLst/>
                <a:latin typeface="Calibri" panose="020F0502020204030204" pitchFamily="34" charset="0"/>
                <a:ea typeface="Calibri" panose="020F0502020204030204" pitchFamily="34" charset="0"/>
                <a:cs typeface="Latha" panose="020B0604020202020204" pitchFamily="34" charset="0"/>
              </a:rPr>
              <a:t>To begin with, all traffic between Azure datacenters is encrypted by default, and the traffic stays on our network vs. internet. </a:t>
            </a:r>
          </a:p>
          <a:p>
            <a:pPr marL="285750" marR="0" indent="-285750">
              <a:lnSpc>
                <a:spcPct val="107000"/>
              </a:lnSpc>
              <a:spcBef>
                <a:spcPts val="0"/>
              </a:spcBef>
              <a:spcAft>
                <a:spcPts val="800"/>
              </a:spcAft>
              <a:buFont typeface="Arial" panose="020B0604020202020204" pitchFamily="34" charset="0"/>
              <a:buChar char="•"/>
            </a:pPr>
            <a:endParaRPr lang="en-US" sz="1800" dirty="0">
              <a:effectLst/>
              <a:latin typeface="Calibri" panose="020F0502020204030204" pitchFamily="34" charset="0"/>
              <a:ea typeface="Calibri" panose="020F0502020204030204" pitchFamily="34" charset="0"/>
              <a:cs typeface="Latha" panose="020B0604020202020204" pitchFamily="34" charset="0"/>
            </a:endParaRPr>
          </a:p>
          <a:p>
            <a:pPr marL="285750" marR="0" indent="-285750">
              <a:lnSpc>
                <a:spcPct val="107000"/>
              </a:lnSpc>
              <a:spcBef>
                <a:spcPts val="0"/>
              </a:spcBef>
              <a:spcAft>
                <a:spcPts val="800"/>
              </a:spcAft>
              <a:buFont typeface="Arial" panose="020B0604020202020204" pitchFamily="34" charset="0"/>
              <a:buChar char="•"/>
            </a:pPr>
            <a:r>
              <a:rPr lang="en-US" sz="1800" dirty="0">
                <a:effectLst/>
                <a:latin typeface="Calibri" panose="020F0502020204030204" pitchFamily="34" charset="0"/>
                <a:ea typeface="Calibri" panose="020F0502020204030204" pitchFamily="34" charset="0"/>
                <a:cs typeface="Latha" panose="020B0604020202020204" pitchFamily="34" charset="0"/>
              </a:rPr>
              <a:t>You want to be ready with a setup that minimizes the blast radius when there is an incident —this is where segmenting your network while you design its layout becomes important. When you operate on Azure, you have a wide and diverse set of segmentation controls available to help create isolated environments. </a:t>
            </a:r>
            <a:r>
              <a:rPr lang="en-US" sz="1800" b="1" dirty="0">
                <a:effectLst/>
                <a:latin typeface="Calibri" panose="020F0502020204030204" pitchFamily="34" charset="0"/>
                <a:ea typeface="Calibri" panose="020F0502020204030204" pitchFamily="34" charset="0"/>
                <a:cs typeface="Latha" panose="020B0604020202020204" pitchFamily="34" charset="0"/>
              </a:rPr>
              <a:t>You can use these five basic controls to perform network segmentation in Azure: Subscription, Virtual Network, Network Security Group, Application Security Group, and Firewall. </a:t>
            </a:r>
          </a:p>
          <a:p>
            <a:pPr marL="285750" marR="0" indent="-285750">
              <a:lnSpc>
                <a:spcPct val="107000"/>
              </a:lnSpc>
              <a:spcBef>
                <a:spcPts val="0"/>
              </a:spcBef>
              <a:spcAft>
                <a:spcPts val="800"/>
              </a:spcAft>
              <a:buFont typeface="Arial" panose="020B0604020202020204" pitchFamily="34" charset="0"/>
              <a:buChar char="•"/>
            </a:pPr>
            <a:endParaRPr lang="en-US" sz="1800" b="1" dirty="0">
              <a:effectLst/>
              <a:latin typeface="Calibri" panose="020F0502020204030204" pitchFamily="34" charset="0"/>
              <a:ea typeface="Calibri" panose="020F0502020204030204" pitchFamily="34" charset="0"/>
              <a:cs typeface="Latha" panose="020B0604020202020204" pitchFamily="34" charset="0"/>
            </a:endParaRPr>
          </a:p>
          <a:p>
            <a:pPr marL="285750" marR="0" indent="-285750">
              <a:lnSpc>
                <a:spcPct val="107000"/>
              </a:lnSpc>
              <a:spcBef>
                <a:spcPts val="0"/>
              </a:spcBef>
              <a:spcAft>
                <a:spcPts val="800"/>
              </a:spcAft>
              <a:buFont typeface="Arial" panose="020B0604020202020204" pitchFamily="34" charset="0"/>
              <a:buChar char="•"/>
            </a:pPr>
            <a:r>
              <a:rPr lang="en-US" sz="1800" dirty="0">
                <a:effectLst/>
                <a:latin typeface="Calibri" panose="020F0502020204030204" pitchFamily="34" charset="0"/>
                <a:ea typeface="Calibri" panose="020F0502020204030204" pitchFamily="34" charset="0"/>
                <a:cs typeface="Latha" panose="020B0604020202020204" pitchFamily="34" charset="0"/>
              </a:rPr>
              <a:t>Services like Azure ExpressRoute offers dedicated and private connectivity from your on-premises location to Azure to keep you off the internet for maximum security. </a:t>
            </a:r>
          </a:p>
          <a:p>
            <a:pPr marL="285750" marR="0" indent="-285750">
              <a:lnSpc>
                <a:spcPct val="107000"/>
              </a:lnSpc>
              <a:spcBef>
                <a:spcPts val="0"/>
              </a:spcBef>
              <a:spcAft>
                <a:spcPts val="800"/>
              </a:spcAft>
              <a:buFont typeface="Arial" panose="020B0604020202020204" pitchFamily="34" charset="0"/>
              <a:buChar char="•"/>
            </a:pPr>
            <a:endParaRPr lang="en-US" sz="1800" dirty="0">
              <a:effectLst/>
              <a:latin typeface="Calibri" panose="020F0502020204030204" pitchFamily="34" charset="0"/>
              <a:ea typeface="Calibri" panose="020F0502020204030204" pitchFamily="34" charset="0"/>
              <a:cs typeface="Latha" panose="020B0604020202020204" pitchFamily="34" charset="0"/>
            </a:endParaRPr>
          </a:p>
          <a:p>
            <a:pPr marL="285750" marR="0" indent="-285750">
              <a:lnSpc>
                <a:spcPct val="107000"/>
              </a:lnSpc>
              <a:spcBef>
                <a:spcPts val="0"/>
              </a:spcBef>
              <a:spcAft>
                <a:spcPts val="800"/>
              </a:spcAft>
              <a:buFont typeface="Arial" panose="020B0604020202020204" pitchFamily="34" charset="0"/>
              <a:buChar char="•"/>
            </a:pPr>
            <a:r>
              <a:rPr lang="en-US" sz="1800" dirty="0">
                <a:effectLst/>
                <a:latin typeface="Calibri" panose="020F0502020204030204" pitchFamily="34" charset="0"/>
                <a:ea typeface="Calibri" panose="020F0502020204030204" pitchFamily="34" charset="0"/>
                <a:cs typeface="Latha" panose="020B0604020202020204" pitchFamily="34" charset="0"/>
              </a:rPr>
              <a:t>Our vast team of data scientists and cybersecurity experts are constantly mining this data to create a high confidence list of known malicious IP addresses and domains. The IP addresses and domains are sourced from the </a:t>
            </a:r>
            <a:r>
              <a:rPr lang="en-US" sz="1800" b="1" dirty="0">
                <a:effectLst/>
                <a:latin typeface="Calibri" panose="020F0502020204030204" pitchFamily="34" charset="0"/>
                <a:ea typeface="Calibri" panose="020F0502020204030204" pitchFamily="34" charset="0"/>
                <a:cs typeface="Latha" panose="020B0604020202020204" pitchFamily="34" charset="0"/>
              </a:rPr>
              <a:t>Microsoft Threat Intelligence feed</a:t>
            </a:r>
            <a:r>
              <a:rPr lang="en-US" sz="1800" dirty="0">
                <a:effectLst/>
                <a:latin typeface="Calibri" panose="020F0502020204030204" pitchFamily="34" charset="0"/>
                <a:ea typeface="Calibri" panose="020F0502020204030204" pitchFamily="34" charset="0"/>
                <a:cs typeface="Latha" panose="020B0604020202020204" pitchFamily="34" charset="0"/>
              </a:rPr>
              <a:t>. </a:t>
            </a:r>
            <a:r>
              <a:rPr lang="en-US" sz="1800" b="1" dirty="0">
                <a:effectLst/>
                <a:latin typeface="Calibri" panose="020F0502020204030204" pitchFamily="34" charset="0"/>
                <a:ea typeface="Calibri" panose="020F0502020204030204" pitchFamily="34" charset="0"/>
                <a:cs typeface="Latha" panose="020B0604020202020204" pitchFamily="34" charset="0"/>
              </a:rPr>
              <a:t>When you use Azure Firewall</a:t>
            </a:r>
            <a:r>
              <a:rPr lang="en-US" sz="1800" dirty="0">
                <a:effectLst/>
                <a:latin typeface="Calibri" panose="020F0502020204030204" pitchFamily="34" charset="0"/>
                <a:ea typeface="Calibri" panose="020F0502020204030204" pitchFamily="34" charset="0"/>
                <a:cs typeface="Latha" panose="020B0604020202020204" pitchFamily="34" charset="0"/>
              </a:rPr>
              <a:t>, this threat-intelligence based filtering is enabled by default, so that you get intelligent, near real-time security. </a:t>
            </a:r>
          </a:p>
          <a:p>
            <a:endParaRPr lang="en-US" dirty="0">
              <a:effectLst/>
            </a:endParaRP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0532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3/28/2021 4:15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602158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6.xml"/><Relationship Id="rId4" Type="http://schemas.openxmlformats.org/officeDocument/2006/relationships/image" Target="../media/image18.png"/></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6.xml"/><Relationship Id="rId4" Type="http://schemas.openxmlformats.org/officeDocument/2006/relationships/image" Target="../media/image18.png"/></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6.xml"/><Relationship Id="rId4" Type="http://schemas.openxmlformats.org/officeDocument/2006/relationships/image" Target="../media/image18.png"/></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22.png"/><Relationship Id="rId1" Type="http://schemas.openxmlformats.org/officeDocument/2006/relationships/slideMaster" Target="../slideMasters/slideMaster8.xml"/></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8.xml"/><Relationship Id="rId4" Type="http://schemas.openxmlformats.org/officeDocument/2006/relationships/image" Target="../media/image2.emf"/></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jpeg"/><Relationship Id="rId1" Type="http://schemas.openxmlformats.org/officeDocument/2006/relationships/slideMaster" Target="../slideMasters/slideMaster2.xml"/><Relationship Id="rId4" Type="http://schemas.openxmlformats.org/officeDocument/2006/relationships/image" Target="../media/image7.png"/></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8.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8.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8.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8.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8.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8.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8.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8.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8.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8.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8.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8.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8.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8.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8.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8.xml"/></Relationships>
</file>

<file path=ppt/slideLayouts/_rels/slideLayout17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8.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3.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29.png"/><Relationship Id="rId1" Type="http://schemas.openxmlformats.org/officeDocument/2006/relationships/slideMaster" Target="../slideMasters/slideMaster9.xml"/></Relationships>
</file>

<file path=ppt/slideLayouts/_rels/slideLayout19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9.xml"/></Relationships>
</file>

<file path=ppt/slideLayouts/_rels/slideLayout19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0.png"/><Relationship Id="rId1" Type="http://schemas.openxmlformats.org/officeDocument/2006/relationships/slideMaster" Target="../slideMasters/slideMaster9.xml"/></Relationships>
</file>

<file path=ppt/slideLayouts/_rels/slideLayout19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emf"/><Relationship Id="rId1" Type="http://schemas.openxmlformats.org/officeDocument/2006/relationships/slideMaster" Target="../slideMasters/slideMaster9.xml"/></Relationships>
</file>

<file path=ppt/slideLayouts/_rels/slideLayout19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2.jpeg"/><Relationship Id="rId1" Type="http://schemas.openxmlformats.org/officeDocument/2006/relationships/slideMaster" Target="../slideMasters/slideMaster9.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9.xml"/></Relationships>
</file>

<file path=ppt/slideLayouts/_rels/slideLayout20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9.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6.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9.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9.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9.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9.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9.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emf"/><Relationship Id="rId1" Type="http://schemas.openxmlformats.org/officeDocument/2006/relationships/slideMaster" Target="../slideMasters/slideMaster9.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emf"/><Relationship Id="rId1" Type="http://schemas.openxmlformats.org/officeDocument/2006/relationships/slideMaster" Target="../slideMasters/slideMaster9.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2.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Master" Target="../slideMasters/slideMaster10.xml"/></Relationships>
</file>

<file path=ppt/slideLayouts/_rels/slideLayout223.x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slideMaster" Target="../slideMasters/slideMaster10.xml"/></Relationships>
</file>

<file path=ppt/slideLayouts/_rels/slideLayout224.x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slideMaster" Target="../slideMasters/slideMaster10.xml"/></Relationships>
</file>

<file path=ppt/slideLayouts/_rels/slideLayout22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7.emf"/><Relationship Id="rId1" Type="http://schemas.openxmlformats.org/officeDocument/2006/relationships/slideMaster" Target="../slideMasters/slideMaster10.xml"/></Relationships>
</file>

<file path=ppt/slideLayouts/_rels/slideLayout226.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7.emf"/><Relationship Id="rId1" Type="http://schemas.openxmlformats.org/officeDocument/2006/relationships/slideMaster" Target="../slideMasters/slideMaster10.xml"/></Relationships>
</file>

<file path=ppt/slideLayouts/_rels/slideLayout22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7.emf"/><Relationship Id="rId1" Type="http://schemas.openxmlformats.org/officeDocument/2006/relationships/slideMaster" Target="../slideMasters/slideMaster10.xml"/></Relationships>
</file>

<file path=ppt/slideLayouts/_rels/slideLayout22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7.emf"/><Relationship Id="rId1" Type="http://schemas.openxmlformats.org/officeDocument/2006/relationships/slideMaster" Target="../slideMasters/slideMaster10.xml"/></Relationships>
</file>

<file path=ppt/slideLayouts/_rels/slideLayout22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7.emf"/><Relationship Id="rId1" Type="http://schemas.openxmlformats.org/officeDocument/2006/relationships/slideMaster" Target="../slideMasters/slideMaster10.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37.emf"/><Relationship Id="rId1" Type="http://schemas.openxmlformats.org/officeDocument/2006/relationships/slideMaster" Target="../slideMasters/slideMaster10.xml"/></Relationships>
</file>

<file path=ppt/slideLayouts/_rels/slideLayout231.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37.emf"/><Relationship Id="rId1" Type="http://schemas.openxmlformats.org/officeDocument/2006/relationships/slideMaster" Target="../slideMasters/slideMaster10.xml"/></Relationships>
</file>

<file path=ppt/slideLayouts/_rels/slideLayout232.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37.emf"/><Relationship Id="rId1" Type="http://schemas.openxmlformats.org/officeDocument/2006/relationships/slideMaster" Target="../slideMasters/slideMaster10.xml"/></Relationships>
</file>

<file path=ppt/slideLayouts/_rels/slideLayout233.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37.emf"/><Relationship Id="rId1" Type="http://schemas.openxmlformats.org/officeDocument/2006/relationships/slideMaster" Target="../slideMasters/slideMaster1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9.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jpeg"/><Relationship Id="rId1" Type="http://schemas.openxmlformats.org/officeDocument/2006/relationships/slideMaster" Target="../slideMasters/slideMaster10.xml"/><Relationship Id="rId4" Type="http://schemas.openxmlformats.org/officeDocument/2006/relationships/image" Target="../media/image50.jpeg"/></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image" Target="../media/image51.png"/><Relationship Id="rId1" Type="http://schemas.openxmlformats.org/officeDocument/2006/relationships/slideMaster" Target="../slideMasters/slideMaster10.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4.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Master" Target="../slideMasters/slideMaster10.xml"/></Relationships>
</file>

<file path=ppt/slideLayouts/_rels/slideLayout245.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Master" Target="../slideMasters/slideMaster10.xml"/></Relationships>
</file>

<file path=ppt/slideLayouts/_rels/slideLayout246.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image" Target="../media/image59.jpeg"/><Relationship Id="rId1" Type="http://schemas.openxmlformats.org/officeDocument/2006/relationships/slideMaster" Target="../slideMasters/slideMaster10.xml"/><Relationship Id="rId4" Type="http://schemas.openxmlformats.org/officeDocument/2006/relationships/image" Target="../media/image61.jpeg"/></Relationships>
</file>

<file path=ppt/slideLayouts/_rels/slideLayout24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Master" Target="../slideMasters/slideMaster10.xml"/></Relationships>
</file>

<file path=ppt/slideLayouts/_rels/slideLayout24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Master" Target="../slideMasters/slideMaster10.xml"/></Relationships>
</file>

<file path=ppt/slideLayouts/_rels/slideLayout24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Master" Target="../slideMasters/slideMaster10.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2.x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slideMaster" Target="../slideMasters/slideMaster10.xml"/></Relationships>
</file>

<file path=ppt/slideLayouts/_rels/slideLayout253.x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slideMaster" Target="../slideMasters/slideMaster10.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emf"/><Relationship Id="rId1" Type="http://schemas.openxmlformats.org/officeDocument/2006/relationships/slideMaster" Target="../slideMasters/slideMaster3.xml"/><Relationship Id="rId4" Type="http://schemas.openxmlformats.org/officeDocument/2006/relationships/image" Target="../media/image10.sv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emf"/><Relationship Id="rId1" Type="http://schemas.openxmlformats.org/officeDocument/2006/relationships/slideMaster" Target="../slideMasters/slideMaster4.xml"/><Relationship Id="rId4" Type="http://schemas.openxmlformats.org/officeDocument/2006/relationships/image" Target="../media/image10.svg"/></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emf"/><Relationship Id="rId1" Type="http://schemas.openxmlformats.org/officeDocument/2006/relationships/slideMaster" Target="../slideMasters/slideMaster5.xml"/><Relationship Id="rId4" Type="http://schemas.openxmlformats.org/officeDocument/2006/relationships/image" Target="../media/image10.svg"/></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emf"/><Relationship Id="rId1" Type="http://schemas.openxmlformats.org/officeDocument/2006/relationships/slideMaster" Target="../slideMasters/slideMaster6.xml"/><Relationship Id="rId5" Type="http://schemas.openxmlformats.org/officeDocument/2006/relationships/image" Target="../media/image12.png"/><Relationship Id="rId4" Type="http://schemas.openxmlformats.org/officeDocument/2006/relationships/image" Target="../media/image10.svg"/></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6.xml"/><Relationship Id="rId5" Type="http://schemas.openxmlformats.org/officeDocument/2006/relationships/image" Target="../media/image6.emf"/><Relationship Id="rId4" Type="http://schemas.openxmlformats.org/officeDocument/2006/relationships/image" Target="../media/image15.png"/></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89BE2-3CE2-4BA9-BF03-FD02816A243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26ED60C-1007-41B9-A791-843A6CE8137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4BAD3C3-E3D7-4BF3-BFA6-CDC2B1EC4FD5}"/>
              </a:ext>
            </a:extLst>
          </p:cNvPr>
          <p:cNvSpPr>
            <a:spLocks noGrp="1"/>
          </p:cNvSpPr>
          <p:nvPr>
            <p:ph type="dt" sz="half" idx="10"/>
          </p:nvPr>
        </p:nvSpPr>
        <p:spPr/>
        <p:txBody>
          <a:bodyPr/>
          <a:lstStyle/>
          <a:p>
            <a:fld id="{F81B18F7-33A7-45BC-9856-88710170B631}" type="datetimeFigureOut">
              <a:rPr lang="en-US" smtClean="0"/>
              <a:t>3/28/2021</a:t>
            </a:fld>
            <a:endParaRPr lang="en-US"/>
          </a:p>
        </p:txBody>
      </p:sp>
      <p:sp>
        <p:nvSpPr>
          <p:cNvPr id="5" name="Footer Placeholder 4">
            <a:extLst>
              <a:ext uri="{FF2B5EF4-FFF2-40B4-BE49-F238E27FC236}">
                <a16:creationId xmlns:a16="http://schemas.microsoft.com/office/drawing/2014/main" id="{E738279C-58D5-4F57-ACBC-1CE3CFC714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C4F5BD2-BC2D-41A8-B5B3-A5C1B4B605B9}"/>
              </a:ext>
            </a:extLst>
          </p:cNvPr>
          <p:cNvSpPr>
            <a:spLocks noGrp="1"/>
          </p:cNvSpPr>
          <p:nvPr>
            <p:ph type="sldNum" sz="quarter" idx="12"/>
          </p:nvPr>
        </p:nvSpPr>
        <p:spPr/>
        <p:txBody>
          <a:bodyPr/>
          <a:lstStyle/>
          <a:p>
            <a:fld id="{9CD3157B-70D7-4298-8FF8-E6BA0B9591C0}" type="slidenum">
              <a:rPr lang="en-US" smtClean="0"/>
              <a:t>‹#›</a:t>
            </a:fld>
            <a:endParaRPr lang="en-US"/>
          </a:p>
        </p:txBody>
      </p:sp>
    </p:spTree>
    <p:extLst>
      <p:ext uri="{BB962C8B-B14F-4D97-AF65-F5344CB8AC3E}">
        <p14:creationId xmlns:p14="http://schemas.microsoft.com/office/powerpoint/2010/main" val="7070259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842CB7-F254-4AC7-95B8-54ED3E100A1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4E48ED8-979B-43EA-B091-22E8F51BC44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E4ED415-FD9D-4D97-8BEA-861895DFD805}"/>
              </a:ext>
            </a:extLst>
          </p:cNvPr>
          <p:cNvSpPr>
            <a:spLocks noGrp="1"/>
          </p:cNvSpPr>
          <p:nvPr>
            <p:ph type="dt" sz="half" idx="10"/>
          </p:nvPr>
        </p:nvSpPr>
        <p:spPr/>
        <p:txBody>
          <a:bodyPr/>
          <a:lstStyle/>
          <a:p>
            <a:fld id="{F81B18F7-33A7-45BC-9856-88710170B631}" type="datetimeFigureOut">
              <a:rPr lang="en-US" smtClean="0"/>
              <a:t>3/28/2021</a:t>
            </a:fld>
            <a:endParaRPr lang="en-US"/>
          </a:p>
        </p:txBody>
      </p:sp>
      <p:sp>
        <p:nvSpPr>
          <p:cNvPr id="5" name="Footer Placeholder 4">
            <a:extLst>
              <a:ext uri="{FF2B5EF4-FFF2-40B4-BE49-F238E27FC236}">
                <a16:creationId xmlns:a16="http://schemas.microsoft.com/office/drawing/2014/main" id="{92772868-7AED-47B1-8BED-EFDF58ACC48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3DF452A-F859-4443-AC94-6EA60A7548EF}"/>
              </a:ext>
            </a:extLst>
          </p:cNvPr>
          <p:cNvSpPr>
            <a:spLocks noGrp="1"/>
          </p:cNvSpPr>
          <p:nvPr>
            <p:ph type="sldNum" sz="quarter" idx="12"/>
          </p:nvPr>
        </p:nvSpPr>
        <p:spPr/>
        <p:txBody>
          <a:bodyPr/>
          <a:lstStyle/>
          <a:p>
            <a:fld id="{9CD3157B-70D7-4298-8FF8-E6BA0B9591C0}" type="slidenum">
              <a:rPr lang="en-US" smtClean="0"/>
              <a:t>‹#›</a:t>
            </a:fld>
            <a:endParaRPr lang="en-US"/>
          </a:p>
        </p:txBody>
      </p:sp>
    </p:spTree>
    <p:extLst>
      <p:ext uri="{BB962C8B-B14F-4D97-AF65-F5344CB8AC3E}">
        <p14:creationId xmlns:p14="http://schemas.microsoft.com/office/powerpoint/2010/main" val="2959752619"/>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074782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80641073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3765DB89-7B31-44F9-9B76-2E06E7805A5E}"/>
              </a:ext>
            </a:extLst>
          </p:cNvPr>
          <p:cNvGrpSpPr/>
          <p:nvPr userDrawn="1"/>
        </p:nvGrpSpPr>
        <p:grpSpPr>
          <a:xfrm>
            <a:off x="6194603" y="0"/>
            <a:ext cx="5997398" cy="6858001"/>
            <a:chOff x="6194603" y="0"/>
            <a:chExt cx="5997398" cy="6858001"/>
          </a:xfrm>
        </p:grpSpPr>
        <p:pic>
          <p:nvPicPr>
            <p:cNvPr id="38" name="Picture 37">
              <a:extLst>
                <a:ext uri="{FF2B5EF4-FFF2-40B4-BE49-F238E27FC236}">
                  <a16:creationId xmlns:a16="http://schemas.microsoft.com/office/drawing/2014/main" id="{58E8D605-B082-4C02-839C-9C18EA6541D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8501387" y="1460680"/>
              <a:ext cx="3690614" cy="5397320"/>
            </a:xfrm>
            <a:prstGeom prst="rect">
              <a:avLst/>
            </a:prstGeom>
          </p:spPr>
        </p:pic>
        <p:pic>
          <p:nvPicPr>
            <p:cNvPr id="39" name="Picture 38">
              <a:extLst>
                <a:ext uri="{FF2B5EF4-FFF2-40B4-BE49-F238E27FC236}">
                  <a16:creationId xmlns:a16="http://schemas.microsoft.com/office/drawing/2014/main" id="{3E9382F8-B3AE-4F98-8782-19AA597713F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7548652" y="0"/>
              <a:ext cx="1179576" cy="1076231"/>
            </a:xfrm>
            <a:prstGeom prst="rect">
              <a:avLst/>
            </a:prstGeom>
          </p:spPr>
        </p:pic>
        <p:pic>
          <p:nvPicPr>
            <p:cNvPr id="40" name="Picture 39">
              <a:extLst>
                <a:ext uri="{FF2B5EF4-FFF2-40B4-BE49-F238E27FC236}">
                  <a16:creationId xmlns:a16="http://schemas.microsoft.com/office/drawing/2014/main" id="{3D3278C9-22EA-4588-8125-8F64C455E538}"/>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6194603" y="5897361"/>
              <a:ext cx="1179576" cy="960640"/>
            </a:xfrm>
            <a:prstGeom prst="rect">
              <a:avLst/>
            </a:prstGeom>
          </p:spPr>
        </p:pic>
      </p:grpSp>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698574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9ECE3688-F7FF-4D8A-BE15-6CEE4046B621}"/>
              </a:ext>
            </a:extLst>
          </p:cNvPr>
          <p:cNvGrpSpPr/>
          <p:nvPr userDrawn="1"/>
        </p:nvGrpSpPr>
        <p:grpSpPr>
          <a:xfrm>
            <a:off x="6194603" y="0"/>
            <a:ext cx="5997398" cy="6858001"/>
            <a:chOff x="6194603" y="0"/>
            <a:chExt cx="5997398" cy="6858001"/>
          </a:xfrm>
        </p:grpSpPr>
        <p:pic>
          <p:nvPicPr>
            <p:cNvPr id="36" name="Picture 35">
              <a:extLst>
                <a:ext uri="{FF2B5EF4-FFF2-40B4-BE49-F238E27FC236}">
                  <a16:creationId xmlns:a16="http://schemas.microsoft.com/office/drawing/2014/main" id="{CDA126B3-3793-49DF-951A-6BEC5934FFC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8501387" y="1460680"/>
              <a:ext cx="3690614" cy="5397320"/>
            </a:xfrm>
            <a:prstGeom prst="rect">
              <a:avLst/>
            </a:prstGeom>
          </p:spPr>
        </p:pic>
        <p:pic>
          <p:nvPicPr>
            <p:cNvPr id="37" name="Picture 36">
              <a:extLst>
                <a:ext uri="{FF2B5EF4-FFF2-40B4-BE49-F238E27FC236}">
                  <a16:creationId xmlns:a16="http://schemas.microsoft.com/office/drawing/2014/main" id="{7DE8673A-798E-4BFA-88EE-4BCCF0BF217C}"/>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7548652" y="0"/>
              <a:ext cx="1179576" cy="1076231"/>
            </a:xfrm>
            <a:prstGeom prst="rect">
              <a:avLst/>
            </a:prstGeom>
          </p:spPr>
        </p:pic>
        <p:pic>
          <p:nvPicPr>
            <p:cNvPr id="38" name="Picture 37">
              <a:extLst>
                <a:ext uri="{FF2B5EF4-FFF2-40B4-BE49-F238E27FC236}">
                  <a16:creationId xmlns:a16="http://schemas.microsoft.com/office/drawing/2014/main" id="{05970F2A-65AD-4C60-92A1-97326C8B6109}"/>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6194603" y="5897361"/>
              <a:ext cx="1179576" cy="960640"/>
            </a:xfrm>
            <a:prstGeom prst="rect">
              <a:avLst/>
            </a:prstGeom>
          </p:spPr>
        </p:pic>
      </p:grpSp>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692208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A8E8A28C-CBDE-4C67-825F-C47808C9BDD6}"/>
              </a:ext>
            </a:extLst>
          </p:cNvPr>
          <p:cNvGrpSpPr/>
          <p:nvPr userDrawn="1"/>
        </p:nvGrpSpPr>
        <p:grpSpPr>
          <a:xfrm>
            <a:off x="6194603" y="0"/>
            <a:ext cx="5997398" cy="6858001"/>
            <a:chOff x="6194603" y="0"/>
            <a:chExt cx="5997398" cy="6858001"/>
          </a:xfrm>
        </p:grpSpPr>
        <p:pic>
          <p:nvPicPr>
            <p:cNvPr id="36" name="Picture 35">
              <a:extLst>
                <a:ext uri="{FF2B5EF4-FFF2-40B4-BE49-F238E27FC236}">
                  <a16:creationId xmlns:a16="http://schemas.microsoft.com/office/drawing/2014/main" id="{E6ED7E4A-DB81-4ED7-82E1-34B79F3FF4A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8501387" y="1460680"/>
              <a:ext cx="3690614" cy="5397320"/>
            </a:xfrm>
            <a:prstGeom prst="rect">
              <a:avLst/>
            </a:prstGeom>
          </p:spPr>
        </p:pic>
        <p:pic>
          <p:nvPicPr>
            <p:cNvPr id="37" name="Picture 36">
              <a:extLst>
                <a:ext uri="{FF2B5EF4-FFF2-40B4-BE49-F238E27FC236}">
                  <a16:creationId xmlns:a16="http://schemas.microsoft.com/office/drawing/2014/main" id="{11E4BCF2-710C-4869-A4C5-C1345D5F2E6F}"/>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7548652" y="0"/>
              <a:ext cx="1179576" cy="1076231"/>
            </a:xfrm>
            <a:prstGeom prst="rect">
              <a:avLst/>
            </a:prstGeom>
          </p:spPr>
        </p:pic>
        <p:pic>
          <p:nvPicPr>
            <p:cNvPr id="38" name="Picture 37">
              <a:extLst>
                <a:ext uri="{FF2B5EF4-FFF2-40B4-BE49-F238E27FC236}">
                  <a16:creationId xmlns:a16="http://schemas.microsoft.com/office/drawing/2014/main" id="{7B7B7A20-BA31-44FA-9F1C-298649B34CF8}"/>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6194603" y="5897361"/>
              <a:ext cx="1179576" cy="960640"/>
            </a:xfrm>
            <a:prstGeom prst="rect">
              <a:avLst/>
            </a:prstGeom>
          </p:spPr>
        </p:pic>
      </p:grpSp>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6878405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9500570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3381641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6E6E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63620961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72456552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2"/>
            <a:ext cx="8964185" cy="1793104"/>
          </a:xfrm>
          <a:noFill/>
        </p:spPr>
        <p:txBody>
          <a:bodyPr lIns="146304" tIns="91440" rIns="146304" bIns="91440" anchor="b" anchorCtr="0"/>
          <a:lstStyle>
            <a:lvl1pPr>
              <a:defRPr sz="5294" spc="-98"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69302" y="2980725"/>
            <a:ext cx="8964186"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Date</a:t>
            </a:r>
          </a:p>
        </p:txBody>
      </p:sp>
      <p:sp>
        <p:nvSpPr>
          <p:cNvPr id="3" name="Text Placeholder 2"/>
          <p:cNvSpPr>
            <a:spLocks noGrp="1"/>
          </p:cNvSpPr>
          <p:nvPr>
            <p:ph type="body" sz="quarter" idx="13" hasCustomPrompt="1"/>
          </p:nvPr>
        </p:nvSpPr>
        <p:spPr>
          <a:xfrm>
            <a:off x="269240" y="3696656"/>
            <a:ext cx="8964248" cy="452654"/>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a:t>Optional (City, State or venue)</a:t>
            </a:r>
          </a:p>
        </p:txBody>
      </p:sp>
      <p:pic>
        <p:nvPicPr>
          <p:cNvPr id="11" name="Picture 10"/>
          <p:cNvPicPr>
            <a:picLocks noChangeAspect="1"/>
          </p:cNvPicPr>
          <p:nvPr userDrawn="1"/>
        </p:nvPicPr>
        <p:blipFill>
          <a:blip r:embed="rId2"/>
          <a:stretch>
            <a:fillRect/>
          </a:stretch>
        </p:blipFill>
        <p:spPr bwMode="black">
          <a:xfrm>
            <a:off x="448212" y="470067"/>
            <a:ext cx="1454257" cy="304828"/>
          </a:xfrm>
          <a:prstGeom prst="rect">
            <a:avLst/>
          </a:prstGeom>
        </p:spPr>
      </p:pic>
    </p:spTree>
    <p:extLst>
      <p:ext uri="{BB962C8B-B14F-4D97-AF65-F5344CB8AC3E}">
        <p14:creationId xmlns:p14="http://schemas.microsoft.com/office/powerpoint/2010/main" val="36646750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AF99728-DCD5-4D9A-BE99-E4ACA5E5ECB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BD344C5-C86D-4C68-9286-0CA26B351B2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701A208-C886-474B-9454-CE6437F7EB76}"/>
              </a:ext>
            </a:extLst>
          </p:cNvPr>
          <p:cNvSpPr>
            <a:spLocks noGrp="1"/>
          </p:cNvSpPr>
          <p:nvPr>
            <p:ph type="dt" sz="half" idx="10"/>
          </p:nvPr>
        </p:nvSpPr>
        <p:spPr/>
        <p:txBody>
          <a:bodyPr/>
          <a:lstStyle/>
          <a:p>
            <a:fld id="{F81B18F7-33A7-45BC-9856-88710170B631}" type="datetimeFigureOut">
              <a:rPr lang="en-US" smtClean="0"/>
              <a:t>3/28/2021</a:t>
            </a:fld>
            <a:endParaRPr lang="en-US"/>
          </a:p>
        </p:txBody>
      </p:sp>
      <p:sp>
        <p:nvSpPr>
          <p:cNvPr id="5" name="Footer Placeholder 4">
            <a:extLst>
              <a:ext uri="{FF2B5EF4-FFF2-40B4-BE49-F238E27FC236}">
                <a16:creationId xmlns:a16="http://schemas.microsoft.com/office/drawing/2014/main" id="{0E44E904-169E-4F6F-AB24-716BAE86840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E2F181-1DDD-4E27-9584-4B9E82937330}"/>
              </a:ext>
            </a:extLst>
          </p:cNvPr>
          <p:cNvSpPr>
            <a:spLocks noGrp="1"/>
          </p:cNvSpPr>
          <p:nvPr>
            <p:ph type="sldNum" sz="quarter" idx="12"/>
          </p:nvPr>
        </p:nvSpPr>
        <p:spPr/>
        <p:txBody>
          <a:bodyPr/>
          <a:lstStyle/>
          <a:p>
            <a:fld id="{9CD3157B-70D7-4298-8FF8-E6BA0B9591C0}" type="slidenum">
              <a:rPr lang="en-US" smtClean="0"/>
              <a:t>‹#›</a:t>
            </a:fld>
            <a:endParaRPr lang="en-US"/>
          </a:p>
        </p:txBody>
      </p:sp>
    </p:spTree>
    <p:extLst>
      <p:ext uri="{BB962C8B-B14F-4D97-AF65-F5344CB8AC3E}">
        <p14:creationId xmlns:p14="http://schemas.microsoft.com/office/powerpoint/2010/main" val="3465867551"/>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11" name="Picture 10"/>
          <p:cNvPicPr>
            <a:picLocks noChangeAspect="1"/>
          </p:cNvPicPr>
          <p:nvPr userDrawn="1"/>
        </p:nvPicPr>
        <p:blipFill>
          <a:blip r:embed="rId2"/>
          <a:stretch>
            <a:fillRect/>
          </a:stretch>
        </p:blipFill>
        <p:spPr bwMode="black">
          <a:xfrm>
            <a:off x="448212" y="470067"/>
            <a:ext cx="1454257" cy="304828"/>
          </a:xfrm>
          <a:prstGeom prst="rect">
            <a:avLst/>
          </a:prstGeom>
        </p:spPr>
      </p:pic>
    </p:spTree>
    <p:extLst>
      <p:ext uri="{BB962C8B-B14F-4D97-AF65-F5344CB8AC3E}">
        <p14:creationId xmlns:p14="http://schemas.microsoft.com/office/powerpoint/2010/main" val="33786364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61229264"/>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96167785"/>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Click to edit Master text styles</a:t>
            </a:r>
          </a:p>
          <a:p>
            <a:pPr marL="698746" marR="0" lvl="1" indent="-448193" algn="l" defTabSz="914367" rtl="0" eaLnBrk="1" fontAlgn="auto" latinLnBrk="0" hangingPunct="1">
              <a:lnSpc>
                <a:spcPct val="90000"/>
              </a:lnSpc>
              <a:spcBef>
                <a:spcPct val="20000"/>
              </a:spcBef>
              <a:spcAft>
                <a:spcPts val="0"/>
              </a:spcAft>
              <a:buClrTx/>
              <a:buSzPct val="90000"/>
              <a:tabLst/>
            </a:pPr>
            <a:r>
              <a:rPr lang="en-US"/>
              <a:t>Second level</a:t>
            </a:r>
          </a:p>
          <a:p>
            <a:pPr marL="890161" marR="0" lvl="2" indent="-448193" algn="l" defTabSz="914367" rtl="0" eaLnBrk="1" fontAlgn="auto" latinLnBrk="0" hangingPunct="1">
              <a:lnSpc>
                <a:spcPct val="90000"/>
              </a:lnSpc>
              <a:spcBef>
                <a:spcPct val="20000"/>
              </a:spcBef>
              <a:spcAft>
                <a:spcPts val="0"/>
              </a:spcAft>
              <a:buClrTx/>
              <a:buSzPct val="90000"/>
              <a:tabLst/>
            </a:pPr>
            <a:r>
              <a:rPr lang="en-US"/>
              <a:t>Third level</a:t>
            </a:r>
          </a:p>
          <a:p>
            <a:pPr marL="1087802" marR="0" lvl="3" indent="-448193" algn="l" defTabSz="914367" rtl="0" eaLnBrk="1" fontAlgn="auto" latinLnBrk="0" hangingPunct="1">
              <a:lnSpc>
                <a:spcPct val="90000"/>
              </a:lnSpc>
              <a:spcBef>
                <a:spcPct val="20000"/>
              </a:spcBef>
              <a:spcAft>
                <a:spcPts val="0"/>
              </a:spcAft>
              <a:buClrTx/>
              <a:buSzPct val="90000"/>
              <a:tabLst/>
            </a:pPr>
            <a:r>
              <a:rPr lang="en-US"/>
              <a:t>Fourth level</a:t>
            </a:r>
          </a:p>
          <a:p>
            <a:pPr marL="1285443" marR="0" lvl="4" indent="-448193" algn="l" defTabSz="914367" rtl="0" eaLnBrk="1" fontAlgn="auto" latinLnBrk="0" hangingPunct="1">
              <a:lnSpc>
                <a:spcPct val="90000"/>
              </a:lnSpc>
              <a:spcBef>
                <a:spcPct val="20000"/>
              </a:spcBef>
              <a:spcAft>
                <a:spcPts val="0"/>
              </a:spcAft>
              <a:buClrTx/>
              <a:buSzPct val="90000"/>
              <a:tabLst/>
            </a:pPr>
            <a:r>
              <a:rPr lang="en-US"/>
              <a:t>Fifth level</a:t>
            </a:r>
          </a:p>
        </p:txBody>
      </p:sp>
    </p:spTree>
    <p:extLst>
      <p:ext uri="{BB962C8B-B14F-4D97-AF65-F5344CB8AC3E}">
        <p14:creationId xmlns:p14="http://schemas.microsoft.com/office/powerpoint/2010/main" val="3549978395"/>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Click to edit Master text styles</a:t>
            </a:r>
          </a:p>
          <a:p>
            <a:pPr marL="418625" marR="0" lvl="1" indent="-16807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Second level</a:t>
            </a:r>
          </a:p>
          <a:p>
            <a:pPr marL="627160" marR="0" lvl="2" indent="-185191"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Third level</a:t>
            </a:r>
          </a:p>
          <a:p>
            <a:pPr marL="812350" marR="0" lvl="3" indent="-17274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Fourth level</a:t>
            </a:r>
          </a:p>
          <a:p>
            <a:pPr marL="1003766" marR="0" lvl="4" indent="-16651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3742689665"/>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12168310"/>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4559593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1084011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083618141"/>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1249845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Walk-in 1">
    <p:bg>
      <p:bgPr>
        <a:solidFill>
          <a:schemeClr val="accent2"/>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38F91980-4640-4420-B101-C9BEC37A1070}"/>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8" name="TextBox 7">
            <a:extLst>
              <a:ext uri="{FF2B5EF4-FFF2-40B4-BE49-F238E27FC236}">
                <a16:creationId xmlns:a16="http://schemas.microsoft.com/office/drawing/2014/main" id="{29E379F3-BC61-44ED-8F9B-54F8B85025ED}"/>
              </a:ext>
            </a:extLst>
          </p:cNvPr>
          <p:cNvSpPr txBox="1"/>
          <p:nvPr userDrawn="1"/>
        </p:nvSpPr>
        <p:spPr>
          <a:xfrm>
            <a:off x="586581" y="4218495"/>
            <a:ext cx="2427588" cy="615553"/>
          </a:xfrm>
          <a:prstGeom prst="rect">
            <a:avLst/>
          </a:prstGeom>
          <a:noFill/>
        </p:spPr>
        <p:txBody>
          <a:bodyPr wrap="none" lIns="0" tIns="0" rIns="0" bIns="0" rtlCol="0">
            <a:spAutoFit/>
          </a:bodyPr>
          <a:lstStyle/>
          <a:p>
            <a:pPr algn="l"/>
            <a:r>
              <a:rPr lang="en-US" sz="2000" dirty="0">
                <a:gradFill>
                  <a:gsLst>
                    <a:gs pos="80176">
                      <a:schemeClr val="tx1"/>
                    </a:gs>
                    <a:gs pos="68282">
                      <a:schemeClr val="tx1"/>
                    </a:gs>
                  </a:gsLst>
                  <a:lin ang="5400000" scaled="0"/>
                </a:gradFill>
              </a:rPr>
              <a:t>February 11–15, 2019</a:t>
            </a:r>
          </a:p>
          <a:p>
            <a:pPr algn="l"/>
            <a:r>
              <a:rPr lang="en-US" sz="2000" dirty="0">
                <a:gradFill>
                  <a:gsLst>
                    <a:gs pos="80176">
                      <a:schemeClr val="tx1"/>
                    </a:gs>
                    <a:gs pos="68282">
                      <a:schemeClr val="tx1"/>
                    </a:gs>
                  </a:gsLst>
                  <a:lin ang="5400000" scaled="0"/>
                </a:gradFill>
              </a:rPr>
              <a:t>Seattle, WA</a:t>
            </a:r>
          </a:p>
        </p:txBody>
      </p:sp>
      <p:pic>
        <p:nvPicPr>
          <p:cNvPr id="11" name="Picture 10">
            <a:extLst>
              <a:ext uri="{FF2B5EF4-FFF2-40B4-BE49-F238E27FC236}">
                <a16:creationId xmlns:a16="http://schemas.microsoft.com/office/drawing/2014/main" id="{D7ADB113-B00E-4752-81DB-AE332342DDD1}"/>
              </a:ext>
            </a:extLst>
          </p:cNvPr>
          <p:cNvPicPr>
            <a:picLocks noChangeAspect="1"/>
          </p:cNvPicPr>
          <p:nvPr userDrawn="1"/>
        </p:nvPicPr>
        <p:blipFill rotWithShape="1">
          <a:blip r:embed="rId3" cstate="hqprint">
            <a:extLst>
              <a:ext uri="{28A0092B-C50C-407E-A947-70E740481C1C}">
                <a14:useLocalDpi xmlns:a14="http://schemas.microsoft.com/office/drawing/2010/main"/>
              </a:ext>
            </a:extLst>
          </a:blip>
          <a:srcRect/>
          <a:stretch/>
        </p:blipFill>
        <p:spPr bwMode="black">
          <a:xfrm>
            <a:off x="5098119" y="585788"/>
            <a:ext cx="7093880" cy="6272211"/>
          </a:xfrm>
          <a:prstGeom prst="rect">
            <a:avLst/>
          </a:prstGeom>
        </p:spPr>
      </p:pic>
      <p:pic>
        <p:nvPicPr>
          <p:cNvPr id="13" name="Picture 12">
            <a:extLst>
              <a:ext uri="{FF2B5EF4-FFF2-40B4-BE49-F238E27FC236}">
                <a16:creationId xmlns:a16="http://schemas.microsoft.com/office/drawing/2014/main" id="{BEAA312A-DD58-46FD-BCDC-F49B62DD9C5A}"/>
              </a:ext>
            </a:extLst>
          </p:cNvPr>
          <p:cNvPicPr>
            <a:picLocks noChangeAspect="1"/>
          </p:cNvPicPr>
          <p:nvPr userDrawn="1"/>
        </p:nvPicPr>
        <p:blipFill>
          <a:blip r:embed="rId4"/>
          <a:stretch>
            <a:fillRect/>
          </a:stretch>
        </p:blipFill>
        <p:spPr bwMode="black">
          <a:xfrm>
            <a:off x="584200" y="2322537"/>
            <a:ext cx="3012187" cy="1524596"/>
          </a:xfrm>
          <a:prstGeom prst="rect">
            <a:avLst/>
          </a:prstGeom>
        </p:spPr>
      </p:pic>
    </p:spTree>
    <p:extLst>
      <p:ext uri="{BB962C8B-B14F-4D97-AF65-F5344CB8AC3E}">
        <p14:creationId xmlns:p14="http://schemas.microsoft.com/office/powerpoint/2010/main" val="5257988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34729972"/>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560396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66271945"/>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48212" y="470067"/>
            <a:ext cx="1454257" cy="304828"/>
          </a:xfrm>
          <a:prstGeom prst="rect">
            <a:avLst/>
          </a:prstGeom>
        </p:spPr>
      </p:pic>
    </p:spTree>
    <p:extLst>
      <p:ext uri="{BB962C8B-B14F-4D97-AF65-F5344CB8AC3E}">
        <p14:creationId xmlns:p14="http://schemas.microsoft.com/office/powerpoint/2010/main" val="22764651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4479208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7917296"/>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Microsoft Learn">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6077021-9464-44F6-B827-5358FF42B1A1}"/>
              </a:ext>
            </a:extLst>
          </p:cNvPr>
          <p:cNvPicPr>
            <a:picLocks noChangeAspect="1"/>
          </p:cNvPicPr>
          <p:nvPr/>
        </p:nvPicPr>
        <p:blipFill>
          <a:blip r:embed="rId2"/>
          <a:srcRect/>
          <a:stretch/>
        </p:blipFill>
        <p:spPr>
          <a:xfrm>
            <a:off x="0" y="0"/>
            <a:ext cx="12192000"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3"/>
          <a:stretch>
            <a:fillRect/>
          </a:stretch>
        </p:blipFill>
        <p:spPr bwMode="black">
          <a:xfrm>
            <a:off x="594518" y="613556"/>
            <a:ext cx="1366440" cy="292608"/>
          </a:xfrm>
          <a:prstGeom prst="rect">
            <a:avLst/>
          </a:prstGeom>
        </p:spPr>
      </p:pic>
      <p:sp>
        <p:nvSpPr>
          <p:cNvPr id="12" name="Text Placeholder 4">
            <a:extLst>
              <a:ext uri="{FF2B5EF4-FFF2-40B4-BE49-F238E27FC236}">
                <a16:creationId xmlns:a16="http://schemas.microsoft.com/office/drawing/2014/main" id="{5AF0652F-7102-4C27-A256-1E62A5FF6BFC}"/>
              </a:ext>
            </a:extLst>
          </p:cNvPr>
          <p:cNvSpPr txBox="1">
            <a:spLocks/>
          </p:cNvSpPr>
          <p:nvPr/>
        </p:nvSpPr>
        <p:spPr>
          <a:xfrm>
            <a:off x="568961" y="6259684"/>
            <a:ext cx="4163498" cy="307777"/>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0" baseline="0">
                <a:solidFill>
                  <a:srgbClr val="0078D4"/>
                </a:soli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a:t>Microsoft.com/Learn</a:t>
            </a:r>
          </a:p>
        </p:txBody>
      </p:sp>
    </p:spTree>
    <p:extLst>
      <p:ext uri="{BB962C8B-B14F-4D97-AF65-F5344CB8AC3E}">
        <p14:creationId xmlns:p14="http://schemas.microsoft.com/office/powerpoint/2010/main" val="25062585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3" pos="6132">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Title Slide">
    <p:bg>
      <p:bgPr>
        <a:solidFill>
          <a:srgbClr val="243A5E"/>
        </a:solidFill>
        <a:effectLst/>
      </p:bgPr>
    </p:bg>
    <p:spTree>
      <p:nvGrpSpPr>
        <p:cNvPr id="1" name=""/>
        <p:cNvGrpSpPr/>
        <p:nvPr/>
      </p:nvGrpSpPr>
      <p:grpSpPr>
        <a:xfrm>
          <a:off x="0" y="0"/>
          <a:ext cx="0" cy="0"/>
          <a:chOff x="0" y="0"/>
          <a:chExt cx="0" cy="0"/>
        </a:xfrm>
      </p:grpSpPr>
      <p:pic>
        <p:nvPicPr>
          <p:cNvPr id="3" name="Image" descr="Image">
            <a:extLst>
              <a:ext uri="{FF2B5EF4-FFF2-40B4-BE49-F238E27FC236}">
                <a16:creationId xmlns:a16="http://schemas.microsoft.com/office/drawing/2014/main" id="{2F454218-0D46-4351-BBBB-D82416BE5B22}"/>
              </a:ext>
            </a:extLst>
          </p:cNvPr>
          <p:cNvPicPr>
            <a:picLocks noChangeAspect="1"/>
          </p:cNvPicPr>
          <p:nvPr/>
        </p:nvPicPr>
        <p:blipFill>
          <a:blip r:embed="rId2"/>
          <a:stretch>
            <a:fillRect/>
          </a:stretch>
        </p:blipFill>
        <p:spPr>
          <a:xfrm>
            <a:off x="1" y="0"/>
            <a:ext cx="12192000" cy="6858000"/>
          </a:xfrm>
          <a:prstGeom prst="rect">
            <a:avLst/>
          </a:prstGeom>
          <a:ln w="12700">
            <a:miter lim="400000"/>
          </a:ln>
        </p:spPr>
      </p:pic>
      <p:pic>
        <p:nvPicPr>
          <p:cNvPr id="4" name="Image" descr="Image">
            <a:extLst>
              <a:ext uri="{FF2B5EF4-FFF2-40B4-BE49-F238E27FC236}">
                <a16:creationId xmlns:a16="http://schemas.microsoft.com/office/drawing/2014/main" id="{639BE83B-0B32-4FF7-946B-BAF64DA16D80}"/>
              </a:ext>
            </a:extLst>
          </p:cNvPr>
          <p:cNvPicPr>
            <a:picLocks noChangeAspect="1"/>
          </p:cNvPicPr>
          <p:nvPr/>
        </p:nvPicPr>
        <p:blipFill>
          <a:blip r:embed="rId3"/>
          <a:stretch>
            <a:fillRect/>
          </a:stretch>
        </p:blipFill>
        <p:spPr>
          <a:xfrm>
            <a:off x="1" y="702521"/>
            <a:ext cx="12190286" cy="6155481"/>
          </a:xfrm>
          <a:prstGeom prst="rect">
            <a:avLst/>
          </a:prstGeom>
          <a:ln w="12700">
            <a:miter lim="400000"/>
          </a:ln>
        </p:spPr>
      </p:pic>
      <p:sp>
        <p:nvSpPr>
          <p:cNvPr id="9" name="Title 1"/>
          <p:cNvSpPr>
            <a:spLocks noGrp="1"/>
          </p:cNvSpPr>
          <p:nvPr>
            <p:ph type="title" hasCustomPrompt="1"/>
          </p:nvPr>
        </p:nvSpPr>
        <p:spPr>
          <a:xfrm>
            <a:off x="584200" y="2979778"/>
            <a:ext cx="6883400" cy="553998"/>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68834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FBA90332-A7D9-4353-82A5-431FF1E924E8}"/>
              </a:ext>
            </a:extLst>
          </p:cNvPr>
          <p:cNvPicPr>
            <a:picLocks noChangeAspect="1"/>
          </p:cNvPicPr>
          <p:nvPr/>
        </p:nvPicPr>
        <p:blipFill>
          <a:blip r:embed="rId4"/>
          <a:stretch>
            <a:fillRect/>
          </a:stretch>
        </p:blipFill>
        <p:spPr bwMode="invGray">
          <a:xfrm>
            <a:off x="584201" y="585789"/>
            <a:ext cx="1366245" cy="292608"/>
          </a:xfrm>
          <a:prstGeom prst="rect">
            <a:avLst/>
          </a:prstGeom>
        </p:spPr>
      </p:pic>
    </p:spTree>
    <p:extLst>
      <p:ext uri="{BB962C8B-B14F-4D97-AF65-F5344CB8AC3E}">
        <p14:creationId xmlns:p14="http://schemas.microsoft.com/office/powerpoint/2010/main" val="31655248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4704">
          <p15:clr>
            <a:srgbClr val="5ACBF0"/>
          </p15:clr>
        </p15:guide>
        <p15:guide id="4" orient="horz" pos="2160">
          <p15:clr>
            <a:srgbClr val="FBAE4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6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9442615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4928994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Walk-in 2">
    <p:bg>
      <p:bgRef idx="1001">
        <a:schemeClr val="bg1"/>
      </p:bgRef>
    </p:bg>
    <p:spTree>
      <p:nvGrpSpPr>
        <p:cNvPr id="1" name=""/>
        <p:cNvGrpSpPr/>
        <p:nvPr/>
      </p:nvGrpSpPr>
      <p:grpSpPr>
        <a:xfrm>
          <a:off x="0" y="0"/>
          <a:ext cx="0" cy="0"/>
          <a:chOff x="0" y="0"/>
          <a:chExt cx="0" cy="0"/>
        </a:xfrm>
      </p:grpSpPr>
      <p:pic>
        <p:nvPicPr>
          <p:cNvPr id="3" name="Picture 2" descr="A group of people sitting in front of a crowd&#10;&#10;Description generated with very high confidence">
            <a:extLst>
              <a:ext uri="{FF2B5EF4-FFF2-40B4-BE49-F238E27FC236}">
                <a16:creationId xmlns:a16="http://schemas.microsoft.com/office/drawing/2014/main" id="{ADC57F9E-658E-424C-9EF1-3587089C95FB}"/>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5333998" y="0"/>
            <a:ext cx="6858001" cy="6858000"/>
          </a:xfrm>
          <a:prstGeom prst="rect">
            <a:avLst/>
          </a:prstGeom>
        </p:spPr>
      </p:pic>
      <p:pic>
        <p:nvPicPr>
          <p:cNvPr id="10" name="MS logo gray - EMF" descr="Microsoft logo, gray text version">
            <a:extLst>
              <a:ext uri="{FF2B5EF4-FFF2-40B4-BE49-F238E27FC236}">
                <a16:creationId xmlns:a16="http://schemas.microsoft.com/office/drawing/2014/main" id="{B802B7FF-9FAE-427A-B679-4364FE2DB5F7}"/>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12" name="TextBox 11">
            <a:extLst>
              <a:ext uri="{FF2B5EF4-FFF2-40B4-BE49-F238E27FC236}">
                <a16:creationId xmlns:a16="http://schemas.microsoft.com/office/drawing/2014/main" id="{4731E8BB-BB76-41F9-856D-368DE9900663}"/>
              </a:ext>
            </a:extLst>
          </p:cNvPr>
          <p:cNvSpPr txBox="1"/>
          <p:nvPr userDrawn="1"/>
        </p:nvSpPr>
        <p:spPr>
          <a:xfrm>
            <a:off x="586581" y="4219064"/>
            <a:ext cx="2427588" cy="615553"/>
          </a:xfrm>
          <a:prstGeom prst="rect">
            <a:avLst/>
          </a:prstGeom>
          <a:noFill/>
        </p:spPr>
        <p:txBody>
          <a:bodyPr wrap="none" lIns="0" tIns="0" rIns="0" bIns="0" rtlCol="0">
            <a:spAutoFit/>
          </a:bodyPr>
          <a:lstStyle/>
          <a:p>
            <a:pPr algn="l"/>
            <a:r>
              <a:rPr lang="en-US" sz="2000" dirty="0">
                <a:gradFill>
                  <a:gsLst>
                    <a:gs pos="82234">
                      <a:schemeClr val="accent2"/>
                    </a:gs>
                    <a:gs pos="68282">
                      <a:schemeClr val="accent2"/>
                    </a:gs>
                  </a:gsLst>
                  <a:lin ang="5400000" scaled="0"/>
                </a:gradFill>
              </a:rPr>
              <a:t>February 11–15, 2019</a:t>
            </a:r>
          </a:p>
          <a:p>
            <a:pPr algn="l"/>
            <a:r>
              <a:rPr lang="en-US" sz="2000" dirty="0">
                <a:gradFill>
                  <a:gsLst>
                    <a:gs pos="82234">
                      <a:schemeClr val="accent2"/>
                    </a:gs>
                    <a:gs pos="68282">
                      <a:schemeClr val="accent2"/>
                    </a:gs>
                  </a:gsLst>
                  <a:lin ang="5400000" scaled="0"/>
                </a:gradFill>
              </a:rPr>
              <a:t>Seattle, WA</a:t>
            </a:r>
          </a:p>
        </p:txBody>
      </p:sp>
      <p:pic>
        <p:nvPicPr>
          <p:cNvPr id="13" name="Picture 12" descr="A close up of a sign&#10;&#10;Description generated with very high confidence">
            <a:extLst>
              <a:ext uri="{FF2B5EF4-FFF2-40B4-BE49-F238E27FC236}">
                <a16:creationId xmlns:a16="http://schemas.microsoft.com/office/drawing/2014/main" id="{29E6D70F-8056-4653-91E4-BE7FAAFEBA52}"/>
              </a:ext>
            </a:extLst>
          </p:cNvPr>
          <p:cNvPicPr>
            <a:picLocks noChangeAspect="1"/>
          </p:cNvPicPr>
          <p:nvPr userDrawn="1"/>
        </p:nvPicPr>
        <p:blipFill>
          <a:blip r:embed="rId4"/>
          <a:stretch>
            <a:fillRect/>
          </a:stretch>
        </p:blipFill>
        <p:spPr>
          <a:xfrm>
            <a:off x="584200" y="2322537"/>
            <a:ext cx="3012188" cy="1524596"/>
          </a:xfrm>
          <a:prstGeom prst="rect">
            <a:avLst/>
          </a:prstGeom>
        </p:spPr>
      </p:pic>
    </p:spTree>
    <p:extLst>
      <p:ext uri="{BB962C8B-B14F-4D97-AF65-F5344CB8AC3E}">
        <p14:creationId xmlns:p14="http://schemas.microsoft.com/office/powerpoint/2010/main" val="18829749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1_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 Placeholder 2">
            <a:extLst>
              <a:ext uri="{FF2B5EF4-FFF2-40B4-BE49-F238E27FC236}">
                <a16:creationId xmlns:a16="http://schemas.microsoft.com/office/drawing/2014/main" id="{038F8AEF-21DD-45F9-BA29-9D9B722A6B54}"/>
              </a:ext>
            </a:extLst>
          </p:cNvPr>
          <p:cNvSpPr>
            <a:spLocks noGrp="1"/>
          </p:cNvSpPr>
          <p:nvPr>
            <p:ph type="body" sz="quarter" idx="11"/>
          </p:nvPr>
        </p:nvSpPr>
        <p:spPr>
          <a:xfrm>
            <a:off x="586723" y="1011734"/>
            <a:ext cx="11016998" cy="362123"/>
          </a:xfrm>
        </p:spPr>
        <p:txBody>
          <a:bodyPr/>
          <a:lstStyle>
            <a:lvl1pPr marL="0" indent="0">
              <a:buNone/>
              <a:defRPr lang="en-US" sz="2353" b="0" kern="1200" cap="none" spc="-50" baseline="0" dirty="0" smtClean="0">
                <a:ln w="3175">
                  <a:noFill/>
                </a:ln>
                <a:solidFill>
                  <a:schemeClr val="tx2"/>
                </a:solidFill>
                <a:effectLst/>
                <a:latin typeface="+mj-lt"/>
                <a:ea typeface="+mn-ea"/>
                <a:cs typeface="Segoe UI" pitchFamily="34" charset="0"/>
              </a:defRPr>
            </a:lvl1pPr>
            <a:lvl2pPr marL="228556" indent="0">
              <a:buNone/>
              <a:defRPr/>
            </a:lvl2pPr>
            <a:lvl3pPr marL="457113" indent="0">
              <a:buNone/>
              <a:defRPr/>
            </a:lvl3pPr>
            <a:lvl4pPr marL="661861" indent="0">
              <a:buNone/>
              <a:defRPr/>
            </a:lvl4pPr>
            <a:lvl5pPr marL="855498" indent="0">
              <a:buNone/>
              <a:defRPr/>
            </a:lvl5pPr>
          </a:lstStyle>
          <a:p>
            <a:pPr lvl="0"/>
            <a:r>
              <a:rPr lang="en-US"/>
              <a:t>Click to edit Master text styles</a:t>
            </a:r>
          </a:p>
        </p:txBody>
      </p:sp>
    </p:spTree>
    <p:extLst>
      <p:ext uri="{BB962C8B-B14F-4D97-AF65-F5344CB8AC3E}">
        <p14:creationId xmlns:p14="http://schemas.microsoft.com/office/powerpoint/2010/main" val="3619842575"/>
      </p:ext>
    </p:extLst>
  </p:cSld>
  <p:clrMapOvr>
    <a:masterClrMapping/>
  </p:clrMapOvr>
  <p:transition>
    <p:fade/>
  </p:transition>
  <p:hf sldNum="0" hdr="0" ftr="0" dt="0"/>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1" y="1435100"/>
            <a:ext cx="5211763"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87932748"/>
      </p:ext>
    </p:extLst>
  </p:cSld>
  <p:clrMapOvr>
    <a:masterClrMapping/>
  </p:clrMapOvr>
  <p:transition>
    <p:fade/>
  </p:transition>
  <p:hf sldNum="0" hdr="0" ftr="0" dt="0"/>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5">
          <p15:clr>
            <a:srgbClr val="5ACBF0"/>
          </p15:clr>
        </p15:guide>
        <p15:guide id="4" pos="3660">
          <p15:clr>
            <a:srgbClr val="5ACBF0"/>
          </p15:clr>
        </p15:guide>
        <p15:guide id="5" pos="4024">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5025709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3">
          <p15:clr>
            <a:srgbClr val="5ACBF0"/>
          </p15:clr>
        </p15:guide>
        <p15:guide id="4" pos="3656">
          <p15:clr>
            <a:srgbClr val="5ACBF0"/>
          </p15:clr>
        </p15:guide>
        <p15:guide id="5" pos="4024">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9"/>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9"/>
            <a:ext cx="5219700" cy="1612749"/>
          </a:xfrm>
        </p:spPr>
        <p:txBody>
          <a:bodyPr>
            <a:spAutoFit/>
          </a:bodyPr>
          <a:lstStyle>
            <a:lvl1pPr marL="171417" indent="-171417">
              <a:defRPr lang="en-US" sz="2400" dirty="0"/>
            </a:lvl1pPr>
            <a:lvl2pPr marL="342834" indent="-171417">
              <a:defRPr lang="en-US" dirty="0"/>
            </a:lvl2pPr>
            <a:lvl3pPr marL="514252" indent="-171417">
              <a:defRPr lang="en-US" dirty="0"/>
            </a:lvl3pPr>
            <a:lvl4pPr marL="666622" indent="-152371">
              <a:defRPr lang="en-US" dirty="0"/>
            </a:lvl4pPr>
            <a:lvl5pPr marL="793598" indent="-12062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9"/>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9"/>
            <a:ext cx="5219700" cy="1612749"/>
          </a:xfrm>
        </p:spPr>
        <p:txBody>
          <a:bodyPr>
            <a:spAutoFit/>
          </a:bodyPr>
          <a:lstStyle>
            <a:lvl1pPr marL="171417" indent="-171417">
              <a:defRPr lang="en-US" sz="2400" dirty="0"/>
            </a:lvl1pPr>
            <a:lvl2pPr marL="342834" indent="-171417">
              <a:defRPr lang="en-US" dirty="0"/>
            </a:lvl2pPr>
            <a:lvl3pPr marL="514252" indent="-171417">
              <a:defRPr lang="en-US" dirty="0"/>
            </a:lvl3pPr>
            <a:lvl4pPr marL="685668" indent="-136499">
              <a:defRPr lang="en-US" dirty="0"/>
            </a:lvl4pPr>
            <a:lvl5pPr marL="793598" indent="-12062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74485159"/>
      </p:ext>
    </p:extLst>
  </p:cSld>
  <p:clrMapOvr>
    <a:masterClrMapping/>
  </p:clrMapOvr>
  <p:transition>
    <p:fade/>
  </p:transition>
  <p:hf sldNum="0" hdr="0" ftr="0" dt="0"/>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Three Column Bullet with Subhead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738664"/>
          </a:xfrm>
        </p:spPr>
        <p:txBody>
          <a:bodyPr anchor="t"/>
          <a:lstStyle>
            <a:lvl1pPr marL="0" indent="0">
              <a:spcBef>
                <a:spcPts val="0"/>
              </a:spcBef>
              <a:buNone/>
              <a:defRPr sz="24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6"/>
            <a:ext cx="3264408" cy="1760482"/>
          </a:xfrm>
        </p:spPr>
        <p:txBody>
          <a:bodyPr wrap="square">
            <a:spAutoFit/>
          </a:bodyPr>
          <a:lstStyle>
            <a:lvl1pPr marL="176180" indent="-176180">
              <a:defRPr lang="en-US" sz="2000" dirty="0"/>
            </a:lvl1pPr>
            <a:lvl2pPr marL="322201" indent="-150784">
              <a:defRPr lang="en-US" sz="1800" dirty="0"/>
            </a:lvl2pPr>
            <a:lvl3pPr marL="466636" indent="-138086">
              <a:defRPr lang="en-US" dirty="0"/>
            </a:lvl3pPr>
            <a:lvl4pPr marL="595199" indent="-128563">
              <a:defRPr lang="en-US" dirty="0"/>
            </a:lvl4pPr>
            <a:lvl5pPr marL="731698" indent="-12221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738664"/>
          </a:xfrm>
        </p:spPr>
        <p:txBody>
          <a:bodyPr anchor="t"/>
          <a:lstStyle>
            <a:lvl1pPr marL="0" indent="0">
              <a:spcBef>
                <a:spcPts val="0"/>
              </a:spcBef>
              <a:buNone/>
              <a:defRPr sz="24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6"/>
            <a:ext cx="3264408" cy="1760482"/>
          </a:xfrm>
        </p:spPr>
        <p:txBody>
          <a:bodyPr wrap="square">
            <a:spAutoFit/>
          </a:bodyPr>
          <a:lstStyle>
            <a:lvl1pPr marL="176180" indent="-176180">
              <a:defRPr lang="en-US" sz="2000" dirty="0"/>
            </a:lvl1pPr>
            <a:lvl2pPr marL="398386" indent="-169830">
              <a:defRPr lang="en-US" sz="1800" dirty="0"/>
            </a:lvl2pPr>
            <a:lvl3pPr marL="555518" indent="-157133">
              <a:defRPr lang="en-US" dirty="0"/>
            </a:lvl3pPr>
            <a:lvl4pPr marL="685668" indent="-136499">
              <a:defRPr lang="en-US" dirty="0"/>
            </a:lvl4pPr>
            <a:lvl5pPr marL="799946" indent="-11110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738664"/>
          </a:xfrm>
        </p:spPr>
        <p:txBody>
          <a:bodyPr anchor="t"/>
          <a:lstStyle>
            <a:lvl1pPr marL="0" indent="0">
              <a:spcBef>
                <a:spcPts val="0"/>
              </a:spcBef>
              <a:buNone/>
              <a:defRPr sz="24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6"/>
            <a:ext cx="3264408" cy="1760482"/>
          </a:xfrm>
        </p:spPr>
        <p:txBody>
          <a:bodyPr wrap="square">
            <a:spAutoFit/>
          </a:bodyPr>
          <a:lstStyle>
            <a:lvl1pPr marL="176180" indent="-176180">
              <a:defRPr lang="en-US" sz="2000" dirty="0"/>
            </a:lvl1pPr>
            <a:lvl2pPr marL="398386" indent="-169830">
              <a:defRPr lang="en-US" sz="1800" dirty="0"/>
            </a:lvl2pPr>
            <a:lvl3pPr marL="555518" indent="-157133">
              <a:defRPr lang="en-US" dirty="0"/>
            </a:lvl3pPr>
            <a:lvl4pPr marL="685668" indent="-136499">
              <a:defRPr lang="en-US" dirty="0"/>
            </a:lvl4pPr>
            <a:lvl5pPr marL="799946" indent="-11110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32490283"/>
      </p:ext>
    </p:extLst>
  </p:cSld>
  <p:clrMapOvr>
    <a:masterClrMapping/>
  </p:clrMapOvr>
  <p:transition>
    <p:fade/>
  </p:transition>
  <p:hf sldNum="0" hdr="0" ftr="0" dt="0"/>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Four Column Bullet with Subhead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6"/>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6"/>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6"/>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6" y="2276475"/>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9" y="1438276"/>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9" y="2283116"/>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6"/>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4" y="2276475"/>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40546656"/>
      </p:ext>
    </p:extLst>
  </p:cSld>
  <p:clrMapOvr>
    <a:masterClrMapping/>
  </p:clrMapOvr>
  <p:transition>
    <p:fade/>
  </p:transition>
  <p:hf sldNum="0" hdr="0" ftr="0" dt="0"/>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6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6" name="Text Placeholder 5">
            <a:extLst>
              <a:ext uri="{FF2B5EF4-FFF2-40B4-BE49-F238E27FC236}">
                <a16:creationId xmlns:a16="http://schemas.microsoft.com/office/drawing/2014/main" id="{5E12C93F-A835-44FC-96E1-3583DA8A07FD}"/>
              </a:ext>
            </a:extLst>
          </p:cNvPr>
          <p:cNvSpPr>
            <a:spLocks noGrp="1"/>
          </p:cNvSpPr>
          <p:nvPr>
            <p:ph type="body" sz="quarter" idx="10"/>
          </p:nvPr>
        </p:nvSpPr>
        <p:spPr>
          <a:xfrm>
            <a:off x="842793" y="3429000"/>
            <a:ext cx="2178050" cy="1575816"/>
          </a:xfrm>
        </p:spPr>
        <p:txBody>
          <a:bodyPr/>
          <a:lstStyle>
            <a:lvl1pPr marL="0" indent="0" algn="ctr">
              <a:buNone/>
              <a:defRPr sz="2000">
                <a:latin typeface="+mj-lt"/>
              </a:defRPr>
            </a:lvl1pPr>
            <a:lvl2pPr marL="0" indent="0" algn="ctr">
              <a:buNone/>
              <a:defRPr sz="1600"/>
            </a:lvl2pPr>
            <a:lvl3pPr marL="0" indent="0" algn="ctr">
              <a:buNone/>
              <a:defRPr sz="1200"/>
            </a:lvl3pPr>
            <a:lvl4pPr marL="0" indent="0" algn="ctr">
              <a:buNone/>
              <a:defRPr sz="1100"/>
            </a:lvl4pPr>
            <a:lvl5pPr marL="0" indent="0" algn="ctr">
              <a:buNone/>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EA128F20-4F2C-41B7-9D39-1E49B551EE15}"/>
              </a:ext>
            </a:extLst>
          </p:cNvPr>
          <p:cNvSpPr>
            <a:spLocks noGrp="1"/>
          </p:cNvSpPr>
          <p:nvPr>
            <p:ph type="body" sz="quarter" idx="11"/>
          </p:nvPr>
        </p:nvSpPr>
        <p:spPr>
          <a:xfrm>
            <a:off x="3585520" y="3429000"/>
            <a:ext cx="2178050" cy="1575816"/>
          </a:xfrm>
        </p:spPr>
        <p:txBody>
          <a:bodyPr/>
          <a:lstStyle>
            <a:lvl1pPr marL="0" indent="0" algn="ctr">
              <a:buNone/>
              <a:defRPr sz="2000">
                <a:latin typeface="+mj-lt"/>
              </a:defRPr>
            </a:lvl1pPr>
            <a:lvl2pPr marL="0" indent="0" algn="ctr">
              <a:buNone/>
              <a:defRPr sz="1600"/>
            </a:lvl2pPr>
            <a:lvl3pPr marL="0" indent="0" algn="ctr">
              <a:buNone/>
              <a:defRPr sz="1200"/>
            </a:lvl3pPr>
            <a:lvl4pPr marL="0" indent="0" algn="ctr">
              <a:buNone/>
              <a:defRPr sz="1100"/>
            </a:lvl4pPr>
            <a:lvl5pPr marL="0" indent="0" algn="ctr">
              <a:buNone/>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5">
            <a:extLst>
              <a:ext uri="{FF2B5EF4-FFF2-40B4-BE49-F238E27FC236}">
                <a16:creationId xmlns:a16="http://schemas.microsoft.com/office/drawing/2014/main" id="{01463E8F-F9AB-45B4-991B-CF1CC3F78A07}"/>
              </a:ext>
            </a:extLst>
          </p:cNvPr>
          <p:cNvSpPr>
            <a:spLocks noGrp="1"/>
          </p:cNvSpPr>
          <p:nvPr>
            <p:ph type="body" sz="quarter" idx="12"/>
          </p:nvPr>
        </p:nvSpPr>
        <p:spPr>
          <a:xfrm>
            <a:off x="6328247" y="3429000"/>
            <a:ext cx="2178050" cy="1575816"/>
          </a:xfrm>
        </p:spPr>
        <p:txBody>
          <a:bodyPr/>
          <a:lstStyle>
            <a:lvl1pPr marL="0" indent="0" algn="ctr">
              <a:buNone/>
              <a:defRPr sz="2000">
                <a:latin typeface="+mj-lt"/>
              </a:defRPr>
            </a:lvl1pPr>
            <a:lvl2pPr marL="0" indent="0" algn="ctr">
              <a:buNone/>
              <a:defRPr sz="1600"/>
            </a:lvl2pPr>
            <a:lvl3pPr marL="0" indent="0" algn="ctr">
              <a:buNone/>
              <a:defRPr sz="1200"/>
            </a:lvl3pPr>
            <a:lvl4pPr marL="0" indent="0" algn="ctr">
              <a:buNone/>
              <a:defRPr sz="1100"/>
            </a:lvl4pPr>
            <a:lvl5pPr marL="0" indent="0" algn="ctr">
              <a:buNone/>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5">
            <a:extLst>
              <a:ext uri="{FF2B5EF4-FFF2-40B4-BE49-F238E27FC236}">
                <a16:creationId xmlns:a16="http://schemas.microsoft.com/office/drawing/2014/main" id="{003FF5A0-CC6E-460D-AC6A-2FAA98D23943}"/>
              </a:ext>
            </a:extLst>
          </p:cNvPr>
          <p:cNvSpPr>
            <a:spLocks noGrp="1"/>
          </p:cNvSpPr>
          <p:nvPr>
            <p:ph type="body" sz="quarter" idx="13"/>
          </p:nvPr>
        </p:nvSpPr>
        <p:spPr>
          <a:xfrm>
            <a:off x="9070975" y="3429000"/>
            <a:ext cx="2178050" cy="1575816"/>
          </a:xfrm>
        </p:spPr>
        <p:txBody>
          <a:bodyPr/>
          <a:lstStyle>
            <a:lvl1pPr marL="0" indent="0" algn="ctr">
              <a:buNone/>
              <a:defRPr sz="2000">
                <a:latin typeface="+mj-lt"/>
              </a:defRPr>
            </a:lvl1pPr>
            <a:lvl2pPr marL="0" indent="0" algn="ctr">
              <a:buNone/>
              <a:defRPr sz="1600"/>
            </a:lvl2pPr>
            <a:lvl3pPr marL="0" indent="0" algn="ctr">
              <a:buNone/>
              <a:defRPr sz="1200"/>
            </a:lvl3pPr>
            <a:lvl4pPr marL="0" indent="0" algn="ctr">
              <a:buNone/>
              <a:defRPr sz="1100"/>
            </a:lvl4pPr>
            <a:lvl5pPr marL="0" indent="0" algn="ctr">
              <a:buNone/>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017019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1917468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4" name="Text Placeholder 2">
            <a:extLst>
              <a:ext uri="{FF2B5EF4-FFF2-40B4-BE49-F238E27FC236}">
                <a16:creationId xmlns:a16="http://schemas.microsoft.com/office/drawing/2014/main" id="{F1F16852-3876-4989-BCF5-58EB21EC0394}"/>
              </a:ext>
            </a:extLst>
          </p:cNvPr>
          <p:cNvSpPr>
            <a:spLocks noGrp="1"/>
          </p:cNvSpPr>
          <p:nvPr>
            <p:ph type="body" sz="quarter" idx="11"/>
          </p:nvPr>
        </p:nvSpPr>
        <p:spPr>
          <a:xfrm>
            <a:off x="586723" y="1011734"/>
            <a:ext cx="11016998" cy="362123"/>
          </a:xfrm>
        </p:spPr>
        <p:txBody>
          <a:bodyPr/>
          <a:lstStyle>
            <a:lvl1pPr marL="0" indent="0">
              <a:buNone/>
              <a:defRPr lang="en-US" sz="2353" b="0" kern="1200" cap="none" spc="-50" baseline="0" dirty="0" smtClean="0">
                <a:ln w="3175">
                  <a:noFill/>
                </a:ln>
                <a:solidFill>
                  <a:schemeClr val="tx2"/>
                </a:solidFill>
                <a:effectLst/>
                <a:latin typeface="+mj-lt"/>
                <a:ea typeface="+mn-ea"/>
                <a:cs typeface="Segoe UI" pitchFamily="34" charset="0"/>
              </a:defRPr>
            </a:lvl1pPr>
            <a:lvl2pPr marL="228556" indent="0">
              <a:buNone/>
              <a:defRPr/>
            </a:lvl2pPr>
            <a:lvl3pPr marL="457113" indent="0">
              <a:buNone/>
              <a:defRPr/>
            </a:lvl3pPr>
            <a:lvl4pPr marL="661861" indent="0">
              <a:buNone/>
              <a:defRPr/>
            </a:lvl4pPr>
            <a:lvl5pPr marL="855498" indent="0">
              <a:buNone/>
              <a:defRPr/>
            </a:lvl5pPr>
          </a:lstStyle>
          <a:p>
            <a:pPr lvl="0"/>
            <a:r>
              <a:rPr lang="en-US"/>
              <a:t>Click to edit Master text styles</a:t>
            </a:r>
          </a:p>
        </p:txBody>
      </p:sp>
    </p:spTree>
    <p:extLst>
      <p:ext uri="{BB962C8B-B14F-4D97-AF65-F5344CB8AC3E}">
        <p14:creationId xmlns:p14="http://schemas.microsoft.com/office/powerpoint/2010/main" val="1003365696"/>
      </p:ext>
    </p:extLst>
  </p:cSld>
  <p:clrMapOvr>
    <a:masterClrMapping/>
  </p:clrMapOvr>
  <p:transition>
    <p:fade/>
  </p:transition>
  <p:hf sldNum="0"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8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4" name="Text Placeholder 2">
            <a:extLst>
              <a:ext uri="{FF2B5EF4-FFF2-40B4-BE49-F238E27FC236}">
                <a16:creationId xmlns:a16="http://schemas.microsoft.com/office/drawing/2014/main" id="{F1F16852-3876-4989-BCF5-58EB21EC0394}"/>
              </a:ext>
            </a:extLst>
          </p:cNvPr>
          <p:cNvSpPr>
            <a:spLocks noGrp="1"/>
          </p:cNvSpPr>
          <p:nvPr>
            <p:ph type="body" sz="quarter" idx="11"/>
          </p:nvPr>
        </p:nvSpPr>
        <p:spPr>
          <a:xfrm>
            <a:off x="586723" y="1011734"/>
            <a:ext cx="11016998" cy="362123"/>
          </a:xfrm>
        </p:spPr>
        <p:txBody>
          <a:bodyPr/>
          <a:lstStyle>
            <a:lvl1pPr marL="0" indent="0">
              <a:buNone/>
              <a:defRPr lang="en-US" sz="2353" b="0" kern="1200" cap="none" spc="-50" baseline="0" dirty="0" smtClean="0">
                <a:ln w="3175">
                  <a:noFill/>
                </a:ln>
                <a:solidFill>
                  <a:schemeClr val="tx2"/>
                </a:solidFill>
                <a:effectLst/>
                <a:latin typeface="+mj-lt"/>
                <a:ea typeface="+mn-ea"/>
                <a:cs typeface="Segoe UI" pitchFamily="34" charset="0"/>
              </a:defRPr>
            </a:lvl1pPr>
            <a:lvl2pPr marL="228556" indent="0">
              <a:buNone/>
              <a:defRPr/>
            </a:lvl2pPr>
            <a:lvl3pPr marL="457113" indent="0">
              <a:buNone/>
              <a:defRPr/>
            </a:lvl3pPr>
            <a:lvl4pPr marL="661861" indent="0">
              <a:buNone/>
              <a:defRPr/>
            </a:lvl4pPr>
            <a:lvl5pPr marL="855498" indent="0">
              <a:buNone/>
              <a:defRPr/>
            </a:lvl5pPr>
          </a:lstStyle>
          <a:p>
            <a:pPr lvl="0"/>
            <a:r>
              <a:rPr lang="en-US"/>
              <a:t>Click to edit Master text styles</a:t>
            </a:r>
          </a:p>
        </p:txBody>
      </p:sp>
      <p:sp>
        <p:nvSpPr>
          <p:cNvPr id="5" name="Text Placeholder 4">
            <a:extLst>
              <a:ext uri="{FF2B5EF4-FFF2-40B4-BE49-F238E27FC236}">
                <a16:creationId xmlns:a16="http://schemas.microsoft.com/office/drawing/2014/main" id="{BF3E79C6-FBC5-4616-887A-BF93C4E18808}"/>
              </a:ext>
            </a:extLst>
          </p:cNvPr>
          <p:cNvSpPr>
            <a:spLocks noGrp="1"/>
          </p:cNvSpPr>
          <p:nvPr>
            <p:ph type="body" sz="quarter" idx="12"/>
          </p:nvPr>
        </p:nvSpPr>
        <p:spPr>
          <a:xfrm>
            <a:off x="654518" y="2314575"/>
            <a:ext cx="2921000" cy="1846659"/>
          </a:xfrm>
        </p:spPr>
        <p:txBody>
          <a:bodyPr/>
          <a:lstStyle>
            <a:lvl1pPr marL="0" indent="0">
              <a:spcBef>
                <a:spcPts val="0"/>
              </a:spcBef>
              <a:spcAft>
                <a:spcPts val="1200"/>
              </a:spcAft>
              <a:buNone/>
              <a:defRPr sz="2000">
                <a:solidFill>
                  <a:schemeClr val="accent1"/>
                </a:solidFill>
                <a:latin typeface="+mj-lt"/>
              </a:defRPr>
            </a:lvl1pPr>
            <a:lvl2pPr marL="0" indent="0">
              <a:spcBef>
                <a:spcPts val="0"/>
              </a:spcBef>
              <a:spcAft>
                <a:spcPts val="800"/>
              </a:spcAft>
              <a:buNone/>
              <a:defRPr sz="1600"/>
            </a:lvl2pPr>
            <a:lvl3pPr marL="0" indent="0">
              <a:spcBef>
                <a:spcPts val="0"/>
              </a:spcBef>
              <a:spcAft>
                <a:spcPts val="800"/>
              </a:spcAft>
              <a:buNone/>
              <a:defRPr sz="1200"/>
            </a:lvl3pPr>
            <a:lvl4pPr marL="0" indent="0">
              <a:spcBef>
                <a:spcPts val="0"/>
              </a:spcBef>
              <a:spcAft>
                <a:spcPts val="800"/>
              </a:spcAft>
              <a:buNone/>
              <a:defRPr sz="1100"/>
            </a:lvl4pPr>
            <a:lvl5pPr marL="0" indent="0">
              <a:spcBef>
                <a:spcPts val="0"/>
              </a:spcBef>
              <a:spcAft>
                <a:spcPts val="800"/>
              </a:spcAft>
              <a:buNone/>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4">
            <a:extLst>
              <a:ext uri="{FF2B5EF4-FFF2-40B4-BE49-F238E27FC236}">
                <a16:creationId xmlns:a16="http://schemas.microsoft.com/office/drawing/2014/main" id="{4A0DDBAD-5B93-403C-BA1C-ACEAF494320F}"/>
              </a:ext>
            </a:extLst>
          </p:cNvPr>
          <p:cNvSpPr>
            <a:spLocks noGrp="1"/>
          </p:cNvSpPr>
          <p:nvPr>
            <p:ph type="body" sz="quarter" idx="13"/>
          </p:nvPr>
        </p:nvSpPr>
        <p:spPr>
          <a:xfrm>
            <a:off x="4491038" y="2314575"/>
            <a:ext cx="2921000" cy="1846659"/>
          </a:xfrm>
        </p:spPr>
        <p:txBody>
          <a:bodyPr/>
          <a:lstStyle>
            <a:lvl1pPr marL="0" indent="0">
              <a:spcBef>
                <a:spcPts val="0"/>
              </a:spcBef>
              <a:spcAft>
                <a:spcPts val="1200"/>
              </a:spcAft>
              <a:buNone/>
              <a:defRPr sz="2000">
                <a:solidFill>
                  <a:schemeClr val="accent1"/>
                </a:solidFill>
                <a:latin typeface="+mj-lt"/>
              </a:defRPr>
            </a:lvl1pPr>
            <a:lvl2pPr marL="0" indent="0">
              <a:spcBef>
                <a:spcPts val="0"/>
              </a:spcBef>
              <a:spcAft>
                <a:spcPts val="800"/>
              </a:spcAft>
              <a:buNone/>
              <a:defRPr sz="1600"/>
            </a:lvl2pPr>
            <a:lvl3pPr marL="0" indent="0">
              <a:spcBef>
                <a:spcPts val="0"/>
              </a:spcBef>
              <a:spcAft>
                <a:spcPts val="800"/>
              </a:spcAft>
              <a:buNone/>
              <a:defRPr sz="1200"/>
            </a:lvl3pPr>
            <a:lvl4pPr marL="0" indent="0">
              <a:spcBef>
                <a:spcPts val="0"/>
              </a:spcBef>
              <a:spcAft>
                <a:spcPts val="800"/>
              </a:spcAft>
              <a:buNone/>
              <a:defRPr sz="1100"/>
            </a:lvl4pPr>
            <a:lvl5pPr marL="0" indent="0">
              <a:spcBef>
                <a:spcPts val="0"/>
              </a:spcBef>
              <a:spcAft>
                <a:spcPts val="800"/>
              </a:spcAft>
              <a:buNone/>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4">
            <a:extLst>
              <a:ext uri="{FF2B5EF4-FFF2-40B4-BE49-F238E27FC236}">
                <a16:creationId xmlns:a16="http://schemas.microsoft.com/office/drawing/2014/main" id="{62231A1F-83C1-459D-AD2D-5D3C22FF91BC}"/>
              </a:ext>
            </a:extLst>
          </p:cNvPr>
          <p:cNvSpPr>
            <a:spLocks noGrp="1"/>
          </p:cNvSpPr>
          <p:nvPr>
            <p:ph type="body" sz="quarter" idx="14"/>
          </p:nvPr>
        </p:nvSpPr>
        <p:spPr>
          <a:xfrm>
            <a:off x="8327558" y="2314575"/>
            <a:ext cx="2921000" cy="1846659"/>
          </a:xfrm>
        </p:spPr>
        <p:txBody>
          <a:bodyPr/>
          <a:lstStyle>
            <a:lvl1pPr marL="0" indent="0">
              <a:spcBef>
                <a:spcPts val="0"/>
              </a:spcBef>
              <a:spcAft>
                <a:spcPts val="1200"/>
              </a:spcAft>
              <a:buNone/>
              <a:defRPr sz="2000">
                <a:solidFill>
                  <a:schemeClr val="accent1"/>
                </a:solidFill>
                <a:latin typeface="+mj-lt"/>
              </a:defRPr>
            </a:lvl1pPr>
            <a:lvl2pPr marL="0" indent="0">
              <a:spcBef>
                <a:spcPts val="0"/>
              </a:spcBef>
              <a:spcAft>
                <a:spcPts val="800"/>
              </a:spcAft>
              <a:buNone/>
              <a:defRPr sz="1600"/>
            </a:lvl2pPr>
            <a:lvl3pPr marL="0" indent="0">
              <a:spcBef>
                <a:spcPts val="0"/>
              </a:spcBef>
              <a:spcAft>
                <a:spcPts val="800"/>
              </a:spcAft>
              <a:buNone/>
              <a:defRPr sz="1200"/>
            </a:lvl3pPr>
            <a:lvl4pPr marL="0" indent="0">
              <a:spcBef>
                <a:spcPts val="0"/>
              </a:spcBef>
              <a:spcAft>
                <a:spcPts val="800"/>
              </a:spcAft>
              <a:buNone/>
              <a:defRPr sz="1100"/>
            </a:lvl4pPr>
            <a:lvl5pPr marL="0" indent="0">
              <a:spcBef>
                <a:spcPts val="0"/>
              </a:spcBef>
              <a:spcAft>
                <a:spcPts val="800"/>
              </a:spcAft>
              <a:buNone/>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24336815"/>
      </p:ext>
    </p:extLst>
  </p:cSld>
  <p:clrMapOvr>
    <a:masterClrMapping/>
  </p:clrMapOvr>
  <p:transition>
    <p:fade/>
  </p:transition>
  <p:hf sldNum="0"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5100182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p:cSld name="2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603737" cy="553998"/>
          </a:xfrm>
        </p:spPr>
        <p:txBody>
          <a:bodyPr/>
          <a:lstStyle/>
          <a:p>
            <a:r>
              <a:rPr lang="en-US"/>
              <a:t>Click to edit Master title style</a:t>
            </a:r>
          </a:p>
        </p:txBody>
      </p:sp>
      <p:sp>
        <p:nvSpPr>
          <p:cNvPr id="4" name="Text Placeholder 2">
            <a:extLst>
              <a:ext uri="{FF2B5EF4-FFF2-40B4-BE49-F238E27FC236}">
                <a16:creationId xmlns:a16="http://schemas.microsoft.com/office/drawing/2014/main" id="{F1F16852-3876-4989-BCF5-58EB21EC0394}"/>
              </a:ext>
            </a:extLst>
          </p:cNvPr>
          <p:cNvSpPr>
            <a:spLocks noGrp="1"/>
          </p:cNvSpPr>
          <p:nvPr>
            <p:ph type="body" sz="quarter" idx="11"/>
          </p:nvPr>
        </p:nvSpPr>
        <p:spPr>
          <a:xfrm>
            <a:off x="586723" y="1011734"/>
            <a:ext cx="11016998" cy="362123"/>
          </a:xfrm>
        </p:spPr>
        <p:txBody>
          <a:bodyPr/>
          <a:lstStyle>
            <a:lvl1pPr marL="0" indent="0">
              <a:buNone/>
              <a:defRPr lang="en-US" sz="2353" b="0" kern="1200" cap="none" spc="-50" baseline="0" dirty="0" smtClean="0">
                <a:ln w="3175">
                  <a:noFill/>
                </a:ln>
                <a:solidFill>
                  <a:schemeClr val="tx2"/>
                </a:solidFill>
                <a:effectLst/>
                <a:latin typeface="+mj-lt"/>
                <a:ea typeface="+mn-ea"/>
                <a:cs typeface="Segoe UI" pitchFamily="34" charset="0"/>
              </a:defRPr>
            </a:lvl1pPr>
            <a:lvl2pPr marL="228556" indent="0">
              <a:buNone/>
              <a:defRPr/>
            </a:lvl2pPr>
            <a:lvl3pPr marL="457113" indent="0">
              <a:buNone/>
              <a:defRPr/>
            </a:lvl3pPr>
            <a:lvl4pPr marL="661861" indent="0">
              <a:buNone/>
              <a:defRPr/>
            </a:lvl4pPr>
            <a:lvl5pPr marL="855498" indent="0">
              <a:buNone/>
              <a:defRPr/>
            </a:lvl5pPr>
          </a:lstStyle>
          <a:p>
            <a:pPr lvl="0"/>
            <a:r>
              <a:rPr lang="en-US"/>
              <a:t>Click to edit Master text styles</a:t>
            </a:r>
          </a:p>
        </p:txBody>
      </p:sp>
      <p:sp>
        <p:nvSpPr>
          <p:cNvPr id="5" name="Text Placeholder 4">
            <a:extLst>
              <a:ext uri="{FF2B5EF4-FFF2-40B4-BE49-F238E27FC236}">
                <a16:creationId xmlns:a16="http://schemas.microsoft.com/office/drawing/2014/main" id="{F07E1A94-31D1-46CF-ABD1-491295054781}"/>
              </a:ext>
            </a:extLst>
          </p:cNvPr>
          <p:cNvSpPr>
            <a:spLocks noGrp="1"/>
          </p:cNvSpPr>
          <p:nvPr>
            <p:ph type="body" sz="quarter" idx="12"/>
          </p:nvPr>
        </p:nvSpPr>
        <p:spPr>
          <a:xfrm>
            <a:off x="586722" y="2017713"/>
            <a:ext cx="4649213" cy="1680367"/>
          </a:xfrm>
        </p:spPr>
        <p:txBody>
          <a:bodyPr/>
          <a:lstStyle>
            <a:lvl1pPr marL="89639" indent="0">
              <a:spcAft>
                <a:spcPts val="588"/>
              </a:spcAft>
              <a:buNone/>
              <a:defRPr lang="en-US" sz="2400" kern="1200" spc="0" baseline="0" dirty="0" smtClean="0">
                <a:solidFill>
                  <a:schemeClr val="tx1"/>
                </a:solidFill>
                <a:latin typeface="+mj-lt"/>
                <a:ea typeface="+mn-ea"/>
                <a:cs typeface="Segoe UI" panose="020B0502040204020203" pitchFamily="34" charset="0"/>
              </a:defRPr>
            </a:lvl1pPr>
            <a:lvl2pPr marL="89639" indent="0">
              <a:spcAft>
                <a:spcPts val="588"/>
              </a:spcAft>
              <a:buNone/>
              <a:defRPr sz="1961"/>
            </a:lvl2pPr>
            <a:lvl3pPr marL="89639" indent="0">
              <a:spcAft>
                <a:spcPts val="588"/>
              </a:spcAft>
              <a:buNone/>
              <a:defRPr sz="1568"/>
            </a:lvl3pPr>
            <a:lvl4pPr marL="89639" indent="0">
              <a:spcAft>
                <a:spcPts val="588"/>
              </a:spcAft>
              <a:buNone/>
              <a:defRPr lang="en-US" sz="1800" b="1" kern="1200" spc="0" baseline="0" dirty="0" smtClean="0">
                <a:solidFill>
                  <a:schemeClr val="accent1"/>
                </a:solidFill>
                <a:latin typeface="+mn-lt"/>
                <a:ea typeface="+mn-ea"/>
                <a:cs typeface="Segoe UI" panose="020B0502040204020203" pitchFamily="34" charset="0"/>
              </a:defRPr>
            </a:lvl4pPr>
            <a:lvl5pPr marL="89639" indent="0">
              <a:spcAft>
                <a:spcPts val="588"/>
              </a:spcAft>
              <a:buNone/>
              <a:defRPr sz="1372"/>
            </a:lvl5pPr>
          </a:lstStyle>
          <a:p>
            <a:pPr lvl="0"/>
            <a:r>
              <a:rPr lang="en-US"/>
              <a:t>Click to edit Master text styles</a:t>
            </a:r>
          </a:p>
          <a:p>
            <a:pPr lvl="1"/>
            <a:r>
              <a:rPr lang="en-US"/>
              <a:t>Second level</a:t>
            </a:r>
          </a:p>
          <a:p>
            <a:pPr lvl="2"/>
            <a:r>
              <a:rPr lang="en-US"/>
              <a:t>Third level</a:t>
            </a:r>
          </a:p>
          <a:p>
            <a:pPr marL="89639" marR="0" lvl="3" indent="0" algn="l" defTabSz="932563" rtl="0" eaLnBrk="1" fontAlgn="auto" latinLnBrk="0" hangingPunct="1">
              <a:lnSpc>
                <a:spcPct val="100000"/>
              </a:lnSpc>
              <a:spcBef>
                <a:spcPts val="600"/>
              </a:spcBef>
              <a:spcAft>
                <a:spcPts val="588"/>
              </a:spcAft>
              <a:buClrTx/>
              <a:buSzPct val="90000"/>
              <a:buFont typeface="Wingdings" panose="05000000000000000000" pitchFamily="2" charset="2"/>
              <a:buNone/>
              <a:tabLst/>
            </a:pPr>
            <a:r>
              <a:rPr lang="en-US"/>
              <a:t>Fourth level</a:t>
            </a:r>
          </a:p>
          <a:p>
            <a:pPr lvl="4"/>
            <a:r>
              <a:rPr lang="en-US"/>
              <a:t>Fifth level</a:t>
            </a:r>
          </a:p>
        </p:txBody>
      </p:sp>
    </p:spTree>
    <p:extLst>
      <p:ext uri="{BB962C8B-B14F-4D97-AF65-F5344CB8AC3E}">
        <p14:creationId xmlns:p14="http://schemas.microsoft.com/office/powerpoint/2010/main" val="3041701639"/>
      </p:ext>
    </p:extLst>
  </p:cSld>
  <p:clrMapOvr>
    <a:masterClrMapping/>
  </p:clrMapOvr>
  <p:transition>
    <p:fade/>
  </p:transition>
  <p:hf sldNum="0"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p:cSld name="4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5653787" cy="553998"/>
          </a:xfrm>
        </p:spPr>
        <p:txBody>
          <a:bodyPr/>
          <a:lstStyle/>
          <a:p>
            <a:r>
              <a:rPr lang="en-US"/>
              <a:t>Click to edit Master title style</a:t>
            </a:r>
          </a:p>
        </p:txBody>
      </p:sp>
      <p:sp>
        <p:nvSpPr>
          <p:cNvPr id="4" name="Text Placeholder 2">
            <a:extLst>
              <a:ext uri="{FF2B5EF4-FFF2-40B4-BE49-F238E27FC236}">
                <a16:creationId xmlns:a16="http://schemas.microsoft.com/office/drawing/2014/main" id="{F1F16852-3876-4989-BCF5-58EB21EC0394}"/>
              </a:ext>
            </a:extLst>
          </p:cNvPr>
          <p:cNvSpPr>
            <a:spLocks noGrp="1"/>
          </p:cNvSpPr>
          <p:nvPr>
            <p:ph type="body" sz="quarter" idx="11"/>
          </p:nvPr>
        </p:nvSpPr>
        <p:spPr>
          <a:xfrm>
            <a:off x="586723" y="1011734"/>
            <a:ext cx="5653006" cy="362123"/>
          </a:xfrm>
        </p:spPr>
        <p:txBody>
          <a:bodyPr/>
          <a:lstStyle>
            <a:lvl1pPr marL="0" indent="0">
              <a:buNone/>
              <a:defRPr lang="en-US" sz="2353" b="0" kern="1200" cap="none" spc="-50" baseline="0" dirty="0" smtClean="0">
                <a:ln w="3175">
                  <a:noFill/>
                </a:ln>
                <a:solidFill>
                  <a:schemeClr val="tx2"/>
                </a:solidFill>
                <a:effectLst/>
                <a:latin typeface="+mj-lt"/>
                <a:ea typeface="+mn-ea"/>
                <a:cs typeface="Segoe UI" pitchFamily="34" charset="0"/>
              </a:defRPr>
            </a:lvl1pPr>
            <a:lvl2pPr marL="228556" indent="0">
              <a:buNone/>
              <a:defRPr/>
            </a:lvl2pPr>
            <a:lvl3pPr marL="457113" indent="0">
              <a:buNone/>
              <a:defRPr/>
            </a:lvl3pPr>
            <a:lvl4pPr marL="661861" indent="0">
              <a:buNone/>
              <a:defRPr/>
            </a:lvl4pPr>
            <a:lvl5pPr marL="855498" indent="0">
              <a:buNone/>
              <a:defRPr/>
            </a:lvl5pPr>
          </a:lstStyle>
          <a:p>
            <a:pPr lvl="0"/>
            <a:r>
              <a:rPr lang="en-US"/>
              <a:t>Click to edit Master text styles</a:t>
            </a:r>
          </a:p>
        </p:txBody>
      </p:sp>
      <p:sp>
        <p:nvSpPr>
          <p:cNvPr id="5" name="Text Placeholder 4">
            <a:extLst>
              <a:ext uri="{FF2B5EF4-FFF2-40B4-BE49-F238E27FC236}">
                <a16:creationId xmlns:a16="http://schemas.microsoft.com/office/drawing/2014/main" id="{F07E1A94-31D1-46CF-ABD1-491295054781}"/>
              </a:ext>
            </a:extLst>
          </p:cNvPr>
          <p:cNvSpPr>
            <a:spLocks noGrp="1"/>
          </p:cNvSpPr>
          <p:nvPr>
            <p:ph type="body" sz="quarter" idx="12"/>
          </p:nvPr>
        </p:nvSpPr>
        <p:spPr>
          <a:xfrm>
            <a:off x="586723" y="2017713"/>
            <a:ext cx="5509277" cy="1859163"/>
          </a:xfrm>
        </p:spPr>
        <p:txBody>
          <a:bodyPr/>
          <a:lstStyle>
            <a:lvl1pPr marL="0" indent="0">
              <a:spcBef>
                <a:spcPts val="1800"/>
              </a:spcBef>
              <a:spcAft>
                <a:spcPts val="0"/>
              </a:spcAft>
              <a:buNone/>
              <a:defRPr sz="2400">
                <a:latin typeface="+mj-lt"/>
              </a:defRPr>
            </a:lvl1pPr>
            <a:lvl2pPr marL="0" indent="0">
              <a:spcAft>
                <a:spcPts val="588"/>
              </a:spcAft>
              <a:buNone/>
              <a:defRPr sz="1961"/>
            </a:lvl2pPr>
            <a:lvl3pPr marL="0" indent="0">
              <a:spcAft>
                <a:spcPts val="588"/>
              </a:spcAft>
              <a:buNone/>
              <a:defRPr sz="1568"/>
            </a:lvl3pPr>
            <a:lvl4pPr marL="0" indent="0">
              <a:lnSpc>
                <a:spcPct val="300000"/>
              </a:lnSpc>
              <a:spcAft>
                <a:spcPts val="588"/>
              </a:spcAft>
              <a:buNone/>
              <a:defRPr lang="en-US" sz="1800" b="1" kern="1200" spc="0" baseline="0" dirty="0" smtClean="0">
                <a:solidFill>
                  <a:schemeClr val="accent1"/>
                </a:solidFill>
                <a:latin typeface="+mn-lt"/>
                <a:ea typeface="+mn-ea"/>
                <a:cs typeface="Segoe UI" panose="020B0502040204020203" pitchFamily="34" charset="0"/>
              </a:defRPr>
            </a:lvl4pPr>
            <a:lvl5pPr marL="0" indent="0">
              <a:spcAft>
                <a:spcPts val="588"/>
              </a:spcAft>
              <a:buNone/>
              <a:defRPr sz="1372"/>
            </a:lvl5pPr>
          </a:lstStyle>
          <a:p>
            <a:pPr lvl="0"/>
            <a:r>
              <a:rPr lang="en-US"/>
              <a:t>Click to edit Master text styles</a:t>
            </a:r>
          </a:p>
          <a:p>
            <a:pPr lvl="1"/>
            <a:r>
              <a:rPr lang="en-US"/>
              <a:t>Second level</a:t>
            </a:r>
          </a:p>
          <a:p>
            <a:pPr lvl="2"/>
            <a:r>
              <a:rPr lang="en-US"/>
              <a:t>Third level</a:t>
            </a:r>
          </a:p>
          <a:p>
            <a:pPr marL="89639" marR="0" lvl="3" indent="0" algn="l" defTabSz="932563" rtl="0" eaLnBrk="1" fontAlgn="auto" latinLnBrk="0" hangingPunct="1">
              <a:lnSpc>
                <a:spcPct val="100000"/>
              </a:lnSpc>
              <a:spcBef>
                <a:spcPts val="600"/>
              </a:spcBef>
              <a:spcAft>
                <a:spcPts val="588"/>
              </a:spcAft>
              <a:buClrTx/>
              <a:buSzPct val="90000"/>
              <a:buFont typeface="Wingdings" panose="05000000000000000000" pitchFamily="2" charset="2"/>
              <a:buNone/>
              <a:tabLst/>
            </a:pPr>
            <a:r>
              <a:rPr lang="en-US"/>
              <a:t>Fourth level</a:t>
            </a:r>
          </a:p>
          <a:p>
            <a:pPr lvl="4"/>
            <a:r>
              <a:rPr lang="en-US"/>
              <a:t>Fifth level</a:t>
            </a:r>
          </a:p>
        </p:txBody>
      </p:sp>
    </p:spTree>
    <p:extLst>
      <p:ext uri="{BB962C8B-B14F-4D97-AF65-F5344CB8AC3E}">
        <p14:creationId xmlns:p14="http://schemas.microsoft.com/office/powerpoint/2010/main" val="515485218"/>
      </p:ext>
    </p:extLst>
  </p:cSld>
  <p:clrMapOvr>
    <a:masterClrMapping/>
  </p:clrMapOvr>
  <p:transition>
    <p:fade/>
  </p:transition>
  <p:hf sldNum="0"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p:cSld name="3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hasCustomPrompt="1"/>
          </p:nvPr>
        </p:nvSpPr>
        <p:spPr>
          <a:xfrm>
            <a:off x="588264" y="457200"/>
            <a:ext cx="5090542" cy="553998"/>
          </a:xfrm>
        </p:spPr>
        <p:txBody>
          <a:bodyPr/>
          <a:lstStyle/>
          <a:p>
            <a:r>
              <a:rPr lang="en-US"/>
              <a:t>Click to edit title style</a:t>
            </a:r>
          </a:p>
        </p:txBody>
      </p:sp>
      <p:sp>
        <p:nvSpPr>
          <p:cNvPr id="4" name="Text Placeholder 2">
            <a:extLst>
              <a:ext uri="{FF2B5EF4-FFF2-40B4-BE49-F238E27FC236}">
                <a16:creationId xmlns:a16="http://schemas.microsoft.com/office/drawing/2014/main" id="{F1F16852-3876-4989-BCF5-58EB21EC0394}"/>
              </a:ext>
            </a:extLst>
          </p:cNvPr>
          <p:cNvSpPr>
            <a:spLocks noGrp="1"/>
          </p:cNvSpPr>
          <p:nvPr>
            <p:ph type="body" sz="quarter" idx="11"/>
          </p:nvPr>
        </p:nvSpPr>
        <p:spPr>
          <a:xfrm>
            <a:off x="586723" y="1011734"/>
            <a:ext cx="5092083" cy="362123"/>
          </a:xfrm>
        </p:spPr>
        <p:txBody>
          <a:bodyPr/>
          <a:lstStyle>
            <a:lvl1pPr marL="0" indent="0">
              <a:buNone/>
              <a:defRPr lang="en-US" sz="2353" b="0" kern="1200" cap="none" spc="-50" baseline="0" dirty="0" smtClean="0">
                <a:ln w="3175">
                  <a:noFill/>
                </a:ln>
                <a:solidFill>
                  <a:schemeClr val="tx2"/>
                </a:solidFill>
                <a:effectLst/>
                <a:latin typeface="+mj-lt"/>
                <a:ea typeface="+mn-ea"/>
                <a:cs typeface="Segoe UI" pitchFamily="34" charset="0"/>
              </a:defRPr>
            </a:lvl1pPr>
            <a:lvl2pPr marL="228556" indent="0">
              <a:buNone/>
              <a:defRPr/>
            </a:lvl2pPr>
            <a:lvl3pPr marL="457113" indent="0">
              <a:buNone/>
              <a:defRPr/>
            </a:lvl3pPr>
            <a:lvl4pPr marL="661861" indent="0">
              <a:buNone/>
              <a:defRPr/>
            </a:lvl4pPr>
            <a:lvl5pPr marL="855498" indent="0">
              <a:buNone/>
              <a:defRPr/>
            </a:lvl5pPr>
          </a:lstStyle>
          <a:p>
            <a:pPr lvl="0"/>
            <a:r>
              <a:rPr lang="en-US"/>
              <a:t>Click to edit Master text styles</a:t>
            </a:r>
          </a:p>
        </p:txBody>
      </p:sp>
      <p:sp>
        <p:nvSpPr>
          <p:cNvPr id="5" name="Text Placeholder 4">
            <a:extLst>
              <a:ext uri="{FF2B5EF4-FFF2-40B4-BE49-F238E27FC236}">
                <a16:creationId xmlns:a16="http://schemas.microsoft.com/office/drawing/2014/main" id="{F07E1A94-31D1-46CF-ABD1-491295054781}"/>
              </a:ext>
            </a:extLst>
          </p:cNvPr>
          <p:cNvSpPr>
            <a:spLocks noGrp="1"/>
          </p:cNvSpPr>
          <p:nvPr>
            <p:ph type="body" sz="quarter" idx="12"/>
          </p:nvPr>
        </p:nvSpPr>
        <p:spPr>
          <a:xfrm>
            <a:off x="586722" y="2017713"/>
            <a:ext cx="5092083" cy="1820242"/>
          </a:xfrm>
        </p:spPr>
        <p:txBody>
          <a:bodyPr/>
          <a:lstStyle>
            <a:lvl1pPr marL="0" indent="0">
              <a:spcBef>
                <a:spcPts val="1200"/>
              </a:spcBef>
              <a:spcAft>
                <a:spcPts val="400"/>
              </a:spcAft>
              <a:buNone/>
              <a:defRPr lang="en-US" sz="2000" kern="1200" spc="0" baseline="0" dirty="0" smtClean="0">
                <a:solidFill>
                  <a:schemeClr val="accent1"/>
                </a:solidFill>
                <a:latin typeface="+mj-lt"/>
                <a:ea typeface="+mn-ea"/>
                <a:cs typeface="Segoe UI" panose="020B0502040204020203" pitchFamily="34" charset="0"/>
              </a:defRPr>
            </a:lvl1pPr>
            <a:lvl2pPr marL="0" indent="0">
              <a:spcBef>
                <a:spcPts val="0"/>
              </a:spcBef>
              <a:spcAft>
                <a:spcPts val="1200"/>
              </a:spcAft>
              <a:buNone/>
              <a:defRPr sz="1600"/>
            </a:lvl2pPr>
            <a:lvl3pPr marL="0" indent="0">
              <a:spcAft>
                <a:spcPts val="588"/>
              </a:spcAft>
              <a:buNone/>
              <a:defRPr sz="1568"/>
            </a:lvl3pPr>
            <a:lvl4pPr marL="0" indent="0">
              <a:spcAft>
                <a:spcPts val="588"/>
              </a:spcAft>
              <a:buNone/>
              <a:defRPr lang="en-US" sz="1800" b="1" kern="1200" spc="0" baseline="0" dirty="0" smtClean="0">
                <a:solidFill>
                  <a:schemeClr val="accent1"/>
                </a:solidFill>
                <a:latin typeface="+mn-lt"/>
                <a:ea typeface="+mn-ea"/>
                <a:cs typeface="Segoe UI" panose="020B0502040204020203" pitchFamily="34" charset="0"/>
              </a:defRPr>
            </a:lvl4pPr>
            <a:lvl5pPr marL="0" indent="0">
              <a:spcAft>
                <a:spcPts val="588"/>
              </a:spcAft>
              <a:buNone/>
              <a:defRPr sz="1372"/>
            </a:lvl5pPr>
          </a:lstStyle>
          <a:p>
            <a:pPr lvl="0"/>
            <a:r>
              <a:rPr lang="en-US"/>
              <a:t>Click to edit Master text styles</a:t>
            </a:r>
          </a:p>
          <a:p>
            <a:pPr lvl="1"/>
            <a:r>
              <a:rPr lang="en-US"/>
              <a:t>Second level</a:t>
            </a:r>
          </a:p>
          <a:p>
            <a:pPr lvl="2"/>
            <a:r>
              <a:rPr lang="en-US"/>
              <a:t>Third level</a:t>
            </a:r>
          </a:p>
          <a:p>
            <a:pPr marL="89639" marR="0" lvl="3" indent="0" algn="l" defTabSz="932563" rtl="0" eaLnBrk="1" fontAlgn="auto" latinLnBrk="0" hangingPunct="1">
              <a:lnSpc>
                <a:spcPct val="100000"/>
              </a:lnSpc>
              <a:spcBef>
                <a:spcPts val="600"/>
              </a:spcBef>
              <a:spcAft>
                <a:spcPts val="588"/>
              </a:spcAft>
              <a:buClrTx/>
              <a:buSzPct val="90000"/>
              <a:buFont typeface="Wingdings" panose="05000000000000000000" pitchFamily="2" charset="2"/>
              <a:buNone/>
              <a:tabLst/>
            </a:pPr>
            <a:r>
              <a:rPr lang="en-US"/>
              <a:t>Fourth level</a:t>
            </a:r>
          </a:p>
          <a:p>
            <a:pPr lvl="4"/>
            <a:r>
              <a:rPr lang="en-US"/>
              <a:t>Fifth level</a:t>
            </a:r>
          </a:p>
        </p:txBody>
      </p:sp>
      <p:sp>
        <p:nvSpPr>
          <p:cNvPr id="6" name="Rectangle 5">
            <a:extLst>
              <a:ext uri="{FF2B5EF4-FFF2-40B4-BE49-F238E27FC236}">
                <a16:creationId xmlns:a16="http://schemas.microsoft.com/office/drawing/2014/main" id="{E05CA1C1-BFBB-4533-B51B-C90592511B8C}"/>
              </a:ext>
            </a:extLst>
          </p:cNvPr>
          <p:cNvSpPr/>
          <p:nvPr userDrawn="1"/>
        </p:nvSpPr>
        <p:spPr bwMode="auto">
          <a:xfrm>
            <a:off x="5951538" y="0"/>
            <a:ext cx="6240462" cy="68580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tx1"/>
              </a:solidFill>
              <a:ea typeface="Segoe UI" pitchFamily="34" charset="0"/>
              <a:cs typeface="Segoe UI" pitchFamily="34" charset="0"/>
            </a:endParaRPr>
          </a:p>
        </p:txBody>
      </p:sp>
    </p:spTree>
    <p:extLst>
      <p:ext uri="{BB962C8B-B14F-4D97-AF65-F5344CB8AC3E}">
        <p14:creationId xmlns:p14="http://schemas.microsoft.com/office/powerpoint/2010/main" val="503718009"/>
      </p:ext>
    </p:extLst>
  </p:cSld>
  <p:clrMapOvr>
    <a:masterClrMapping/>
  </p:clrMapOvr>
  <p:transition>
    <p:fade/>
  </p:transition>
  <p:hf sldNum="0"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10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hasCustomPrompt="1"/>
          </p:nvPr>
        </p:nvSpPr>
        <p:spPr>
          <a:xfrm>
            <a:off x="588263" y="457200"/>
            <a:ext cx="6306249" cy="553998"/>
          </a:xfrm>
        </p:spPr>
        <p:txBody>
          <a:bodyPr/>
          <a:lstStyle/>
          <a:p>
            <a:r>
              <a:rPr lang="en-US"/>
              <a:t>Click to edit title style</a:t>
            </a:r>
          </a:p>
        </p:txBody>
      </p:sp>
      <p:sp>
        <p:nvSpPr>
          <p:cNvPr id="4" name="Text Placeholder 2">
            <a:extLst>
              <a:ext uri="{FF2B5EF4-FFF2-40B4-BE49-F238E27FC236}">
                <a16:creationId xmlns:a16="http://schemas.microsoft.com/office/drawing/2014/main" id="{F1F16852-3876-4989-BCF5-58EB21EC0394}"/>
              </a:ext>
            </a:extLst>
          </p:cNvPr>
          <p:cNvSpPr>
            <a:spLocks noGrp="1"/>
          </p:cNvSpPr>
          <p:nvPr>
            <p:ph type="body" sz="quarter" idx="11"/>
          </p:nvPr>
        </p:nvSpPr>
        <p:spPr>
          <a:xfrm>
            <a:off x="586723" y="1011734"/>
            <a:ext cx="6308158" cy="362123"/>
          </a:xfrm>
        </p:spPr>
        <p:txBody>
          <a:bodyPr/>
          <a:lstStyle>
            <a:lvl1pPr marL="0" indent="0">
              <a:buNone/>
              <a:defRPr lang="en-US" sz="2353" b="0" kern="1200" cap="none" spc="-50" baseline="0" dirty="0" smtClean="0">
                <a:ln w="3175">
                  <a:noFill/>
                </a:ln>
                <a:solidFill>
                  <a:schemeClr val="tx2"/>
                </a:solidFill>
                <a:effectLst/>
                <a:latin typeface="+mj-lt"/>
                <a:ea typeface="+mn-ea"/>
                <a:cs typeface="Segoe UI" pitchFamily="34" charset="0"/>
              </a:defRPr>
            </a:lvl1pPr>
            <a:lvl2pPr marL="228556" indent="0">
              <a:buNone/>
              <a:defRPr/>
            </a:lvl2pPr>
            <a:lvl3pPr marL="457113" indent="0">
              <a:buNone/>
              <a:defRPr/>
            </a:lvl3pPr>
            <a:lvl4pPr marL="661861" indent="0">
              <a:buNone/>
              <a:defRPr/>
            </a:lvl4pPr>
            <a:lvl5pPr marL="855498" indent="0">
              <a:buNone/>
              <a:defRPr/>
            </a:lvl5pPr>
          </a:lstStyle>
          <a:p>
            <a:pPr lvl="0"/>
            <a:r>
              <a:rPr lang="en-US"/>
              <a:t>Click to edit Master text styles</a:t>
            </a:r>
          </a:p>
        </p:txBody>
      </p:sp>
      <p:sp>
        <p:nvSpPr>
          <p:cNvPr id="5" name="Text Placeholder 4">
            <a:extLst>
              <a:ext uri="{FF2B5EF4-FFF2-40B4-BE49-F238E27FC236}">
                <a16:creationId xmlns:a16="http://schemas.microsoft.com/office/drawing/2014/main" id="{F07E1A94-31D1-46CF-ABD1-491295054781}"/>
              </a:ext>
            </a:extLst>
          </p:cNvPr>
          <p:cNvSpPr>
            <a:spLocks noGrp="1"/>
          </p:cNvSpPr>
          <p:nvPr>
            <p:ph type="body" sz="quarter" idx="12"/>
          </p:nvPr>
        </p:nvSpPr>
        <p:spPr>
          <a:xfrm>
            <a:off x="586722" y="2017713"/>
            <a:ext cx="6053360" cy="1820242"/>
          </a:xfrm>
        </p:spPr>
        <p:txBody>
          <a:bodyPr/>
          <a:lstStyle>
            <a:lvl1pPr marL="0" indent="0">
              <a:spcBef>
                <a:spcPts val="1200"/>
              </a:spcBef>
              <a:spcAft>
                <a:spcPts val="400"/>
              </a:spcAft>
              <a:buNone/>
              <a:defRPr lang="en-US" sz="2000" kern="1200" spc="0" baseline="0" dirty="0" smtClean="0">
                <a:solidFill>
                  <a:schemeClr val="accent1"/>
                </a:solidFill>
                <a:latin typeface="+mj-lt"/>
                <a:ea typeface="+mn-ea"/>
                <a:cs typeface="Segoe UI" panose="020B0502040204020203" pitchFamily="34" charset="0"/>
              </a:defRPr>
            </a:lvl1pPr>
            <a:lvl2pPr marL="0" indent="0">
              <a:spcBef>
                <a:spcPts val="0"/>
              </a:spcBef>
              <a:spcAft>
                <a:spcPts val="1200"/>
              </a:spcAft>
              <a:buNone/>
              <a:defRPr sz="1600"/>
            </a:lvl2pPr>
            <a:lvl3pPr marL="0" indent="0">
              <a:spcAft>
                <a:spcPts val="588"/>
              </a:spcAft>
              <a:buNone/>
              <a:defRPr sz="1568"/>
            </a:lvl3pPr>
            <a:lvl4pPr marL="0" indent="0">
              <a:spcAft>
                <a:spcPts val="588"/>
              </a:spcAft>
              <a:buNone/>
              <a:defRPr lang="en-US" sz="1800" b="1" kern="1200" spc="0" baseline="0" dirty="0" smtClean="0">
                <a:solidFill>
                  <a:schemeClr val="accent1"/>
                </a:solidFill>
                <a:latin typeface="+mn-lt"/>
                <a:ea typeface="+mn-ea"/>
                <a:cs typeface="Segoe UI" panose="020B0502040204020203" pitchFamily="34" charset="0"/>
              </a:defRPr>
            </a:lvl4pPr>
            <a:lvl5pPr marL="0" indent="0">
              <a:spcAft>
                <a:spcPts val="588"/>
              </a:spcAft>
              <a:buNone/>
              <a:defRPr sz="1372"/>
            </a:lvl5pPr>
          </a:lstStyle>
          <a:p>
            <a:pPr lvl="0"/>
            <a:r>
              <a:rPr lang="en-US"/>
              <a:t>Click to edit Master text styles</a:t>
            </a:r>
          </a:p>
          <a:p>
            <a:pPr lvl="1"/>
            <a:r>
              <a:rPr lang="en-US"/>
              <a:t>Second level</a:t>
            </a:r>
          </a:p>
          <a:p>
            <a:pPr lvl="2"/>
            <a:r>
              <a:rPr lang="en-US"/>
              <a:t>Third level</a:t>
            </a:r>
          </a:p>
          <a:p>
            <a:pPr marL="89639" marR="0" lvl="3" indent="0" algn="l" defTabSz="932563" rtl="0" eaLnBrk="1" fontAlgn="auto" latinLnBrk="0" hangingPunct="1">
              <a:lnSpc>
                <a:spcPct val="100000"/>
              </a:lnSpc>
              <a:spcBef>
                <a:spcPts val="600"/>
              </a:spcBef>
              <a:spcAft>
                <a:spcPts val="588"/>
              </a:spcAft>
              <a:buClrTx/>
              <a:buSzPct val="90000"/>
              <a:buFont typeface="Wingdings" panose="05000000000000000000" pitchFamily="2" charset="2"/>
              <a:buNone/>
              <a:tabLst/>
            </a:pPr>
            <a:r>
              <a:rPr lang="en-US"/>
              <a:t>Fourth level</a:t>
            </a:r>
          </a:p>
          <a:p>
            <a:pPr lvl="4"/>
            <a:r>
              <a:rPr lang="en-US"/>
              <a:t>Fifth level</a:t>
            </a:r>
          </a:p>
        </p:txBody>
      </p:sp>
      <p:sp>
        <p:nvSpPr>
          <p:cNvPr id="6" name="Rectangle 5">
            <a:extLst>
              <a:ext uri="{FF2B5EF4-FFF2-40B4-BE49-F238E27FC236}">
                <a16:creationId xmlns:a16="http://schemas.microsoft.com/office/drawing/2014/main" id="{E05CA1C1-BFBB-4533-B51B-C90592511B8C}"/>
              </a:ext>
            </a:extLst>
          </p:cNvPr>
          <p:cNvSpPr/>
          <p:nvPr userDrawn="1"/>
        </p:nvSpPr>
        <p:spPr bwMode="auto">
          <a:xfrm>
            <a:off x="7185025" y="0"/>
            <a:ext cx="5006974" cy="68580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tx1"/>
              </a:solidFill>
              <a:ea typeface="Segoe UI" pitchFamily="34" charset="0"/>
              <a:cs typeface="Segoe UI" pitchFamily="34" charset="0"/>
            </a:endParaRPr>
          </a:p>
        </p:txBody>
      </p:sp>
    </p:spTree>
    <p:extLst>
      <p:ext uri="{BB962C8B-B14F-4D97-AF65-F5344CB8AC3E}">
        <p14:creationId xmlns:p14="http://schemas.microsoft.com/office/powerpoint/2010/main" val="637632210"/>
      </p:ext>
    </p:extLst>
  </p:cSld>
  <p:clrMapOvr>
    <a:masterClrMapping/>
  </p:clrMapOvr>
  <p:transition>
    <p:fade/>
  </p:transition>
  <p:hf sldNum="0"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p:cSld name="5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5653787" cy="553998"/>
          </a:xfrm>
        </p:spPr>
        <p:txBody>
          <a:bodyPr/>
          <a:lstStyle/>
          <a:p>
            <a:r>
              <a:rPr lang="en-US"/>
              <a:t>Click to edit Master title style</a:t>
            </a:r>
          </a:p>
        </p:txBody>
      </p:sp>
      <p:sp>
        <p:nvSpPr>
          <p:cNvPr id="4" name="Text Placeholder 2">
            <a:extLst>
              <a:ext uri="{FF2B5EF4-FFF2-40B4-BE49-F238E27FC236}">
                <a16:creationId xmlns:a16="http://schemas.microsoft.com/office/drawing/2014/main" id="{F1F16852-3876-4989-BCF5-58EB21EC0394}"/>
              </a:ext>
            </a:extLst>
          </p:cNvPr>
          <p:cNvSpPr>
            <a:spLocks noGrp="1"/>
          </p:cNvSpPr>
          <p:nvPr>
            <p:ph type="body" sz="quarter" idx="11"/>
          </p:nvPr>
        </p:nvSpPr>
        <p:spPr>
          <a:xfrm>
            <a:off x="586723" y="1011734"/>
            <a:ext cx="5653006" cy="362123"/>
          </a:xfrm>
        </p:spPr>
        <p:txBody>
          <a:bodyPr/>
          <a:lstStyle>
            <a:lvl1pPr marL="0" indent="0">
              <a:buNone/>
              <a:defRPr lang="en-US" sz="2353" b="0" kern="1200" cap="none" spc="-50" baseline="0" dirty="0" smtClean="0">
                <a:ln w="3175">
                  <a:noFill/>
                </a:ln>
                <a:solidFill>
                  <a:schemeClr val="tx2"/>
                </a:solidFill>
                <a:effectLst/>
                <a:latin typeface="+mj-lt"/>
                <a:ea typeface="+mn-ea"/>
                <a:cs typeface="Segoe UI" pitchFamily="34" charset="0"/>
              </a:defRPr>
            </a:lvl1pPr>
            <a:lvl2pPr marL="228556" indent="0">
              <a:buNone/>
              <a:defRPr/>
            </a:lvl2pPr>
            <a:lvl3pPr marL="457113" indent="0">
              <a:buNone/>
              <a:defRPr/>
            </a:lvl3pPr>
            <a:lvl4pPr marL="661861" indent="0">
              <a:buNone/>
              <a:defRPr/>
            </a:lvl4pPr>
            <a:lvl5pPr marL="855498" indent="0">
              <a:buNone/>
              <a:defRPr/>
            </a:lvl5pPr>
          </a:lstStyle>
          <a:p>
            <a:pPr lvl="0"/>
            <a:r>
              <a:rPr lang="en-US"/>
              <a:t>Click to edit Master text styles</a:t>
            </a:r>
          </a:p>
        </p:txBody>
      </p:sp>
      <p:sp>
        <p:nvSpPr>
          <p:cNvPr id="5" name="Text Placeholder 4">
            <a:extLst>
              <a:ext uri="{FF2B5EF4-FFF2-40B4-BE49-F238E27FC236}">
                <a16:creationId xmlns:a16="http://schemas.microsoft.com/office/drawing/2014/main" id="{F07E1A94-31D1-46CF-ABD1-491295054781}"/>
              </a:ext>
            </a:extLst>
          </p:cNvPr>
          <p:cNvSpPr>
            <a:spLocks noGrp="1"/>
          </p:cNvSpPr>
          <p:nvPr>
            <p:ph type="body" sz="quarter" idx="12"/>
          </p:nvPr>
        </p:nvSpPr>
        <p:spPr>
          <a:xfrm>
            <a:off x="586723" y="2743200"/>
            <a:ext cx="5509277" cy="1133676"/>
          </a:xfrm>
        </p:spPr>
        <p:txBody>
          <a:bodyPr/>
          <a:lstStyle>
            <a:lvl1pPr marL="0" indent="0">
              <a:spcBef>
                <a:spcPts val="1800"/>
              </a:spcBef>
              <a:spcAft>
                <a:spcPts val="0"/>
              </a:spcAft>
              <a:buNone/>
              <a:defRPr sz="2400">
                <a:latin typeface="+mj-lt"/>
              </a:defRPr>
            </a:lvl1pPr>
            <a:lvl2pPr marL="0" indent="0">
              <a:spcAft>
                <a:spcPts val="588"/>
              </a:spcAft>
              <a:buNone/>
              <a:defRPr sz="1961"/>
            </a:lvl2pPr>
            <a:lvl3pPr marL="0" indent="0">
              <a:spcAft>
                <a:spcPts val="588"/>
              </a:spcAft>
              <a:buNone/>
              <a:defRPr sz="1568"/>
            </a:lvl3pPr>
            <a:lvl4pPr marL="0" indent="0">
              <a:lnSpc>
                <a:spcPct val="300000"/>
              </a:lnSpc>
              <a:spcAft>
                <a:spcPts val="588"/>
              </a:spcAft>
              <a:buNone/>
              <a:defRPr lang="en-US" sz="1800" b="1" kern="1200" spc="0" baseline="0" dirty="0" smtClean="0">
                <a:solidFill>
                  <a:schemeClr val="accent1"/>
                </a:solidFill>
                <a:latin typeface="+mn-lt"/>
                <a:ea typeface="+mn-ea"/>
                <a:cs typeface="Segoe UI" panose="020B0502040204020203" pitchFamily="34" charset="0"/>
              </a:defRPr>
            </a:lvl4pPr>
            <a:lvl5pPr marL="0" indent="0">
              <a:spcAft>
                <a:spcPts val="588"/>
              </a:spcAft>
              <a:buNone/>
              <a:defRPr sz="1372"/>
            </a:lvl5pPr>
          </a:lstStyle>
          <a:p>
            <a:pPr lvl="0"/>
            <a:r>
              <a:rPr lang="en-US"/>
              <a:t>Click to edit Master text styles</a:t>
            </a:r>
          </a:p>
          <a:p>
            <a:pPr lvl="1"/>
            <a:r>
              <a:rPr lang="en-US"/>
              <a:t>Second level</a:t>
            </a:r>
          </a:p>
          <a:p>
            <a:pPr lvl="2"/>
            <a:r>
              <a:rPr lang="en-US"/>
              <a:t>Third level</a:t>
            </a:r>
          </a:p>
          <a:p>
            <a:pPr marL="89639" marR="0" lvl="3" indent="0" algn="l" defTabSz="932563" rtl="0" eaLnBrk="1" fontAlgn="auto" latinLnBrk="0" hangingPunct="1">
              <a:lnSpc>
                <a:spcPct val="100000"/>
              </a:lnSpc>
              <a:spcBef>
                <a:spcPts val="600"/>
              </a:spcBef>
              <a:spcAft>
                <a:spcPts val="588"/>
              </a:spcAft>
              <a:buClrTx/>
              <a:buSzPct val="90000"/>
              <a:buFont typeface="Wingdings" panose="05000000000000000000" pitchFamily="2" charset="2"/>
              <a:buNone/>
              <a:tabLst/>
            </a:pPr>
            <a:r>
              <a:rPr lang="en-US"/>
              <a:t>Fourth level</a:t>
            </a:r>
          </a:p>
          <a:p>
            <a:pPr lvl="4"/>
            <a:r>
              <a:rPr lang="en-US"/>
              <a:t>Fifth level</a:t>
            </a:r>
          </a:p>
        </p:txBody>
      </p:sp>
    </p:spTree>
    <p:extLst>
      <p:ext uri="{BB962C8B-B14F-4D97-AF65-F5344CB8AC3E}">
        <p14:creationId xmlns:p14="http://schemas.microsoft.com/office/powerpoint/2010/main" val="1801616889"/>
      </p:ext>
    </p:extLst>
  </p:cSld>
  <p:clrMapOvr>
    <a:masterClrMapping/>
  </p:clrMapOvr>
  <p:transition>
    <p:fade/>
  </p:transition>
  <p:hf sldNum="0"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p:cSld name="9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5653787" cy="553998"/>
          </a:xfrm>
        </p:spPr>
        <p:txBody>
          <a:bodyPr/>
          <a:lstStyle/>
          <a:p>
            <a:r>
              <a:rPr lang="en-US"/>
              <a:t>Click to edit Master title</a:t>
            </a:r>
          </a:p>
        </p:txBody>
      </p:sp>
      <p:sp>
        <p:nvSpPr>
          <p:cNvPr id="4" name="Text Placeholder 2">
            <a:extLst>
              <a:ext uri="{FF2B5EF4-FFF2-40B4-BE49-F238E27FC236}">
                <a16:creationId xmlns:a16="http://schemas.microsoft.com/office/drawing/2014/main" id="{F1F16852-3876-4989-BCF5-58EB21EC0394}"/>
              </a:ext>
            </a:extLst>
          </p:cNvPr>
          <p:cNvSpPr>
            <a:spLocks noGrp="1"/>
          </p:cNvSpPr>
          <p:nvPr>
            <p:ph type="body" sz="quarter" idx="11"/>
          </p:nvPr>
        </p:nvSpPr>
        <p:spPr>
          <a:xfrm>
            <a:off x="586723" y="1074565"/>
            <a:ext cx="4835290" cy="362123"/>
          </a:xfrm>
        </p:spPr>
        <p:txBody>
          <a:bodyPr/>
          <a:lstStyle>
            <a:lvl1pPr marL="0" indent="0">
              <a:buNone/>
              <a:defRPr lang="en-US" sz="2353" b="0" kern="1200" cap="none" spc="-50" baseline="0" dirty="0" smtClean="0">
                <a:ln w="3175">
                  <a:noFill/>
                </a:ln>
                <a:solidFill>
                  <a:schemeClr val="tx2"/>
                </a:solidFill>
                <a:effectLst/>
                <a:latin typeface="+mj-lt"/>
                <a:ea typeface="+mn-ea"/>
                <a:cs typeface="Segoe UI" pitchFamily="34" charset="0"/>
              </a:defRPr>
            </a:lvl1pPr>
            <a:lvl2pPr marL="228556" indent="0">
              <a:buNone/>
              <a:defRPr/>
            </a:lvl2pPr>
            <a:lvl3pPr marL="457113" indent="0">
              <a:buNone/>
              <a:defRPr/>
            </a:lvl3pPr>
            <a:lvl4pPr marL="661861" indent="0">
              <a:buNone/>
              <a:defRPr/>
            </a:lvl4pPr>
            <a:lvl5pPr marL="855498" indent="0">
              <a:buNone/>
              <a:defRPr/>
            </a:lvl5pPr>
          </a:lstStyle>
          <a:p>
            <a:pPr lvl="0"/>
            <a:r>
              <a:rPr lang="en-US"/>
              <a:t>Click to edit Master text styles</a:t>
            </a:r>
          </a:p>
        </p:txBody>
      </p:sp>
      <p:sp>
        <p:nvSpPr>
          <p:cNvPr id="5" name="Text Placeholder 4">
            <a:extLst>
              <a:ext uri="{FF2B5EF4-FFF2-40B4-BE49-F238E27FC236}">
                <a16:creationId xmlns:a16="http://schemas.microsoft.com/office/drawing/2014/main" id="{F07E1A94-31D1-46CF-ABD1-491295054781}"/>
              </a:ext>
            </a:extLst>
          </p:cNvPr>
          <p:cNvSpPr>
            <a:spLocks noGrp="1"/>
          </p:cNvSpPr>
          <p:nvPr>
            <p:ph type="body" sz="quarter" idx="12"/>
          </p:nvPr>
        </p:nvSpPr>
        <p:spPr>
          <a:xfrm>
            <a:off x="586724" y="2499418"/>
            <a:ext cx="4712352" cy="1859163"/>
          </a:xfrm>
        </p:spPr>
        <p:txBody>
          <a:bodyPr/>
          <a:lstStyle>
            <a:lvl1pPr marL="0" indent="0">
              <a:spcBef>
                <a:spcPts val="1800"/>
              </a:spcBef>
              <a:spcAft>
                <a:spcPts val="0"/>
              </a:spcAft>
              <a:buNone/>
              <a:defRPr sz="2400">
                <a:latin typeface="+mj-lt"/>
              </a:defRPr>
            </a:lvl1pPr>
            <a:lvl2pPr marL="0" indent="0">
              <a:spcAft>
                <a:spcPts val="588"/>
              </a:spcAft>
              <a:buNone/>
              <a:defRPr sz="1961"/>
            </a:lvl2pPr>
            <a:lvl3pPr marL="0" indent="0">
              <a:spcAft>
                <a:spcPts val="588"/>
              </a:spcAft>
              <a:buNone/>
              <a:defRPr sz="1568"/>
            </a:lvl3pPr>
            <a:lvl4pPr marL="0" indent="0">
              <a:lnSpc>
                <a:spcPct val="300000"/>
              </a:lnSpc>
              <a:spcAft>
                <a:spcPts val="588"/>
              </a:spcAft>
              <a:buNone/>
              <a:defRPr lang="en-US" sz="1800" b="1" kern="1200" spc="0" baseline="0" dirty="0" smtClean="0">
                <a:solidFill>
                  <a:schemeClr val="accent1"/>
                </a:solidFill>
                <a:latin typeface="+mn-lt"/>
                <a:ea typeface="+mn-ea"/>
                <a:cs typeface="Segoe UI" panose="020B0502040204020203" pitchFamily="34" charset="0"/>
              </a:defRPr>
            </a:lvl4pPr>
            <a:lvl5pPr marL="0" indent="0">
              <a:spcAft>
                <a:spcPts val="588"/>
              </a:spcAft>
              <a:buNone/>
              <a:defRPr sz="1372"/>
            </a:lvl5pPr>
          </a:lstStyle>
          <a:p>
            <a:pPr lvl="0"/>
            <a:r>
              <a:rPr lang="en-US"/>
              <a:t>Click to edit Master text styles</a:t>
            </a:r>
          </a:p>
          <a:p>
            <a:pPr lvl="1"/>
            <a:r>
              <a:rPr lang="en-US"/>
              <a:t>Second level</a:t>
            </a:r>
          </a:p>
          <a:p>
            <a:pPr lvl="2"/>
            <a:r>
              <a:rPr lang="en-US"/>
              <a:t>Third level</a:t>
            </a:r>
          </a:p>
          <a:p>
            <a:pPr marL="89639" marR="0" lvl="3" indent="0" algn="l" defTabSz="932563" rtl="0" eaLnBrk="1" fontAlgn="auto" latinLnBrk="0" hangingPunct="1">
              <a:lnSpc>
                <a:spcPct val="100000"/>
              </a:lnSpc>
              <a:spcBef>
                <a:spcPts val="600"/>
              </a:spcBef>
              <a:spcAft>
                <a:spcPts val="588"/>
              </a:spcAft>
              <a:buClrTx/>
              <a:buSzPct val="90000"/>
              <a:buFont typeface="Wingdings" panose="05000000000000000000" pitchFamily="2" charset="2"/>
              <a:buNone/>
              <a:tabLst/>
            </a:pPr>
            <a:r>
              <a:rPr lang="en-US"/>
              <a:t>Fourth level</a:t>
            </a:r>
          </a:p>
          <a:p>
            <a:pPr lvl="4"/>
            <a:r>
              <a:rPr lang="en-US"/>
              <a:t>Fifth level</a:t>
            </a:r>
          </a:p>
        </p:txBody>
      </p:sp>
      <p:sp>
        <p:nvSpPr>
          <p:cNvPr id="6" name="Rectangle 5">
            <a:extLst>
              <a:ext uri="{FF2B5EF4-FFF2-40B4-BE49-F238E27FC236}">
                <a16:creationId xmlns:a16="http://schemas.microsoft.com/office/drawing/2014/main" id="{FB2F2D7D-0F7B-49FC-B220-F040145BF6A9}"/>
              </a:ext>
            </a:extLst>
          </p:cNvPr>
          <p:cNvSpPr/>
          <p:nvPr userDrawn="1"/>
        </p:nvSpPr>
        <p:spPr bwMode="auto">
          <a:xfrm>
            <a:off x="5951538" y="0"/>
            <a:ext cx="6240462" cy="68580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tx1"/>
              </a:solidFill>
              <a:ea typeface="Segoe UI" pitchFamily="34" charset="0"/>
              <a:cs typeface="Segoe UI" pitchFamily="34" charset="0"/>
            </a:endParaRPr>
          </a:p>
        </p:txBody>
      </p:sp>
    </p:spTree>
    <p:extLst>
      <p:ext uri="{BB962C8B-B14F-4D97-AF65-F5344CB8AC3E}">
        <p14:creationId xmlns:p14="http://schemas.microsoft.com/office/powerpoint/2010/main" val="4191139252"/>
      </p:ext>
    </p:extLst>
  </p:cSld>
  <p:clrMapOvr>
    <a:masterClrMapping/>
  </p:clrMapOvr>
  <p:transition>
    <p:fade/>
  </p:transition>
  <p:hf sldNum="0"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p:cSld name="7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4" name="Text Placeholder 2">
            <a:extLst>
              <a:ext uri="{FF2B5EF4-FFF2-40B4-BE49-F238E27FC236}">
                <a16:creationId xmlns:a16="http://schemas.microsoft.com/office/drawing/2014/main" id="{F1F16852-3876-4989-BCF5-58EB21EC0394}"/>
              </a:ext>
            </a:extLst>
          </p:cNvPr>
          <p:cNvSpPr>
            <a:spLocks noGrp="1"/>
          </p:cNvSpPr>
          <p:nvPr>
            <p:ph type="body" sz="quarter" idx="11"/>
          </p:nvPr>
        </p:nvSpPr>
        <p:spPr>
          <a:xfrm>
            <a:off x="586723" y="1011734"/>
            <a:ext cx="11016998" cy="362123"/>
          </a:xfrm>
        </p:spPr>
        <p:txBody>
          <a:bodyPr/>
          <a:lstStyle>
            <a:lvl1pPr marL="0" indent="0">
              <a:buNone/>
              <a:defRPr lang="en-US" sz="2353" b="0" kern="1200" cap="none" spc="-50" baseline="0" dirty="0" smtClean="0">
                <a:ln w="3175">
                  <a:noFill/>
                </a:ln>
                <a:solidFill>
                  <a:schemeClr val="tx2"/>
                </a:solidFill>
                <a:effectLst/>
                <a:latin typeface="+mj-lt"/>
                <a:ea typeface="+mn-ea"/>
                <a:cs typeface="Segoe UI" pitchFamily="34" charset="0"/>
              </a:defRPr>
            </a:lvl1pPr>
            <a:lvl2pPr marL="228556" indent="0">
              <a:buNone/>
              <a:defRPr/>
            </a:lvl2pPr>
            <a:lvl3pPr marL="457113" indent="0">
              <a:buNone/>
              <a:defRPr/>
            </a:lvl3pPr>
            <a:lvl4pPr marL="661861" indent="0">
              <a:buNone/>
              <a:defRPr/>
            </a:lvl4pPr>
            <a:lvl5pPr marL="855498" indent="0">
              <a:buNone/>
              <a:defRPr/>
            </a:lvl5pPr>
          </a:lstStyle>
          <a:p>
            <a:pPr lvl="0"/>
            <a:r>
              <a:rPr lang="en-US"/>
              <a:t>Click to edit Master text styles</a:t>
            </a:r>
          </a:p>
        </p:txBody>
      </p:sp>
      <p:sp>
        <p:nvSpPr>
          <p:cNvPr id="5" name="Text Placeholder 4">
            <a:extLst>
              <a:ext uri="{FF2B5EF4-FFF2-40B4-BE49-F238E27FC236}">
                <a16:creationId xmlns:a16="http://schemas.microsoft.com/office/drawing/2014/main" id="{F07E1A94-31D1-46CF-ABD1-491295054781}"/>
              </a:ext>
            </a:extLst>
          </p:cNvPr>
          <p:cNvSpPr>
            <a:spLocks noGrp="1"/>
          </p:cNvSpPr>
          <p:nvPr>
            <p:ph type="body" sz="quarter" idx="12"/>
          </p:nvPr>
        </p:nvSpPr>
        <p:spPr>
          <a:xfrm>
            <a:off x="586723" y="2017713"/>
            <a:ext cx="11016997" cy="1733459"/>
          </a:xfrm>
        </p:spPr>
        <p:txBody>
          <a:bodyPr/>
          <a:lstStyle>
            <a:lvl1pPr marL="89639" indent="0">
              <a:spcAft>
                <a:spcPts val="588"/>
              </a:spcAft>
              <a:buNone/>
              <a:defRPr lang="en-US" sz="2400" kern="1200" spc="0" baseline="0" dirty="0" smtClean="0">
                <a:solidFill>
                  <a:schemeClr val="tx1"/>
                </a:solidFill>
                <a:latin typeface="+mj-lt"/>
                <a:ea typeface="+mn-ea"/>
                <a:cs typeface="Segoe UI" panose="020B0502040204020203" pitchFamily="34" charset="0"/>
              </a:defRPr>
            </a:lvl1pPr>
            <a:lvl2pPr marL="89639" indent="0">
              <a:spcAft>
                <a:spcPts val="588"/>
              </a:spcAft>
              <a:buNone/>
              <a:defRPr sz="1961"/>
            </a:lvl2pPr>
            <a:lvl3pPr marL="89639" indent="0">
              <a:spcAft>
                <a:spcPts val="588"/>
              </a:spcAft>
              <a:buNone/>
              <a:defRPr sz="1568"/>
            </a:lvl3pPr>
            <a:lvl4pPr marL="89639" indent="0">
              <a:spcAft>
                <a:spcPts val="588"/>
              </a:spcAft>
              <a:buNone/>
              <a:defRPr lang="en-US" sz="1800" b="1" kern="1200" spc="0" baseline="0" dirty="0" smtClean="0">
                <a:solidFill>
                  <a:schemeClr val="accent1"/>
                </a:solidFill>
                <a:latin typeface="+mn-lt"/>
                <a:ea typeface="+mn-ea"/>
                <a:cs typeface="Segoe UI" panose="020B0502040204020203" pitchFamily="34" charset="0"/>
              </a:defRPr>
            </a:lvl4pPr>
            <a:lvl5pPr marL="89639" indent="0">
              <a:spcAft>
                <a:spcPts val="588"/>
              </a:spcAft>
              <a:buNone/>
              <a:defRPr sz="1372"/>
            </a:lvl5pPr>
          </a:lstStyle>
          <a:p>
            <a:pPr lvl="0"/>
            <a:r>
              <a:rPr lang="en-US"/>
              <a:t>Click to edit Master text styles</a:t>
            </a:r>
          </a:p>
          <a:p>
            <a:pPr lvl="1"/>
            <a:r>
              <a:rPr lang="en-US"/>
              <a:t>Second level</a:t>
            </a:r>
          </a:p>
          <a:p>
            <a:pPr lvl="2"/>
            <a:r>
              <a:rPr lang="en-US"/>
              <a:t>Third level</a:t>
            </a:r>
          </a:p>
          <a:p>
            <a:pPr marL="89639" marR="0" lvl="3" indent="0" algn="l" defTabSz="932563" rtl="0" eaLnBrk="1" fontAlgn="auto" latinLnBrk="0" hangingPunct="1">
              <a:lnSpc>
                <a:spcPct val="100000"/>
              </a:lnSpc>
              <a:spcBef>
                <a:spcPts val="600"/>
              </a:spcBef>
              <a:spcAft>
                <a:spcPts val="588"/>
              </a:spcAft>
              <a:buClrTx/>
              <a:buSzPct val="90000"/>
              <a:buFont typeface="Wingdings" panose="05000000000000000000" pitchFamily="2" charset="2"/>
              <a:buNone/>
              <a:tabLst/>
            </a:pPr>
            <a:r>
              <a:rPr lang="en-US"/>
              <a:t>Fourth level</a:t>
            </a:r>
          </a:p>
          <a:p>
            <a:pPr lvl="4"/>
            <a:r>
              <a:rPr lang="en-US"/>
              <a:t>Fifth level</a:t>
            </a:r>
          </a:p>
        </p:txBody>
      </p:sp>
    </p:spTree>
    <p:extLst>
      <p:ext uri="{BB962C8B-B14F-4D97-AF65-F5344CB8AC3E}">
        <p14:creationId xmlns:p14="http://schemas.microsoft.com/office/powerpoint/2010/main" val="3809615004"/>
      </p:ext>
    </p:extLst>
  </p:cSld>
  <p:clrMapOvr>
    <a:masterClrMapping/>
  </p:clrMapOvr>
  <p:transition>
    <p:fade/>
  </p:transition>
  <p:hf sldNum="0"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1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5507736" cy="553998"/>
          </a:xfrm>
        </p:spPr>
        <p:txBody>
          <a:bodyPr/>
          <a:lstStyle/>
          <a:p>
            <a:r>
              <a:rPr lang="en-US"/>
              <a:t>Click to edit Master title style</a:t>
            </a:r>
          </a:p>
        </p:txBody>
      </p:sp>
      <p:sp>
        <p:nvSpPr>
          <p:cNvPr id="5" name="Text Placeholder 4">
            <a:extLst>
              <a:ext uri="{FF2B5EF4-FFF2-40B4-BE49-F238E27FC236}">
                <a16:creationId xmlns:a16="http://schemas.microsoft.com/office/drawing/2014/main" id="{F07E1A94-31D1-46CF-ABD1-491295054781}"/>
              </a:ext>
            </a:extLst>
          </p:cNvPr>
          <p:cNvSpPr>
            <a:spLocks noGrp="1"/>
          </p:cNvSpPr>
          <p:nvPr>
            <p:ph type="body" sz="quarter" idx="12"/>
          </p:nvPr>
        </p:nvSpPr>
        <p:spPr>
          <a:xfrm>
            <a:off x="586722" y="2017713"/>
            <a:ext cx="5509277" cy="1733459"/>
          </a:xfrm>
        </p:spPr>
        <p:txBody>
          <a:bodyPr/>
          <a:lstStyle>
            <a:lvl1pPr marL="89639" indent="0">
              <a:spcAft>
                <a:spcPts val="588"/>
              </a:spcAft>
              <a:buNone/>
              <a:defRPr lang="en-US" sz="2400" kern="1200" spc="0" baseline="0" dirty="0" smtClean="0">
                <a:solidFill>
                  <a:schemeClr val="tx1"/>
                </a:solidFill>
                <a:latin typeface="+mj-lt"/>
                <a:ea typeface="+mn-ea"/>
                <a:cs typeface="Segoe UI" panose="020B0502040204020203" pitchFamily="34" charset="0"/>
              </a:defRPr>
            </a:lvl1pPr>
            <a:lvl2pPr marL="89639" indent="0">
              <a:spcAft>
                <a:spcPts val="588"/>
              </a:spcAft>
              <a:buNone/>
              <a:defRPr sz="1961"/>
            </a:lvl2pPr>
            <a:lvl3pPr marL="89639" indent="0">
              <a:spcAft>
                <a:spcPts val="588"/>
              </a:spcAft>
              <a:buNone/>
              <a:defRPr sz="1568"/>
            </a:lvl3pPr>
            <a:lvl4pPr marL="89639" indent="0">
              <a:spcAft>
                <a:spcPts val="588"/>
              </a:spcAft>
              <a:buNone/>
              <a:defRPr lang="en-US" sz="1800" b="1" kern="1200" spc="0" baseline="0" dirty="0" smtClean="0">
                <a:solidFill>
                  <a:schemeClr val="accent1"/>
                </a:solidFill>
                <a:latin typeface="+mn-lt"/>
                <a:ea typeface="+mn-ea"/>
                <a:cs typeface="Segoe UI" panose="020B0502040204020203" pitchFamily="34" charset="0"/>
              </a:defRPr>
            </a:lvl4pPr>
            <a:lvl5pPr marL="89639" indent="0">
              <a:spcAft>
                <a:spcPts val="588"/>
              </a:spcAft>
              <a:buNone/>
              <a:defRPr sz="1372"/>
            </a:lvl5pPr>
          </a:lstStyle>
          <a:p>
            <a:pPr lvl="0"/>
            <a:r>
              <a:rPr lang="en-US"/>
              <a:t>Click to edit Master text styles</a:t>
            </a:r>
          </a:p>
          <a:p>
            <a:pPr lvl="1"/>
            <a:r>
              <a:rPr lang="en-US"/>
              <a:t>Second level</a:t>
            </a:r>
          </a:p>
          <a:p>
            <a:pPr lvl="2"/>
            <a:r>
              <a:rPr lang="en-US"/>
              <a:t>Third level</a:t>
            </a:r>
          </a:p>
          <a:p>
            <a:pPr marL="89639" marR="0" lvl="3" indent="0" algn="l" defTabSz="932563" rtl="0" eaLnBrk="1" fontAlgn="auto" latinLnBrk="0" hangingPunct="1">
              <a:lnSpc>
                <a:spcPct val="100000"/>
              </a:lnSpc>
              <a:spcBef>
                <a:spcPts val="600"/>
              </a:spcBef>
              <a:spcAft>
                <a:spcPts val="588"/>
              </a:spcAft>
              <a:buClrTx/>
              <a:buSzPct val="90000"/>
              <a:buFont typeface="Wingdings" panose="05000000000000000000" pitchFamily="2" charset="2"/>
              <a:buNone/>
              <a:tabLst/>
            </a:pPr>
            <a:r>
              <a:rPr lang="en-US"/>
              <a:t>Fourth level</a:t>
            </a:r>
          </a:p>
          <a:p>
            <a:pPr lvl="4"/>
            <a:r>
              <a:rPr lang="en-US"/>
              <a:t>Fifth level</a:t>
            </a:r>
          </a:p>
        </p:txBody>
      </p:sp>
    </p:spTree>
    <p:extLst>
      <p:ext uri="{BB962C8B-B14F-4D97-AF65-F5344CB8AC3E}">
        <p14:creationId xmlns:p14="http://schemas.microsoft.com/office/powerpoint/2010/main" val="3303713907"/>
      </p:ext>
    </p:extLst>
  </p:cSld>
  <p:clrMapOvr>
    <a:masterClrMapping/>
  </p:clrMapOvr>
  <p:transition>
    <p:fade/>
  </p:transition>
  <p:hf sldNum="0"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1560">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p:cSld name="12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 name="Text Placeholder 4">
            <a:extLst>
              <a:ext uri="{FF2B5EF4-FFF2-40B4-BE49-F238E27FC236}">
                <a16:creationId xmlns:a16="http://schemas.microsoft.com/office/drawing/2014/main" id="{F07E1A94-31D1-46CF-ABD1-491295054781}"/>
              </a:ext>
            </a:extLst>
          </p:cNvPr>
          <p:cNvSpPr>
            <a:spLocks noGrp="1"/>
          </p:cNvSpPr>
          <p:nvPr>
            <p:ph type="body" sz="quarter" idx="12"/>
          </p:nvPr>
        </p:nvSpPr>
        <p:spPr>
          <a:xfrm>
            <a:off x="586722" y="1436688"/>
            <a:ext cx="4712353" cy="1843582"/>
          </a:xfrm>
        </p:spPr>
        <p:txBody>
          <a:bodyPr/>
          <a:lstStyle>
            <a:lvl1pPr marL="89639" indent="0">
              <a:spcAft>
                <a:spcPts val="588"/>
              </a:spcAft>
              <a:buNone/>
              <a:defRPr lang="en-US" sz="2400" kern="1200" spc="0" baseline="0" dirty="0" smtClean="0">
                <a:solidFill>
                  <a:schemeClr val="tx1"/>
                </a:solidFill>
                <a:latin typeface="+mj-lt"/>
                <a:ea typeface="+mn-ea"/>
                <a:cs typeface="Segoe UI" panose="020B0502040204020203" pitchFamily="34" charset="0"/>
              </a:defRPr>
            </a:lvl1pPr>
            <a:lvl2pPr marL="89639" indent="0">
              <a:spcAft>
                <a:spcPts val="588"/>
              </a:spcAft>
              <a:buNone/>
              <a:defRPr sz="1800"/>
            </a:lvl2pPr>
            <a:lvl3pPr marL="89639" indent="0">
              <a:spcAft>
                <a:spcPts val="588"/>
              </a:spcAft>
              <a:buNone/>
              <a:defRPr sz="1400"/>
            </a:lvl3pPr>
            <a:lvl4pPr marL="89639" indent="0">
              <a:spcBef>
                <a:spcPts val="600"/>
              </a:spcBef>
              <a:spcAft>
                <a:spcPts val="588"/>
              </a:spcAft>
              <a:buNone/>
              <a:defRPr lang="en-US" sz="1800" b="1" kern="1200" spc="0" baseline="0" dirty="0" smtClean="0">
                <a:solidFill>
                  <a:schemeClr val="accent1"/>
                </a:solidFill>
                <a:latin typeface="+mn-lt"/>
                <a:ea typeface="+mn-ea"/>
                <a:cs typeface="Segoe UI" panose="020B0502040204020203" pitchFamily="34" charset="0"/>
              </a:defRPr>
            </a:lvl4pPr>
            <a:lvl5pPr marL="89639" indent="0">
              <a:spcAft>
                <a:spcPts val="588"/>
              </a:spcAft>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73712250"/>
      </p:ext>
    </p:extLst>
  </p:cSld>
  <p:clrMapOvr>
    <a:masterClrMapping/>
  </p:clrMapOvr>
  <p:transition>
    <p:fade/>
  </p:transition>
  <p:hf sldNum="0"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2875002"/>
            <a:ext cx="4160521"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3388091107"/>
      </p:ext>
    </p:extLst>
  </p:cSld>
  <p:clrMapOvr>
    <a:masterClrMapping/>
  </p:clrMapOvr>
  <p:transition>
    <p:fade/>
  </p:transition>
  <p:hf sldNum="0"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5ACBF0"/>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1" pos="3336">
          <p15:clr>
            <a:srgbClr val="FBAE40"/>
          </p15:clr>
        </p15:guide>
        <p15:guide id="32" orient="horz" pos="2160">
          <p15:clr>
            <a:srgbClr val="5ACBF0"/>
          </p15:clr>
        </p15:guide>
        <p15:guide id="33" pos="2994">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40097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8517237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2016079"/>
            <a:ext cx="4158362" cy="110812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610"/>
          </a:xfrm>
        </p:spPr>
        <p:txBody>
          <a:bodyPr/>
          <a:lstStyle>
            <a:lvl1pPr marL="0" indent="0">
              <a:buNone/>
              <a:defRPr sz="2200">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84610739"/>
      </p:ext>
    </p:extLst>
  </p:cSld>
  <p:clrMapOvr>
    <a:masterClrMapping/>
  </p:clrMapOvr>
  <p:transition>
    <p:fade/>
  </p:transition>
  <p:hf sldNum="0" hdr="0" ftr="0" dt="0"/>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p:cSld name="Title - Diagonal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4" y="2016079"/>
            <a:ext cx="4745737" cy="110812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610"/>
          </a:xfrm>
        </p:spPr>
        <p:txBody>
          <a:bodyPr/>
          <a:lstStyle>
            <a:lvl1pPr marL="0" indent="0">
              <a:buNone/>
              <a:defRPr sz="2200">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7" name="Picture Placeholder 6" descr="This photo is a 'placeholder' only. Drag or drop your photo here, or click and tap the center to insert a photo.">
            <a:extLst>
              <a:ext uri="{FF2B5EF4-FFF2-40B4-BE49-F238E27FC236}">
                <a16:creationId xmlns:a16="http://schemas.microsoft.com/office/drawing/2014/main" id="{96FC256F-5E96-4FBB-9716-7513A1C62748}"/>
              </a:ext>
            </a:extLst>
          </p:cNvPr>
          <p:cNvSpPr>
            <a:spLocks noGrp="1" noChangeAspect="1"/>
          </p:cNvSpPr>
          <p:nvPr>
            <p:ph type="pic" sz="quarter" idx="11" hasCustomPrompt="1"/>
          </p:nvPr>
        </p:nvSpPr>
        <p:spPr bwMode="ltGray">
          <a:xfrm>
            <a:off x="5334001"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21599954"/>
      </p:ext>
    </p:extLst>
  </p:cSld>
  <p:clrMapOvr>
    <a:masterClrMapping/>
  </p:clrMapOvr>
  <p:transition>
    <p:fade/>
  </p:transition>
  <p:hf sldNum="0" hdr="0" ftr="0" dt="0"/>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1" pos="2993">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353"/>
            <a:ext cx="4159950" cy="1108121"/>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27038845"/>
      </p:ext>
    </p:extLst>
  </p:cSld>
  <p:clrMapOvr>
    <a:masterClrMapping/>
  </p:clrMapOvr>
  <p:transition>
    <p:fade/>
  </p:transition>
  <p:hf sldNum="0" hdr="0" ftr="0" dt="0"/>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p:cSld name="Diagonal Right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353"/>
            <a:ext cx="4745738" cy="1108121"/>
          </a:xfrm>
        </p:spPr>
        <p:txBody>
          <a:bodyPr anchor="ctr"/>
          <a:lstStyle/>
          <a:p>
            <a:r>
              <a:rPr lang="en-US"/>
              <a:t>Click to edit Master title style</a:t>
            </a:r>
          </a:p>
        </p:txBody>
      </p:sp>
      <p:sp>
        <p:nvSpPr>
          <p:cNvPr id="9" name="Picture Placeholder 8" descr="This photo is a 'placeholder' only. Drag or drop your photo here, or click and tap the center to insert a photo.">
            <a:extLst>
              <a:ext uri="{FF2B5EF4-FFF2-40B4-BE49-F238E27FC236}">
                <a16:creationId xmlns:a16="http://schemas.microsoft.com/office/drawing/2014/main" id="{2329700E-8602-48B7-B5D9-EEDEF0890439}"/>
              </a:ext>
            </a:extLst>
          </p:cNvPr>
          <p:cNvSpPr>
            <a:spLocks noGrp="1" noChangeAspect="1"/>
          </p:cNvSpPr>
          <p:nvPr>
            <p:ph type="pic" sz="quarter" idx="11" hasCustomPrompt="1"/>
          </p:nvPr>
        </p:nvSpPr>
        <p:spPr bwMode="ltGray">
          <a:xfrm>
            <a:off x="5334001"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01757092"/>
      </p:ext>
    </p:extLst>
  </p:cSld>
  <p:clrMapOvr>
    <a:masterClrMapping/>
  </p:clrMapOvr>
  <p:transition>
    <p:fade/>
  </p:transition>
  <p:hf sldNum="0" hdr="0" ftr="0" dt="0"/>
  <p:extLst>
    <p:ext uri="{DCECCB84-F9BA-43D5-87BE-67443E8EF086}">
      <p15:sldGuideLst xmlns:p15="http://schemas.microsoft.com/office/powerpoint/2012/main">
        <p15:guide id="5" orient="horz" pos="2160">
          <p15:clr>
            <a:srgbClr val="5ACBF0"/>
          </p15:clr>
        </p15:guide>
        <p15:guide id="6" pos="3360">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4" y="2979739"/>
            <a:ext cx="4163125" cy="861803"/>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43057806"/>
      </p:ext>
    </p:extLst>
  </p:cSld>
  <p:clrMapOvr>
    <a:masterClrMapping/>
  </p:clrMapOvr>
  <p:transition>
    <p:fade/>
  </p:transition>
  <p:hf sldNum="0" hdr="0" ftr="0" dt="0"/>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31474349"/>
      </p:ext>
    </p:extLst>
  </p:cSld>
  <p:clrMapOvr>
    <a:masterClrMapping/>
  </p:clrMapOvr>
  <p:transition>
    <p:fade/>
  </p:transition>
  <p:hf sldNum="0" hdr="0" ftr="0" dt="0"/>
  <p:extLst>
    <p:ext uri="{DCECCB84-F9BA-43D5-87BE-67443E8EF086}">
      <p15:sldGuideLst xmlns:p15="http://schemas.microsoft.com/office/powerpoint/2012/main">
        <p15:guide id="1" orient="horz" pos="2304">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2"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55635427"/>
      </p:ext>
    </p:extLst>
  </p:cSld>
  <p:clrMapOvr>
    <a:masterClrMapping/>
  </p:clrMapOvr>
  <p:transition>
    <p:fade/>
  </p:transition>
  <p:hf sldNum="0" hdr="0" ftr="0" dt="0"/>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71112162"/>
      </p:ext>
    </p:extLst>
  </p:cSld>
  <p:clrMapOvr>
    <a:masterClrMapping/>
  </p:clrMapOvr>
  <p:transition>
    <p:fade/>
  </p:transition>
  <p:hf sldNum="0" hdr="0" ftr="0" dt="0"/>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436097"/>
            <a:ext cx="11018520" cy="55406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1"/>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63315712"/>
      </p:ext>
    </p:extLst>
  </p:cSld>
  <p:clrMapOvr>
    <a:masterClrMapping/>
  </p:clrMapOvr>
  <p:transition>
    <p:fade/>
  </p:transition>
  <p:hf sldNum="0" hdr="0" ftr="0" dt="0"/>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78446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56"/>
            <a:ext cx="11018520" cy="55406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50670225"/>
      </p:ext>
    </p:extLst>
  </p:cSld>
  <p:clrMapOvr>
    <a:masterClrMapping/>
  </p:clrMapOvr>
  <p:transition>
    <p:fade/>
  </p:transition>
  <p:hf sldNum="0" hdr="0" ftr="0" dt="0"/>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17394402"/>
      </p:ext>
    </p:extLst>
  </p:cSld>
  <p:clrMapOvr>
    <a:masterClrMapping/>
  </p:clrMapOvr>
  <p:transition>
    <p:fade/>
  </p:transition>
  <p:hf sldNum="0" hdr="0" ftr="0" dt="0"/>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5689600"/>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1" y="5689600"/>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2" y="5689600"/>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98663629"/>
      </p:ext>
    </p:extLst>
  </p:cSld>
  <p:clrMapOvr>
    <a:masterClrMapping/>
  </p:clrMapOvr>
  <p:transition>
    <p:fade/>
  </p:transition>
  <p:hf sldNum="0" hdr="0" ftr="0" dt="0"/>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0255520"/>
      </p:ext>
    </p:extLst>
  </p:cSld>
  <p:clrMapOvr>
    <a:masterClrMapping/>
  </p:clrMapOvr>
  <p:transition>
    <p:fade/>
  </p:transition>
  <p:hf sldNum="0" hdr="0" ftr="0" dt="0"/>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915436"/>
            <a:ext cx="11018520" cy="554061"/>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1981200"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1756631" y="4984745"/>
            <a:ext cx="2532888" cy="738705"/>
          </a:xfrm>
        </p:spPr>
        <p:txBody>
          <a:bodyPr/>
          <a:lstStyle>
            <a:lvl1pPr marL="0" indent="0" algn="ctr">
              <a:spcBef>
                <a:spcPts val="0"/>
              </a:spcBef>
              <a:buNone/>
              <a:defRPr sz="24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5054125" y="23844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829556" y="4984747"/>
            <a:ext cx="2532888" cy="738705"/>
          </a:xfrm>
        </p:spPr>
        <p:txBody>
          <a:bodyPr/>
          <a:lstStyle>
            <a:lvl1pPr marL="0" indent="0" algn="ctr">
              <a:spcBef>
                <a:spcPts val="0"/>
              </a:spcBef>
              <a:buNone/>
              <a:defRPr sz="24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8127050"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902481" y="4984746"/>
            <a:ext cx="2532888" cy="738705"/>
          </a:xfrm>
        </p:spPr>
        <p:txBody>
          <a:bodyPr/>
          <a:lstStyle>
            <a:lvl1pPr marL="0" indent="0" algn="ctr">
              <a:spcBef>
                <a:spcPts val="0"/>
              </a:spcBef>
              <a:buNone/>
              <a:defRPr sz="24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45984654"/>
      </p:ext>
    </p:extLst>
  </p:cSld>
  <p:clrMapOvr>
    <a:masterClrMapping/>
  </p:clrMapOvr>
  <p:transition>
    <p:fade/>
  </p:transition>
  <p:hf sldNum="0" hdr="0" ftr="0" dt="0"/>
  <p:extLst>
    <p:ext uri="{DCECCB84-F9BA-43D5-87BE-67443E8EF086}">
      <p15:sldGuideLst xmlns:p15="http://schemas.microsoft.com/office/powerpoint/2012/main">
        <p15:guide id="1" orient="horz" pos="751">
          <p15:clr>
            <a:srgbClr val="FBAE40"/>
          </p15:clr>
        </p15:guide>
        <p15:guide id="2" orient="horz" pos="3131">
          <p15:clr>
            <a:srgbClr val="5ACBF0"/>
          </p15:clr>
        </p15:guide>
        <p15:guide id="3" pos="3840">
          <p15:clr>
            <a:srgbClr val="5ACBF0"/>
          </p15:clr>
        </p15:guide>
        <p15:guide id="4" pos="1904">
          <p15:clr>
            <a:srgbClr val="5ACBF0"/>
          </p15:clr>
        </p15:guide>
        <p15:guide id="5" pos="5775">
          <p15:clr>
            <a:srgbClr val="5ACBF0"/>
          </p15:clr>
        </p15:guide>
        <p15:guide id="6" pos="1104">
          <p15:clr>
            <a:srgbClr val="5ACBF0"/>
          </p15:clr>
        </p15:guide>
        <p15:guide id="7" pos="2705">
          <p15:clr>
            <a:srgbClr val="5ACBF0"/>
          </p15:clr>
        </p15:guide>
        <p15:guide id="8" pos="3043">
          <p15:clr>
            <a:srgbClr val="5ACBF0"/>
          </p15:clr>
        </p15:guide>
        <p15:guide id="9" pos="4642">
          <p15:clr>
            <a:srgbClr val="5ACBF0"/>
          </p15:clr>
        </p15:guide>
        <p15:guide id="10" pos="4980">
          <p15:clr>
            <a:srgbClr val="5ACBF0"/>
          </p15:clr>
        </p15:guide>
        <p15:guide id="11" pos="6576">
          <p15:clr>
            <a:srgbClr val="5ACBF0"/>
          </p15:clr>
        </p15:guide>
        <p15:guide id="12" orient="horz" pos="1502">
          <p15:clr>
            <a:srgbClr val="5ACBF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909480"/>
            <a:ext cx="11018520" cy="554061"/>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828296"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2612" y="4984746"/>
            <a:ext cx="2532888" cy="738705"/>
          </a:xfrm>
        </p:spPr>
        <p:txBody>
          <a:bodyPr/>
          <a:lstStyle>
            <a:lvl1pPr marL="0" indent="0" algn="ctr">
              <a:spcBef>
                <a:spcPts val="0"/>
              </a:spcBef>
              <a:buNone/>
              <a:defRPr sz="24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646239"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27985" y="4984747"/>
            <a:ext cx="2532888" cy="738705"/>
          </a:xfrm>
        </p:spPr>
        <p:txBody>
          <a:bodyPr/>
          <a:lstStyle>
            <a:lvl1pPr marL="0" indent="0" algn="ctr">
              <a:spcBef>
                <a:spcPts val="0"/>
              </a:spcBef>
              <a:buNone/>
              <a:defRPr sz="24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462013"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252243" y="4984746"/>
            <a:ext cx="2532888" cy="738705"/>
          </a:xfrm>
        </p:spPr>
        <p:txBody>
          <a:bodyPr/>
          <a:lstStyle>
            <a:lvl1pPr marL="0" indent="0" algn="ctr">
              <a:spcBef>
                <a:spcPts val="0"/>
              </a:spcBef>
              <a:buNone/>
              <a:defRPr sz="24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301069"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076500" y="4984746"/>
            <a:ext cx="2532888" cy="738705"/>
          </a:xfrm>
        </p:spPr>
        <p:txBody>
          <a:bodyPr/>
          <a:lstStyle>
            <a:lvl1pPr marL="0" indent="0" algn="ctr">
              <a:spcBef>
                <a:spcPts val="0"/>
              </a:spcBef>
              <a:buNone/>
              <a:defRPr sz="24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21019786"/>
      </p:ext>
    </p:extLst>
  </p:cSld>
  <p:clrMapOvr>
    <a:masterClrMapping/>
  </p:clrMapOvr>
  <p:transition>
    <p:fade/>
  </p:transition>
  <p:hf sldNum="0" hdr="0" ftr="0" dt="0"/>
  <p:extLst>
    <p:ext uri="{DCECCB84-F9BA-43D5-87BE-67443E8EF086}">
      <p15:sldGuideLst xmlns:p15="http://schemas.microsoft.com/office/powerpoint/2012/main">
        <p15:guide id="1" orient="horz" pos="751">
          <p15:clr>
            <a:srgbClr val="FBAE40"/>
          </p15:clr>
        </p15:guide>
        <p15:guide id="2" orient="horz" pos="3138">
          <p15:clr>
            <a:srgbClr val="5ACBF0"/>
          </p15:clr>
        </p15:guide>
        <p15:guide id="3" pos="3937">
          <p15:clr>
            <a:srgbClr val="5ACBF0"/>
          </p15:clr>
        </p15:guide>
        <p15:guide id="4" pos="1961">
          <p15:clr>
            <a:srgbClr val="5ACBF0"/>
          </p15:clr>
        </p15:guide>
        <p15:guide id="5" pos="5717">
          <p15:clr>
            <a:srgbClr val="5ACBF0"/>
          </p15:clr>
        </p15:guide>
        <p15:guide id="6" pos="5534">
          <p15:clr>
            <a:srgbClr val="5ACBF0"/>
          </p15:clr>
        </p15:guide>
        <p15:guide id="7" pos="3760">
          <p15:clr>
            <a:srgbClr val="5ACBF0"/>
          </p15:clr>
        </p15:guide>
        <p15:guide id="8" pos="2162">
          <p15:clr>
            <a:srgbClr val="5ACBF0"/>
          </p15:clr>
        </p15:guide>
        <p15:guide id="10" pos="2955">
          <p15:clr>
            <a:srgbClr val="5ACBF0"/>
          </p15:clr>
        </p15:guide>
        <p15:guide id="11" pos="4727">
          <p15:clr>
            <a:srgbClr val="5ACBF0"/>
          </p15:clr>
        </p15:guide>
        <p15:guide id="12" pos="6515">
          <p15:clr>
            <a:srgbClr val="5ACBF0"/>
          </p15:clr>
        </p15:guide>
        <p15:guide id="13" pos="1176">
          <p15:clr>
            <a:srgbClr val="5ACBF0"/>
          </p15:clr>
        </p15:guide>
        <p15:guide id="14" orient="horz" pos="1504">
          <p15:clr>
            <a:srgbClr val="5ACBF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7" y="2309813"/>
            <a:ext cx="3182027" cy="554061"/>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3"/>
            <a:ext cx="7253288" cy="430887"/>
          </a:xfrm>
        </p:spPr>
        <p:txBody>
          <a:bodyPr anchor="t"/>
          <a:lstStyle>
            <a:lvl1pPr marL="0" indent="0">
              <a:spcAft>
                <a:spcPts val="600"/>
              </a:spcAft>
              <a:buFont typeface="Wingdings" panose="05000000000000000000" pitchFamily="2" charset="2"/>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4"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19797282"/>
      </p:ext>
    </p:extLst>
  </p:cSld>
  <p:clrMapOvr>
    <a:masterClrMapping/>
  </p:clrMapOvr>
  <p:transition>
    <p:fade/>
  </p:transition>
  <p:hf sldNum="0" hdr="0" ftr="0" dt="0"/>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4" y="3150383"/>
            <a:ext cx="3182027" cy="554061"/>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3211970"/>
            <a:ext cx="6667500" cy="430887"/>
          </a:xfrm>
        </p:spPr>
        <p:txBody>
          <a:bodyPr anchor="ctr"/>
          <a:lstStyle>
            <a:lvl1pPr marL="231730" indent="-231730">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33320545"/>
      </p:ext>
    </p:extLst>
  </p:cSld>
  <p:clrMapOvr>
    <a:masterClrMapping/>
  </p:clrMapOvr>
  <p:transition>
    <p:fade/>
  </p:transition>
  <p:hf sldNum="0" hdr="0" ftr="0" dt="0"/>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3_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4" y="3150383"/>
            <a:ext cx="4353619" cy="554061"/>
          </a:xfrm>
        </p:spPr>
        <p:txBody>
          <a:bodyPr anchor="ctr"/>
          <a:lstStyle>
            <a:lvl1pPr>
              <a:defRPr/>
            </a:lvl1pPr>
          </a:lstStyle>
          <a:p>
            <a:r>
              <a:rPr lang="en-US"/>
              <a:t>Title</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6429997" y="1489435"/>
            <a:ext cx="0" cy="4176074"/>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D1D4C760-CBAF-4466-AE54-5219D76BCA37}"/>
              </a:ext>
            </a:extLst>
          </p:cNvPr>
          <p:cNvSpPr>
            <a:spLocks noGrp="1"/>
          </p:cNvSpPr>
          <p:nvPr>
            <p:ph type="body" sz="quarter" idx="12"/>
          </p:nvPr>
        </p:nvSpPr>
        <p:spPr>
          <a:xfrm>
            <a:off x="6853286" y="2519418"/>
            <a:ext cx="4756101" cy="1908215"/>
          </a:xfrm>
        </p:spPr>
        <p:txBody>
          <a:bodyPr anchor="ctr"/>
          <a:lstStyle>
            <a:lvl1pPr marL="0" indent="0">
              <a:spcBef>
                <a:spcPts val="600"/>
              </a:spcBef>
              <a:spcAft>
                <a:spcPts val="600"/>
              </a:spcAft>
              <a:buNone/>
              <a:defRPr sz="2000">
                <a:solidFill>
                  <a:schemeClr val="accent1"/>
                </a:solidFill>
                <a:latin typeface="+mj-lt"/>
              </a:defRPr>
            </a:lvl1pPr>
            <a:lvl2pPr marL="0" indent="0">
              <a:spcBef>
                <a:spcPts val="600"/>
              </a:spcBef>
              <a:spcAft>
                <a:spcPts val="600"/>
              </a:spcAft>
              <a:buNone/>
              <a:defRPr/>
            </a:lvl2pPr>
            <a:lvl3pPr marL="0" indent="0">
              <a:spcBef>
                <a:spcPts val="600"/>
              </a:spcBef>
              <a:spcAft>
                <a:spcPts val="600"/>
              </a:spcAft>
              <a:buNone/>
              <a:defRPr/>
            </a:lvl3pPr>
            <a:lvl4pPr marL="0" indent="0">
              <a:spcBef>
                <a:spcPts val="600"/>
              </a:spcBef>
              <a:spcAft>
                <a:spcPts val="600"/>
              </a:spcAft>
              <a:buNone/>
              <a:defRPr/>
            </a:lvl4pPr>
            <a:lvl5pPr marL="0" indent="0">
              <a:spcBef>
                <a:spcPts val="600"/>
              </a:spcBef>
              <a:spcAft>
                <a:spcPts val="600"/>
              </a:spcAft>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72744002"/>
      </p:ext>
    </p:extLst>
  </p:cSld>
  <p:clrMapOvr>
    <a:masterClrMapping/>
  </p:clrMapOvr>
  <p:transition>
    <p:fade/>
  </p:transition>
  <p:hf sldNum="0" hdr="0" ftr="0" dt="0"/>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2_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4356100" y="1434705"/>
            <a:ext cx="7253286" cy="554061"/>
          </a:xfrm>
        </p:spPr>
        <p:txBody>
          <a:bodyPr anchor="b"/>
          <a:lstStyle>
            <a:lvl1pPr>
              <a:defRPr/>
            </a:lvl1pPr>
          </a:lstStyle>
          <a:p>
            <a:r>
              <a:rPr lang="en-US"/>
              <a:t>Title</a:t>
            </a:r>
          </a:p>
        </p:txBody>
      </p: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E0DCFFA4-41A4-484E-A7E8-EEA19D67D806}"/>
              </a:ext>
            </a:extLst>
          </p:cNvPr>
          <p:cNvSpPr>
            <a:spLocks noGrp="1"/>
          </p:cNvSpPr>
          <p:nvPr>
            <p:ph type="body" sz="quarter" idx="12"/>
          </p:nvPr>
        </p:nvSpPr>
        <p:spPr>
          <a:xfrm>
            <a:off x="4356100" y="2290713"/>
            <a:ext cx="7253288" cy="1506032"/>
          </a:xfrm>
        </p:spPr>
        <p:txBody>
          <a:bodyPr anchor="t"/>
          <a:lstStyle>
            <a:lvl1pPr marL="0" indent="0">
              <a:spcBef>
                <a:spcPts val="600"/>
              </a:spcBef>
              <a:spcAft>
                <a:spcPts val="600"/>
              </a:spcAft>
              <a:buNone/>
              <a:defRPr sz="2000">
                <a:solidFill>
                  <a:schemeClr val="accent1"/>
                </a:solidFill>
                <a:latin typeface="+mj-lt"/>
              </a:defRPr>
            </a:lvl1pPr>
            <a:lvl2pPr marL="0" indent="0">
              <a:spcBef>
                <a:spcPts val="600"/>
              </a:spcBef>
              <a:spcAft>
                <a:spcPts val="600"/>
              </a:spcAft>
              <a:buNone/>
              <a:defRPr sz="1800"/>
            </a:lvl2pPr>
            <a:lvl3pPr marL="0" indent="0">
              <a:buNone/>
              <a:defRPr/>
            </a:lvl3pPr>
            <a:lvl4pPr marL="0" indent="0">
              <a:buNone/>
              <a:defRPr/>
            </a:lvl4pPr>
            <a:lvl5pPr marL="0" indent="0">
              <a:buNone/>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650488276"/>
      </p:ext>
    </p:extLst>
  </p:cSld>
  <p:clrMapOvr>
    <a:masterClrMapping/>
  </p:clrMapOvr>
  <p:transition>
    <p:fade/>
  </p:transition>
  <p:hf sldNum="0" hdr="0" ftr="0" dt="0"/>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74828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1_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4356100" y="1434705"/>
            <a:ext cx="7253286" cy="554061"/>
          </a:xfrm>
        </p:spPr>
        <p:txBody>
          <a:bodyPr anchor="b"/>
          <a:lstStyle>
            <a:lvl1pPr>
              <a:defRPr/>
            </a:lvl1pPr>
          </a:lstStyle>
          <a:p>
            <a:r>
              <a:rPr lang="en-US"/>
              <a:t>Title</a:t>
            </a:r>
          </a:p>
        </p:txBody>
      </p: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E0DCFFA4-41A4-484E-A7E8-EEA19D67D806}"/>
              </a:ext>
            </a:extLst>
          </p:cNvPr>
          <p:cNvSpPr>
            <a:spLocks noGrp="1"/>
          </p:cNvSpPr>
          <p:nvPr>
            <p:ph type="body" sz="quarter" idx="12"/>
          </p:nvPr>
        </p:nvSpPr>
        <p:spPr>
          <a:xfrm>
            <a:off x="4356100" y="2290713"/>
            <a:ext cx="7253288" cy="1506032"/>
          </a:xfrm>
        </p:spPr>
        <p:txBody>
          <a:bodyPr anchor="t"/>
          <a:lstStyle>
            <a:lvl1pPr marL="0" indent="0">
              <a:spcBef>
                <a:spcPts val="600"/>
              </a:spcBef>
              <a:spcAft>
                <a:spcPts val="600"/>
              </a:spcAft>
              <a:buNone/>
              <a:defRPr sz="2000">
                <a:solidFill>
                  <a:schemeClr val="accent1"/>
                </a:solidFill>
                <a:latin typeface="+mj-lt"/>
              </a:defRPr>
            </a:lvl1pPr>
            <a:lvl2pPr marL="0" indent="0">
              <a:spcBef>
                <a:spcPts val="600"/>
              </a:spcBef>
              <a:spcAft>
                <a:spcPts val="600"/>
              </a:spcAft>
              <a:buNone/>
              <a:defRPr sz="1800"/>
            </a:lvl2pPr>
            <a:lvl3pPr marL="0" indent="0">
              <a:buNone/>
              <a:defRPr/>
            </a:lvl3pPr>
            <a:lvl4pPr marL="0" indent="0">
              <a:buNone/>
              <a:defRPr/>
            </a:lvl4pPr>
            <a:lvl5pPr marL="0" indent="0">
              <a:buNone/>
              <a:defRPr/>
            </a:lvl5pPr>
          </a:lstStyle>
          <a:p>
            <a:pPr lvl="0"/>
            <a:r>
              <a:rPr lang="en-US"/>
              <a:t>Click to edit Master text styles</a:t>
            </a:r>
          </a:p>
          <a:p>
            <a:pPr lvl="1"/>
            <a:r>
              <a:rPr lang="en-US"/>
              <a:t>Second level</a:t>
            </a:r>
          </a:p>
        </p:txBody>
      </p:sp>
      <p:sp>
        <p:nvSpPr>
          <p:cNvPr id="10" name="Rectangle 9">
            <a:extLst>
              <a:ext uri="{FF2B5EF4-FFF2-40B4-BE49-F238E27FC236}">
                <a16:creationId xmlns:a16="http://schemas.microsoft.com/office/drawing/2014/main" id="{2D21BCD7-F3FC-48E8-B793-059BD7A8677B}"/>
              </a:ext>
            </a:extLst>
          </p:cNvPr>
          <p:cNvSpPr/>
          <p:nvPr userDrawn="1"/>
        </p:nvSpPr>
        <p:spPr bwMode="auto">
          <a:xfrm>
            <a:off x="582612" y="585788"/>
            <a:ext cx="3189288" cy="568325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014775723"/>
      </p:ext>
    </p:extLst>
  </p:cSld>
  <p:clrMapOvr>
    <a:masterClrMapping/>
  </p:clrMapOvr>
  <p:transition>
    <p:fade/>
  </p:transition>
  <p:hf sldNum="0" hdr="0" ftr="0" dt="0"/>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86" indent="0">
              <a:buNone/>
              <a:tabLst>
                <a:tab pos="344422" algn="l"/>
              </a:tabLst>
              <a:defRPr sz="2400">
                <a:solidFill>
                  <a:schemeClr val="tx1"/>
                </a:solidFill>
                <a:latin typeface="Consolas" panose="020B0609020204030204" pitchFamily="49" charset="0"/>
                <a:cs typeface="Consolas" panose="020B0609020204030204" pitchFamily="49" charset="0"/>
              </a:defRPr>
            </a:lvl2pPr>
            <a:lvl3pPr marL="584495" indent="0">
              <a:buNone/>
              <a:tabLst>
                <a:tab pos="569803" algn="l"/>
              </a:tabLst>
              <a:defRPr sz="2400">
                <a:solidFill>
                  <a:schemeClr val="tx1"/>
                </a:solidFill>
                <a:latin typeface="Consolas" panose="020B0609020204030204" pitchFamily="49" charset="0"/>
                <a:cs typeface="Consolas" panose="020B0609020204030204" pitchFamily="49" charset="0"/>
              </a:defRPr>
            </a:lvl3pPr>
            <a:lvl4pPr marL="814407" indent="0">
              <a:buNone/>
              <a:tabLst>
                <a:tab pos="799946" algn="l"/>
              </a:tabLst>
              <a:defRPr sz="2400">
                <a:solidFill>
                  <a:schemeClr val="tx1"/>
                </a:solidFill>
                <a:latin typeface="Consolas" panose="020B0609020204030204" pitchFamily="49" charset="0"/>
                <a:cs typeface="Consolas" panose="020B0609020204030204" pitchFamily="49" charset="0"/>
              </a:defRPr>
            </a:lvl4pPr>
            <a:lvl5pPr marL="1050795" indent="0">
              <a:buNone/>
              <a:tabLst>
                <a:tab pos="1028502"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58637399"/>
      </p:ext>
    </p:extLst>
  </p:cSld>
  <p:clrMapOvr>
    <a:overrideClrMapping bg1="lt1" tx1="dk1" bg2="lt2" tx2="dk2" accent1="accent1" accent2="accent2" accent3="accent3" accent4="accent4" accent5="accent5" accent6="accent6" hlink="hlink" folHlink="folHlink"/>
  </p:clrMapOvr>
  <p:transition>
    <p:fade/>
  </p:transition>
  <p:hf sldNum="0" hdr="0" ftr="0" dt="0"/>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86" indent="0">
              <a:buNone/>
              <a:tabLst>
                <a:tab pos="344422" algn="l"/>
              </a:tabLst>
              <a:defRPr sz="2400">
                <a:solidFill>
                  <a:schemeClr val="tx1"/>
                </a:solidFill>
                <a:latin typeface="Consolas" panose="020B0609020204030204" pitchFamily="49" charset="0"/>
                <a:cs typeface="Consolas" panose="020B0609020204030204" pitchFamily="49" charset="0"/>
              </a:defRPr>
            </a:lvl2pPr>
            <a:lvl3pPr marL="584495" indent="0">
              <a:buNone/>
              <a:tabLst>
                <a:tab pos="569803" algn="l"/>
              </a:tabLst>
              <a:defRPr sz="2400">
                <a:solidFill>
                  <a:schemeClr val="tx1"/>
                </a:solidFill>
                <a:latin typeface="Consolas" panose="020B0609020204030204" pitchFamily="49" charset="0"/>
                <a:cs typeface="Consolas" panose="020B0609020204030204" pitchFamily="49" charset="0"/>
              </a:defRPr>
            </a:lvl3pPr>
            <a:lvl4pPr marL="814407" indent="0">
              <a:buNone/>
              <a:tabLst>
                <a:tab pos="799946" algn="l"/>
              </a:tabLst>
              <a:defRPr sz="2400">
                <a:solidFill>
                  <a:schemeClr val="tx1"/>
                </a:solidFill>
                <a:latin typeface="Consolas" panose="020B0609020204030204" pitchFamily="49" charset="0"/>
                <a:cs typeface="Consolas" panose="020B0609020204030204" pitchFamily="49" charset="0"/>
              </a:defRPr>
            </a:lvl4pPr>
            <a:lvl5pPr marL="1050795" indent="0">
              <a:buNone/>
              <a:tabLst>
                <a:tab pos="1028502"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453861739"/>
      </p:ext>
    </p:extLst>
  </p:cSld>
  <p:clrMapOvr>
    <a:overrideClrMapping bg1="lt1" tx1="dk1" bg2="lt2" tx2="dk2" accent1="accent1" accent2="accent2" accent3="accent3" accent4="accent4" accent5="accent5" accent6="accent6" hlink="hlink" folHlink="folHlink"/>
  </p:clrMapOvr>
  <p:transition>
    <p:fade/>
  </p:transition>
  <p:hf sldNum="0" hdr="0" ftr="0" dt="0"/>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487" indent="0">
              <a:buNone/>
              <a:defRPr sz="2400">
                <a:solidFill>
                  <a:srgbClr val="2F2F2F"/>
                </a:solidFill>
                <a:latin typeface="Segoe UI" panose="020B0502040204020203" pitchFamily="34" charset="0"/>
                <a:cs typeface="Segoe UI" panose="020B0502040204020203" pitchFamily="34" charset="0"/>
              </a:defRPr>
            </a:lvl2pPr>
            <a:lvl3pPr marL="456976" indent="0">
              <a:buNone/>
              <a:defRPr/>
            </a:lvl3pPr>
            <a:lvl4pPr marL="685462" indent="0">
              <a:buNone/>
              <a:defRPr/>
            </a:lvl4pPr>
            <a:lvl5pPr marL="913950"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382"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320"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163"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481"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021358194"/>
      </p:ext>
    </p:extLst>
  </p:cSld>
  <p:clrMapOvr>
    <a:overrideClrMapping bg1="lt1" tx1="dk1" bg2="lt2" tx2="dk2" accent1="accent1" accent2="accent2" accent3="accent3" accent4="accent4" accent5="accent5" accent6="accent6" hlink="hlink" folHlink="folHlink"/>
  </p:clrMapOvr>
  <p:transition>
    <p:fade/>
  </p:transition>
  <p:hf sldNum="0" hdr="0" ftr="0" dt="0"/>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553998"/>
          </a:xfrm>
        </p:spPr>
        <p:txBody>
          <a:bodyPr/>
          <a:lstStyle>
            <a:lvl1pPr>
              <a:defRPr>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382"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320"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163"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481"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487" indent="0">
              <a:buNone/>
              <a:defRPr sz="2400">
                <a:solidFill>
                  <a:srgbClr val="2F2F2F"/>
                </a:solidFill>
                <a:latin typeface="Segoe UI" panose="020B0502040204020203" pitchFamily="34" charset="0"/>
                <a:cs typeface="Segoe UI" panose="020B0502040204020203" pitchFamily="34" charset="0"/>
              </a:defRPr>
            </a:lvl2pPr>
            <a:lvl3pPr marL="456976" indent="0">
              <a:buNone/>
              <a:defRPr/>
            </a:lvl3pPr>
            <a:lvl4pPr marL="685462" indent="0">
              <a:buNone/>
              <a:defRPr/>
            </a:lvl4pPr>
            <a:lvl5pPr marL="913950" indent="0">
              <a:buNone/>
              <a:defRPr/>
            </a:lvl5pPr>
          </a:lstStyle>
          <a:p>
            <a:pPr lvl="0"/>
            <a:r>
              <a:rPr lang="en-US"/>
              <a:t>Click to edit text</a:t>
            </a:r>
          </a:p>
        </p:txBody>
      </p:sp>
    </p:spTree>
    <p:extLst>
      <p:ext uri="{BB962C8B-B14F-4D97-AF65-F5344CB8AC3E}">
        <p14:creationId xmlns:p14="http://schemas.microsoft.com/office/powerpoint/2010/main" val="1766625064"/>
      </p:ext>
    </p:extLst>
  </p:cSld>
  <p:clrMapOvr>
    <a:overrideClrMapping bg1="lt1" tx1="dk1" bg2="lt2" tx2="dk2" accent1="accent1" accent2="accent2" accent3="accent3" accent4="accent4" accent5="accent5" accent6="accent6" hlink="hlink" folHlink="folHlink"/>
  </p:clrMapOvr>
  <p:transition>
    <p:fade/>
  </p:transition>
  <p:hf sldNum="0" hdr="0" ftr="0" dt="0"/>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4"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6"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6976" indent="0">
              <a:buNone/>
              <a:defRPr/>
            </a:lvl3pPr>
            <a:lvl4pPr marL="685462" indent="0">
              <a:buNone/>
              <a:defRPr/>
            </a:lvl4pPr>
            <a:lvl5pPr marL="913950"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1"/>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382"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320"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163"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481"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139518178"/>
      </p:ext>
    </p:extLst>
  </p:cSld>
  <p:clrMapOvr>
    <a:overrideClrMapping bg1="lt1" tx1="dk1" bg2="lt2" tx2="dk2" accent1="accent1" accent2="accent2" accent3="accent3" accent4="accent4" accent5="accent5" accent6="accent6" hlink="hlink" folHlink="folHlink"/>
  </p:clrMapOvr>
  <p:transition>
    <p:fade/>
  </p:transition>
  <p:hf sldNum="0" hdr="0" ftr="0" dt="0"/>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50"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1"/>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200"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382"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320"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163"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481"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6976" indent="0">
              <a:buNone/>
              <a:defRPr/>
            </a:lvl3pPr>
            <a:lvl4pPr marL="685462" indent="0">
              <a:buNone/>
              <a:defRPr/>
            </a:lvl4pPr>
            <a:lvl5pPr marL="913950" indent="0">
              <a:buNone/>
              <a:defRPr/>
            </a:lvl5pPr>
          </a:lstStyle>
          <a:p>
            <a:pPr lvl="0"/>
            <a:r>
              <a:rPr lang="en-US"/>
              <a:t>Click to edit text</a:t>
            </a:r>
          </a:p>
        </p:txBody>
      </p:sp>
    </p:spTree>
    <p:extLst>
      <p:ext uri="{BB962C8B-B14F-4D97-AF65-F5344CB8AC3E}">
        <p14:creationId xmlns:p14="http://schemas.microsoft.com/office/powerpoint/2010/main" val="510044494"/>
      </p:ext>
    </p:extLst>
  </p:cSld>
  <p:clrMapOvr>
    <a:overrideClrMapping bg1="lt1" tx1="dk1" bg2="lt2" tx2="dk2" accent1="accent1" accent2="accent2" accent3="accent3" accent4="accent4" accent5="accent5" accent6="accent6" hlink="hlink" folHlink="folHlink"/>
  </p:clrMapOvr>
  <p:transition>
    <p:fade/>
  </p:transition>
  <p:hf sldNum="0" hdr="0" ftr="0" dt="0"/>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243A5E"/>
        </a:solidFill>
        <a:effectLst/>
      </p:bgPr>
    </p:bg>
    <p:spTree>
      <p:nvGrpSpPr>
        <p:cNvPr id="1" name=""/>
        <p:cNvGrpSpPr/>
        <p:nvPr/>
      </p:nvGrpSpPr>
      <p:grpSpPr>
        <a:xfrm>
          <a:off x="0" y="0"/>
          <a:ext cx="0" cy="0"/>
          <a:chOff x="0" y="0"/>
          <a:chExt cx="0" cy="0"/>
        </a:xfrm>
      </p:grpSpPr>
      <p:pic>
        <p:nvPicPr>
          <p:cNvPr id="3" name="Image" descr="Image">
            <a:extLst>
              <a:ext uri="{FF2B5EF4-FFF2-40B4-BE49-F238E27FC236}">
                <a16:creationId xmlns:a16="http://schemas.microsoft.com/office/drawing/2014/main" id="{9B76177D-2EF6-4521-94A2-23E08BF9F9D3}"/>
              </a:ext>
            </a:extLst>
          </p:cNvPr>
          <p:cNvPicPr>
            <a:picLocks noChangeAspect="1"/>
          </p:cNvPicPr>
          <p:nvPr/>
        </p:nvPicPr>
        <p:blipFill>
          <a:blip r:embed="rId2"/>
          <a:stretch>
            <a:fillRect/>
          </a:stretch>
        </p:blipFill>
        <p:spPr>
          <a:xfrm>
            <a:off x="1" y="0"/>
            <a:ext cx="12192000" cy="6858000"/>
          </a:xfrm>
          <a:prstGeom prst="rect">
            <a:avLst/>
          </a:prstGeom>
          <a:ln w="12700">
            <a:miter lim="400000"/>
          </a:ln>
        </p:spPr>
      </p:pic>
      <p:pic>
        <p:nvPicPr>
          <p:cNvPr id="7" name="Image" descr="Image">
            <a:extLst>
              <a:ext uri="{FF2B5EF4-FFF2-40B4-BE49-F238E27FC236}">
                <a16:creationId xmlns:a16="http://schemas.microsoft.com/office/drawing/2014/main" id="{9C455890-8289-4143-86AB-7615AE5D2F0C}"/>
              </a:ext>
            </a:extLst>
          </p:cNvPr>
          <p:cNvPicPr>
            <a:picLocks noChangeAspect="1"/>
          </p:cNvPicPr>
          <p:nvPr/>
        </p:nvPicPr>
        <p:blipFill>
          <a:blip r:embed="rId3"/>
          <a:stretch>
            <a:fillRect/>
          </a:stretch>
        </p:blipFill>
        <p:spPr>
          <a:xfrm>
            <a:off x="1714" y="702520"/>
            <a:ext cx="12190286" cy="6155481"/>
          </a:xfrm>
          <a:prstGeom prst="rect">
            <a:avLst/>
          </a:prstGeom>
          <a:ln w="12700">
            <a:miter lim="400000"/>
          </a:ln>
        </p:spPr>
      </p:pic>
      <p:sp>
        <p:nvSpPr>
          <p:cNvPr id="2" name="Title 1"/>
          <p:cNvSpPr>
            <a:spLocks noGrp="1"/>
          </p:cNvSpPr>
          <p:nvPr>
            <p:ph type="title" hasCustomPrompt="1"/>
          </p:nvPr>
        </p:nvSpPr>
        <p:spPr>
          <a:xfrm>
            <a:off x="585216" y="3033223"/>
            <a:ext cx="6882384"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882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 or subtitle</a:t>
            </a:r>
          </a:p>
        </p:txBody>
      </p:sp>
    </p:spTree>
    <p:extLst>
      <p:ext uri="{BB962C8B-B14F-4D97-AF65-F5344CB8AC3E}">
        <p14:creationId xmlns:p14="http://schemas.microsoft.com/office/powerpoint/2010/main" val="12592548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1" orient="horz" pos="2160">
          <p15:clr>
            <a:srgbClr val="FBAE40"/>
          </p15:clr>
        </p15:guide>
        <p15:guide id="2" pos="4704">
          <p15:clr>
            <a:srgbClr val="5ACBF0"/>
          </p15:clr>
        </p15:guide>
        <p15:guide id="3" orient="horz" pos="1910">
          <p15:clr>
            <a:srgbClr val="5ACBF0"/>
          </p15:clr>
        </p15:guide>
        <p15:guide id="4" orient="horz" pos="2505">
          <p15:clr>
            <a:srgbClr val="5ACBF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243A5E"/>
        </a:solidFill>
        <a:effectLst/>
      </p:bgPr>
    </p:bg>
    <p:spTree>
      <p:nvGrpSpPr>
        <p:cNvPr id="1" name=""/>
        <p:cNvGrpSpPr/>
        <p:nvPr/>
      </p:nvGrpSpPr>
      <p:grpSpPr>
        <a:xfrm>
          <a:off x="0" y="0"/>
          <a:ext cx="0" cy="0"/>
          <a:chOff x="0" y="0"/>
          <a:chExt cx="0" cy="0"/>
        </a:xfrm>
      </p:grpSpPr>
      <p:pic>
        <p:nvPicPr>
          <p:cNvPr id="4" name="Image" descr="Image">
            <a:extLst>
              <a:ext uri="{FF2B5EF4-FFF2-40B4-BE49-F238E27FC236}">
                <a16:creationId xmlns:a16="http://schemas.microsoft.com/office/drawing/2014/main" id="{B9A523E9-3540-4A3B-ADB7-14250A07DF15}"/>
              </a:ext>
            </a:extLst>
          </p:cNvPr>
          <p:cNvPicPr>
            <a:picLocks noChangeAspect="1"/>
          </p:cNvPicPr>
          <p:nvPr/>
        </p:nvPicPr>
        <p:blipFill>
          <a:blip r:embed="rId2"/>
          <a:stretch>
            <a:fillRect/>
          </a:stretch>
        </p:blipFill>
        <p:spPr>
          <a:xfrm>
            <a:off x="1" y="0"/>
            <a:ext cx="12192000" cy="6858000"/>
          </a:xfrm>
          <a:prstGeom prst="rect">
            <a:avLst/>
          </a:prstGeom>
          <a:ln w="12700">
            <a:miter lim="400000"/>
          </a:ln>
        </p:spPr>
      </p:pic>
      <p:pic>
        <p:nvPicPr>
          <p:cNvPr id="6" name="Image" descr="Image">
            <a:extLst>
              <a:ext uri="{FF2B5EF4-FFF2-40B4-BE49-F238E27FC236}">
                <a16:creationId xmlns:a16="http://schemas.microsoft.com/office/drawing/2014/main" id="{F0EEB245-734B-42B2-842F-C99AEF438844}"/>
              </a:ext>
            </a:extLst>
          </p:cNvPr>
          <p:cNvPicPr>
            <a:picLocks noChangeAspect="1"/>
          </p:cNvPicPr>
          <p:nvPr/>
        </p:nvPicPr>
        <p:blipFill>
          <a:blip r:embed="rId3"/>
          <a:stretch>
            <a:fillRect/>
          </a:stretch>
        </p:blipFill>
        <p:spPr>
          <a:xfrm>
            <a:off x="1714" y="702520"/>
            <a:ext cx="12190286" cy="6155481"/>
          </a:xfrm>
          <a:prstGeom prst="rect">
            <a:avLst/>
          </a:prstGeom>
          <a:ln w="12700">
            <a:miter lim="400000"/>
          </a:ln>
        </p:spPr>
      </p:pic>
      <p:sp>
        <p:nvSpPr>
          <p:cNvPr id="2" name="Title 1"/>
          <p:cNvSpPr>
            <a:spLocks noGrp="1"/>
          </p:cNvSpPr>
          <p:nvPr>
            <p:ph type="title" hasCustomPrompt="1"/>
          </p:nvPr>
        </p:nvSpPr>
        <p:spPr>
          <a:xfrm>
            <a:off x="585216" y="3035808"/>
            <a:ext cx="6882384"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9417855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1" orient="horz" pos="2160">
          <p15:clr>
            <a:srgbClr val="FBAE40"/>
          </p15:clr>
        </p15:guide>
        <p15:guide id="2" pos="4704">
          <p15:clr>
            <a:srgbClr val="5ACBF0"/>
          </p15:clr>
        </p15:guide>
        <p15:guide id="3" orient="horz" pos="1911">
          <p15:clr>
            <a:srgbClr val="5ACBF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7891149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796489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39520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p:cSld name=" Blank 2">
    <p:bg>
      <p:bgRef idx="1001">
        <a:schemeClr val="bg2"/>
      </p:bgRef>
    </p:bg>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69A54A86-FE48-400B-814F-51C8EDA3B954}"/>
              </a:ext>
            </a:extLst>
          </p:cNvPr>
          <p:cNvCxnSpPr>
            <a:cxnSpLocks/>
          </p:cNvCxnSpPr>
          <p:nvPr/>
        </p:nvCxnSpPr>
        <p:spPr>
          <a:xfrm>
            <a:off x="6637668" y="1840940"/>
            <a:ext cx="0" cy="3176119"/>
          </a:xfrm>
          <a:prstGeom prst="line">
            <a:avLst/>
          </a:prstGeom>
          <a:ln w="158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 name="Title 9">
            <a:extLst>
              <a:ext uri="{FF2B5EF4-FFF2-40B4-BE49-F238E27FC236}">
                <a16:creationId xmlns:a16="http://schemas.microsoft.com/office/drawing/2014/main" id="{7CE156E6-74CF-4140-B660-CCDDA77248EA}"/>
              </a:ext>
            </a:extLst>
          </p:cNvPr>
          <p:cNvSpPr>
            <a:spLocks noGrp="1"/>
          </p:cNvSpPr>
          <p:nvPr>
            <p:ph type="title"/>
          </p:nvPr>
        </p:nvSpPr>
        <p:spPr>
          <a:xfrm>
            <a:off x="588264" y="2870383"/>
            <a:ext cx="4363935" cy="1117234"/>
          </a:xfrm>
        </p:spPr>
        <p:txBody>
          <a:bodyPr anchor="ctr"/>
          <a:lstStyle/>
          <a:p>
            <a:r>
              <a:rPr lang="en-US"/>
              <a:t>Click to edit Master title style</a:t>
            </a:r>
          </a:p>
        </p:txBody>
      </p:sp>
      <p:sp>
        <p:nvSpPr>
          <p:cNvPr id="12" name="Text Placeholder 11">
            <a:extLst>
              <a:ext uri="{FF2B5EF4-FFF2-40B4-BE49-F238E27FC236}">
                <a16:creationId xmlns:a16="http://schemas.microsoft.com/office/drawing/2014/main" id="{D02FADF8-36A5-48CD-A19D-6DF540E5A7F9}"/>
              </a:ext>
            </a:extLst>
          </p:cNvPr>
          <p:cNvSpPr>
            <a:spLocks noGrp="1"/>
          </p:cNvSpPr>
          <p:nvPr>
            <p:ph type="body" sz="quarter" idx="10"/>
          </p:nvPr>
        </p:nvSpPr>
        <p:spPr>
          <a:xfrm>
            <a:off x="7161190" y="1840940"/>
            <a:ext cx="2958202" cy="3176119"/>
          </a:xfrm>
        </p:spPr>
        <p:txBody>
          <a:bodyPr anchor="ctr">
            <a:noAutofit/>
          </a:bodyPr>
          <a:lstStyle>
            <a:lvl1pPr marL="0" indent="0">
              <a:spcBef>
                <a:spcPts val="588"/>
              </a:spcBef>
              <a:spcAft>
                <a:spcPts val="588"/>
              </a:spcAft>
              <a:buNone/>
              <a:defRPr sz="1765"/>
            </a:lvl1pPr>
            <a:lvl2pPr marL="0" indent="0">
              <a:buNone/>
              <a:defRPr sz="1765"/>
            </a:lvl2pPr>
            <a:lvl3pPr marL="0" indent="0">
              <a:buNone/>
              <a:defRPr sz="1372"/>
            </a:lvl3pPr>
            <a:lvl4pPr marL="0" indent="0">
              <a:buNone/>
              <a:defRPr sz="1176"/>
            </a:lvl4pPr>
            <a:lvl5pPr marL="0" indent="0">
              <a:buNone/>
              <a:defRPr sz="1176"/>
            </a:lvl5pPr>
          </a:lstStyle>
          <a:p>
            <a:pPr lvl="0"/>
            <a:r>
              <a:rPr lang="en-US"/>
              <a:t>Click to edit Master text styles</a:t>
            </a:r>
          </a:p>
        </p:txBody>
      </p:sp>
    </p:spTree>
    <p:extLst>
      <p:ext uri="{BB962C8B-B14F-4D97-AF65-F5344CB8AC3E}">
        <p14:creationId xmlns:p14="http://schemas.microsoft.com/office/powerpoint/2010/main" val="164174594"/>
      </p:ext>
    </p:extLst>
  </p:cSld>
  <p:clrMapOvr>
    <a:overrideClrMapping bg1="dk1" tx1="lt1" bg2="dk2" tx2="lt2" accent1="accent1" accent2="accent2" accent3="accent3" accent4="accent4" accent5="accent5" accent6="accent6" hlink="hlink" folHlink="folHlink"/>
  </p:clrMapOvr>
  <p:transition>
    <p:fade/>
  </p:transition>
  <p:hf sldNum="0"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p:cSld name="1_ 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2145096"/>
      </p:ext>
    </p:extLst>
  </p:cSld>
  <p:clrMapOvr>
    <a:overrideClrMapping bg1="dk1" tx1="lt1" bg2="dk2" tx2="lt2" accent1="accent1" accent2="accent2" accent3="accent3" accent4="accent4" accent5="accent5" accent6="accent6" hlink="hlink" folHlink="folHlink"/>
  </p:clrMapOvr>
  <p:transition>
    <p:fade/>
  </p:transition>
  <p:hf sldNum="0"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p:cSld name="Closing logo slide">
    <p:bg>
      <p:bgPr>
        <a:solidFill>
          <a:srgbClr val="243A5E"/>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a:stretch>
            <a:fillRect/>
          </a:stretch>
        </p:blipFill>
        <p:spPr bwMode="black">
          <a:xfrm>
            <a:off x="584201" y="585789"/>
            <a:ext cx="1366245" cy="292608"/>
          </a:xfrm>
          <a:prstGeom prst="rect">
            <a:avLst/>
          </a:prstGeom>
        </p:spPr>
      </p:pic>
      <p:sp>
        <p:nvSpPr>
          <p:cNvPr id="4" name="Text Box 3" descr="This is a copyright notice that should be included on the final slide.">
            <a:extLst>
              <a:ext uri="{FF2B5EF4-FFF2-40B4-BE49-F238E27FC236}">
                <a16:creationId xmlns:a16="http://schemas.microsoft.com/office/drawing/2014/main" id="{1494FE3C-313E-4213-95E7-B7DCEA259090}"/>
              </a:ext>
            </a:extLst>
          </p:cNvPr>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29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 Copyright Microsoft Corporation. All rights reserved. </a:t>
            </a:r>
          </a:p>
        </p:txBody>
      </p:sp>
      <p:pic>
        <p:nvPicPr>
          <p:cNvPr id="6" name="MS logo white - EMF" descr="Microsoft logo white text version">
            <a:extLst>
              <a:ext uri="{FF2B5EF4-FFF2-40B4-BE49-F238E27FC236}">
                <a16:creationId xmlns:a16="http://schemas.microsoft.com/office/drawing/2014/main" id="{FB944709-E8AB-46C8-8E65-1DDC0333BCD7}"/>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61356026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595069792"/>
      </p:ext>
    </p:extLst>
  </p:cSld>
  <p:clrMapOvr>
    <a:overrideClrMapping bg1="dk1" tx1="lt1" bg2="dk2" tx2="lt2" accent1="accent1" accent2="accent2" accent3="accent3" accent4="accent4" accent5="accent5" accent6="accent6" hlink="hlink" folHlink="folHlink"/>
  </p:clrMapOvr>
  <p:transition>
    <p:fade/>
  </p:transition>
  <p:hf sldNum="0" hdr="0" ftr="0" dt="0"/>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userDrawn="1">
  <p:cSld name="1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solidFill>
                  <a:schemeClr val="accent2"/>
                </a:solidFill>
                <a:latin typeface="+mj-lt"/>
                <a:cs typeface="Segoe UI" panose="020B0502040204020203" pitchFamily="34" charset="0"/>
              </a:defRPr>
            </a:lvl1pPr>
          </a:lstStyle>
          <a:p>
            <a:pPr lvl="0"/>
            <a:r>
              <a:rPr lang="en-US"/>
              <a:t>Speaker name or subtitle text</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6751725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userDrawn="1">
  <p:cSld name="1_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1" y="1435100"/>
            <a:ext cx="5211763" cy="14036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4036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6048243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13559452"/>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1"/>
            <a:ext cx="11306469" cy="283091"/>
          </a:xfrm>
          <a:prstGeom prst="rect">
            <a:avLst/>
          </a:prstGeom>
        </p:spPr>
        <p:txBody>
          <a:bodyPr wrap="square" lIns="0" tIns="0" rIns="0" bIns="0">
            <a:spAutoFit/>
          </a:bodyPr>
          <a:lstStyle>
            <a:lvl1pPr marL="0" indent="0">
              <a:lnSpc>
                <a:spcPts val="2353"/>
              </a:lnSpc>
              <a:buNone/>
              <a:defRPr sz="1961" b="0" i="0" spc="0">
                <a:solidFill>
                  <a:srgbClr val="000000"/>
                </a:solidFill>
                <a:latin typeface="+mj-lt"/>
              </a:defRPr>
            </a:lvl1pPr>
            <a:lvl2pPr marL="0" indent="0">
              <a:lnSpc>
                <a:spcPts val="2353"/>
              </a:lnSpc>
              <a:buNone/>
              <a:defRPr spc="0">
                <a:solidFill>
                  <a:srgbClr val="000000"/>
                </a:solidFill>
                <a:latin typeface="+mn-lt"/>
              </a:defRPr>
            </a:lvl2pPr>
            <a:lvl3pPr marL="448193" indent="0">
              <a:buNone/>
              <a:defRPr/>
            </a:lvl3pPr>
            <a:lvl4pPr marL="672290" indent="0">
              <a:buNone/>
              <a:defRPr/>
            </a:lvl4pPr>
            <a:lvl5pPr marL="896386" indent="0">
              <a:buNone/>
              <a:defRPr/>
            </a:lvl5pPr>
          </a:lstStyle>
          <a:p>
            <a:pPr lvl="1"/>
            <a:r>
              <a:rPr lang="en-US"/>
              <a:t>Large: subhead Segoe UI Regular 20/24</a:t>
            </a:r>
          </a:p>
        </p:txBody>
      </p:sp>
      <p:sp>
        <p:nvSpPr>
          <p:cNvPr id="5" name="Text Placeholder 4"/>
          <p:cNvSpPr>
            <a:spLocks noGrp="1"/>
          </p:cNvSpPr>
          <p:nvPr>
            <p:ph type="body" sz="quarter" idx="11" hasCustomPrompt="1"/>
          </p:nvPr>
        </p:nvSpPr>
        <p:spPr>
          <a:xfrm>
            <a:off x="455995" y="3015704"/>
            <a:ext cx="11306469" cy="216206"/>
          </a:xfrm>
          <a:prstGeom prst="rect">
            <a:avLst/>
          </a:prstGeo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rgbClr val="000000"/>
                </a:solidFill>
              </a:defRPr>
            </a:lvl2pPr>
            <a:lvl3pPr marL="448193" indent="0">
              <a:buNone/>
              <a:defRPr/>
            </a:lvl3pPr>
            <a:lvl4pPr marL="672290" indent="0">
              <a:buNone/>
              <a:defRPr/>
            </a:lvl4pPr>
            <a:lvl5pPr marL="896386" indent="0">
              <a:buNone/>
              <a:defRPr/>
            </a:lvl5pPr>
          </a:lstStyle>
          <a:p>
            <a:pPr lvl="0"/>
            <a:r>
              <a:rPr lang="en-US"/>
              <a:t>Medium: paragraph heading Segoe UI </a:t>
            </a:r>
            <a:r>
              <a:rPr lang="en-US" err="1"/>
              <a:t>Semibold</a:t>
            </a:r>
            <a:r>
              <a:rPr lang="en-US"/>
              <a:t> 14/18</a:t>
            </a:r>
          </a:p>
        </p:txBody>
      </p:sp>
      <p:sp>
        <p:nvSpPr>
          <p:cNvPr id="10" name="Text Placeholder 6">
            <a:extLst>
              <a:ext uri="{FF2B5EF4-FFF2-40B4-BE49-F238E27FC236}">
                <a16:creationId xmlns:a16="http://schemas.microsoft.com/office/drawing/2014/main" id="{76E35749-090F-0542-9B4B-BF37EFC334BC}"/>
              </a:ext>
            </a:extLst>
          </p:cNvPr>
          <p:cNvSpPr>
            <a:spLocks noGrp="1"/>
          </p:cNvSpPr>
          <p:nvPr>
            <p:ph type="body" sz="quarter" idx="14" hasCustomPrompt="1"/>
          </p:nvPr>
        </p:nvSpPr>
        <p:spPr>
          <a:xfrm>
            <a:off x="455995" y="4503832"/>
            <a:ext cx="11306469" cy="150884"/>
          </a:xfrm>
          <a:prstGeom prst="rect">
            <a:avLst/>
          </a:prstGeo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rgbClr val="000000"/>
                </a:solidFill>
              </a:defRPr>
            </a:lvl2pPr>
            <a:lvl3pPr marL="448193" indent="0">
              <a:buNone/>
              <a:defRPr/>
            </a:lvl3pPr>
            <a:lvl4pPr marL="672290" indent="0">
              <a:buNone/>
              <a:defRPr/>
            </a:lvl4pPr>
            <a:lvl5pPr marL="0" indent="0">
              <a:lnSpc>
                <a:spcPct val="100000"/>
              </a:lnSpc>
              <a:buNone/>
              <a:defRPr>
                <a:solidFill>
                  <a:srgbClr val="000000"/>
                </a:solidFill>
              </a:defRPr>
            </a:lvl5pPr>
          </a:lstStyle>
          <a:p>
            <a:pPr lvl="1"/>
            <a:r>
              <a:rPr lang="en-US"/>
              <a:t>Small: caption body copy Segoe Regular 10/12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19" name="Text Placeholder 3">
            <a:extLst>
              <a:ext uri="{FF2B5EF4-FFF2-40B4-BE49-F238E27FC236}">
                <a16:creationId xmlns:a16="http://schemas.microsoft.com/office/drawing/2014/main" id="{68F32AD9-0E33-284C-8468-E63BF69AF2EB}"/>
              </a:ext>
            </a:extLst>
          </p:cNvPr>
          <p:cNvSpPr>
            <a:spLocks noGrp="1"/>
          </p:cNvSpPr>
          <p:nvPr>
            <p:ph type="body" sz="quarter" idx="24" hasCustomPrompt="1"/>
          </p:nvPr>
        </p:nvSpPr>
        <p:spPr>
          <a:xfrm>
            <a:off x="454169" y="4299924"/>
            <a:ext cx="11306469" cy="150811"/>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Small: caption title Segoe UI Bold 10/12. </a:t>
            </a:r>
          </a:p>
        </p:txBody>
      </p:sp>
      <p:sp>
        <p:nvSpPr>
          <p:cNvPr id="21" name="Text Placeholder 4">
            <a:extLst>
              <a:ext uri="{FF2B5EF4-FFF2-40B4-BE49-F238E27FC236}">
                <a16:creationId xmlns:a16="http://schemas.microsoft.com/office/drawing/2014/main" id="{BA46FDB1-D336-7C45-BF92-D58B6C550364}"/>
              </a:ext>
            </a:extLst>
          </p:cNvPr>
          <p:cNvSpPr>
            <a:spLocks noGrp="1"/>
          </p:cNvSpPr>
          <p:nvPr>
            <p:ph type="body" sz="quarter" idx="18" hasCustomPrompt="1"/>
          </p:nvPr>
        </p:nvSpPr>
        <p:spPr>
          <a:xfrm>
            <a:off x="454169" y="3258992"/>
            <a:ext cx="11306469" cy="21614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Medium: body copy Segoe UI Regular 14/18</a:t>
            </a:r>
          </a:p>
        </p:txBody>
      </p:sp>
    </p:spTree>
    <p:extLst>
      <p:ext uri="{BB962C8B-B14F-4D97-AF65-F5344CB8AC3E}">
        <p14:creationId xmlns:p14="http://schemas.microsoft.com/office/powerpoint/2010/main" val="49023878"/>
      </p:ext>
    </p:extLst>
  </p:cSld>
  <p:clrMapOvr>
    <a:masterClrMapping/>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userDrawn="1">
  <p:cSld name="2_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793187"/>
            <a:ext cx="11018520" cy="1144929"/>
          </a:xfrm>
        </p:spPr>
        <p:txBody>
          <a:bodyPr wrap="square">
            <a:spAutoFit/>
          </a:bodyPr>
          <a:lstStyle>
            <a:lvl1pPr marL="0" indent="0">
              <a:buNone/>
              <a:defRPr sz="1800"/>
            </a:lvl1pPr>
            <a:lvl2pPr marL="228556" indent="0">
              <a:buNone/>
              <a:defRPr sz="1400"/>
            </a:lvl2pPr>
            <a:lvl3pPr marL="457112" indent="0">
              <a:buNone/>
              <a:defRPr sz="1100"/>
            </a:lvl3pPr>
            <a:lvl4pPr marL="685668" indent="0">
              <a:buNone/>
              <a:defRPr sz="1050"/>
            </a:lvl4pPr>
            <a:lvl5pPr marL="914225" indent="0">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 Placeholder 2">
            <a:extLst>
              <a:ext uri="{FF2B5EF4-FFF2-40B4-BE49-F238E27FC236}">
                <a16:creationId xmlns:a16="http://schemas.microsoft.com/office/drawing/2014/main" id="{BBFB499B-0C7D-1144-90D2-A3046C2BAB5D}"/>
              </a:ext>
            </a:extLst>
          </p:cNvPr>
          <p:cNvSpPr>
            <a:spLocks noGrp="1"/>
          </p:cNvSpPr>
          <p:nvPr>
            <p:ph type="body" sz="quarter" idx="11"/>
          </p:nvPr>
        </p:nvSpPr>
        <p:spPr>
          <a:xfrm>
            <a:off x="585217" y="1032422"/>
            <a:ext cx="7477908" cy="307777"/>
          </a:xfrm>
        </p:spPr>
        <p:txBody>
          <a:bodyPr/>
          <a:lstStyle>
            <a:lvl1pPr>
              <a:defRPr lang="en-US" sz="2000" b="0" kern="1200" cap="none" spc="-50" baseline="0" dirty="0" smtClean="0">
                <a:ln w="3175">
                  <a:noFill/>
                </a:ln>
                <a:solidFill>
                  <a:schemeClr val="tx1"/>
                </a:solidFill>
                <a:effectLst/>
                <a:latin typeface="+mj-lt"/>
                <a:ea typeface="+mn-ea"/>
                <a:cs typeface="Segoe UI" pitchFamily="34" charset="0"/>
              </a:defRPr>
            </a:lvl1pPr>
          </a:lstStyle>
          <a:p>
            <a:pPr lvl="0"/>
            <a:r>
              <a:rPr lang="en-US"/>
              <a:t>Click to edit Master text styles</a:t>
            </a:r>
          </a:p>
        </p:txBody>
      </p:sp>
    </p:spTree>
    <p:extLst>
      <p:ext uri="{BB962C8B-B14F-4D97-AF65-F5344CB8AC3E}">
        <p14:creationId xmlns:p14="http://schemas.microsoft.com/office/powerpoint/2010/main" val="201422639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211437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106B06AA-85BA-477C-9561-F51AD9204F16}"/>
              </a:ext>
            </a:extLst>
          </p:cNvPr>
          <p:cNvSpPr>
            <a:spLocks noGrp="1"/>
          </p:cNvSpPr>
          <p:nvPr>
            <p:ph type="title" hasCustomPrompt="1"/>
          </p:nvPr>
        </p:nvSpPr>
        <p:spPr/>
        <p:txBody>
          <a:bodyPr/>
          <a:lstStyle>
            <a:lvl1pPr>
              <a:defRPr/>
            </a:lvl1pPr>
          </a:lstStyle>
          <a:p>
            <a:r>
              <a:rPr lang="en-US"/>
              <a:t>Title</a:t>
            </a:r>
          </a:p>
        </p:txBody>
      </p:sp>
    </p:spTree>
    <p:extLst>
      <p:ext uri="{BB962C8B-B14F-4D97-AF65-F5344CB8AC3E}">
        <p14:creationId xmlns:p14="http://schemas.microsoft.com/office/powerpoint/2010/main" val="4111475028"/>
      </p:ext>
    </p:extLst>
  </p:cSld>
  <p:clrMapOvr>
    <a:masterClrMapping/>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3"/>
            <a:ext cx="11339774" cy="1106487"/>
          </a:xfrm>
        </p:spPr>
        <p:txBody>
          <a:bodyPr wrap="square" lIns="0" tIns="0" rIns="0" bIns="0">
            <a:spAutoFit/>
          </a:bodyPr>
          <a:lstStyle>
            <a:lvl1pPr marL="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lang="en-US" sz="1765" b="1" i="0" kern="1200" spc="0" baseline="0" dirty="0">
                <a:solidFill>
                  <a:srgbClr val="000000"/>
                </a:solidFill>
                <a:latin typeface="+mn-lt"/>
                <a:ea typeface="+mn-ea"/>
                <a:cs typeface="+mn-cs"/>
              </a:defRPr>
            </a:lvl1pPr>
            <a:lvl2pPr marL="0" indent="0">
              <a:lnSpc>
                <a:spcPct val="100000"/>
              </a:lnSpc>
              <a:spcBef>
                <a:spcPts val="0"/>
              </a:spcBef>
              <a:spcAft>
                <a:spcPts val="1372"/>
              </a:spcAft>
              <a:buNone/>
              <a:defRPr sz="1765">
                <a:solidFill>
                  <a:srgbClr val="000000"/>
                </a:solidFill>
              </a:defRPr>
            </a:lvl2pPr>
            <a:lvl3pPr marL="0"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a:t>
            </a:r>
          </a:p>
        </p:txBody>
      </p:sp>
      <p:grpSp>
        <p:nvGrpSpPr>
          <p:cNvPr id="7" name="Group 6">
            <a:extLst>
              <a:ext uri="{FF2B5EF4-FFF2-40B4-BE49-F238E27FC236}">
                <a16:creationId xmlns:a16="http://schemas.microsoft.com/office/drawing/2014/main" id="{6182A7AF-E813-4C15-9BF4-9097D7492EC1}"/>
              </a:ext>
            </a:extLst>
          </p:cNvPr>
          <p:cNvGrpSpPr/>
          <p:nvPr userDrawn="1"/>
        </p:nvGrpSpPr>
        <p:grpSpPr>
          <a:xfrm>
            <a:off x="436378" y="6431031"/>
            <a:ext cx="11326085" cy="95058"/>
            <a:chOff x="445128" y="6559056"/>
            <a:chExt cx="11553197" cy="96950"/>
          </a:xfrm>
        </p:grpSpPr>
        <p:sp>
          <p:nvSpPr>
            <p:cNvPr id="8" name="TextBox 7">
              <a:extLst>
                <a:ext uri="{FF2B5EF4-FFF2-40B4-BE49-F238E27FC236}">
                  <a16:creationId xmlns:a16="http://schemas.microsoft.com/office/drawing/2014/main" id="{23054922-7BB2-4879-9591-0FC564128406}"/>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8F459D94-C874-4D77-AEED-DD630F445785}"/>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356740976"/>
      </p:ext>
    </p:extLst>
  </p:cSld>
  <p:clrMapOvr>
    <a:masterClrMapping/>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userDrawn="1">
  <p:cSld name="Section Title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13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1798764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p:cSld name="Walkin">
    <p:bg>
      <p:bgRef idx="1001">
        <a:schemeClr val="bg1"/>
      </p:bgRef>
    </p:bg>
    <p:spTree>
      <p:nvGrpSpPr>
        <p:cNvPr id="1" name=""/>
        <p:cNvGrpSpPr/>
        <p:nvPr/>
      </p:nvGrpSpPr>
      <p:grpSpPr>
        <a:xfrm>
          <a:off x="0" y="0"/>
          <a:ext cx="0" cy="0"/>
          <a:chOff x="0" y="0"/>
          <a:chExt cx="0" cy="0"/>
        </a:xfrm>
      </p:grpSpPr>
      <p:pic>
        <p:nvPicPr>
          <p:cNvPr id="7" name="Picture 6" descr="Microsoft Ignite cube graphic">
            <a:extLst>
              <a:ext uri="{FF2B5EF4-FFF2-40B4-BE49-F238E27FC236}">
                <a16:creationId xmlns:a16="http://schemas.microsoft.com/office/drawing/2014/main" id="{AEB1E43F-243E-134D-9418-B32A73E0E48E}"/>
              </a:ext>
              <a:ext uri="{C183D7F6-B498-43B3-948B-1728B52AA6E4}">
                <adec:decorative xmlns:adec="http://schemas.microsoft.com/office/drawing/2017/decorative" val="0"/>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4138046" y="0"/>
            <a:ext cx="8053953"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5" name="Freeform 5" descr="Microsoft Ignite logo">
            <a:extLst>
              <a:ext uri="{FF2B5EF4-FFF2-40B4-BE49-F238E27FC236}">
                <a16:creationId xmlns:a16="http://schemas.microsoft.com/office/drawing/2014/main" id="{6457201E-9DAE-41FA-A3D5-E845A60E44BE}"/>
              </a:ext>
            </a:extLst>
          </p:cNvPr>
          <p:cNvSpPr>
            <a:spLocks noEditPoints="1"/>
          </p:cNvSpPr>
          <p:nvPr/>
        </p:nvSpPr>
        <p:spPr bwMode="black">
          <a:xfrm>
            <a:off x="593725" y="2865438"/>
            <a:ext cx="3040063" cy="1547813"/>
          </a:xfrm>
          <a:custGeom>
            <a:avLst/>
            <a:gdLst>
              <a:gd name="T0" fmla="*/ 882 w 1710"/>
              <a:gd name="T1" fmla="*/ 598 h 862"/>
              <a:gd name="T2" fmla="*/ 1008 w 1710"/>
              <a:gd name="T3" fmla="*/ 652 h 862"/>
              <a:gd name="T4" fmla="*/ 991 w 1710"/>
              <a:gd name="T5" fmla="*/ 711 h 862"/>
              <a:gd name="T6" fmla="*/ 845 w 1710"/>
              <a:gd name="T7" fmla="*/ 579 h 862"/>
              <a:gd name="T8" fmla="*/ 697 w 1710"/>
              <a:gd name="T9" fmla="*/ 504 h 862"/>
              <a:gd name="T10" fmla="*/ 697 w 1710"/>
              <a:gd name="T11" fmla="*/ 709 h 862"/>
              <a:gd name="T12" fmla="*/ 752 w 1710"/>
              <a:gd name="T13" fmla="*/ 722 h 862"/>
              <a:gd name="T14" fmla="*/ 745 w 1710"/>
              <a:gd name="T15" fmla="*/ 553 h 862"/>
              <a:gd name="T16" fmla="*/ 574 w 1710"/>
              <a:gd name="T17" fmla="*/ 482 h 862"/>
              <a:gd name="T18" fmla="*/ 623 w 1710"/>
              <a:gd name="T19" fmla="*/ 462 h 862"/>
              <a:gd name="T20" fmla="*/ 626 w 1710"/>
              <a:gd name="T21" fmla="*/ 553 h 862"/>
              <a:gd name="T22" fmla="*/ 394 w 1710"/>
              <a:gd name="T23" fmla="*/ 588 h 862"/>
              <a:gd name="T24" fmla="*/ 393 w 1710"/>
              <a:gd name="T25" fmla="*/ 763 h 862"/>
              <a:gd name="T26" fmla="*/ 485 w 1710"/>
              <a:gd name="T27" fmla="*/ 763 h 862"/>
              <a:gd name="T28" fmla="*/ 249 w 1710"/>
              <a:gd name="T29" fmla="*/ 639 h 862"/>
              <a:gd name="T30" fmla="*/ 140 w 1710"/>
              <a:gd name="T31" fmla="*/ 662 h 862"/>
              <a:gd name="T32" fmla="*/ 249 w 1710"/>
              <a:gd name="T33" fmla="*/ 639 h 862"/>
              <a:gd name="T34" fmla="*/ 179 w 1710"/>
              <a:gd name="T35" fmla="*/ 862 h 862"/>
              <a:gd name="T36" fmla="*/ 248 w 1710"/>
              <a:gd name="T37" fmla="*/ 727 h 862"/>
              <a:gd name="T38" fmla="*/ 116 w 1710"/>
              <a:gd name="T39" fmla="*/ 579 h 862"/>
              <a:gd name="T40" fmla="*/ 0 w 1710"/>
              <a:gd name="T41" fmla="*/ 763 h 862"/>
              <a:gd name="T42" fmla="*/ 0 w 1710"/>
              <a:gd name="T43" fmla="*/ 763 h 862"/>
              <a:gd name="T44" fmla="*/ 1660 w 1710"/>
              <a:gd name="T45" fmla="*/ 43 h 862"/>
              <a:gd name="T46" fmla="*/ 1530 w 1710"/>
              <a:gd name="T47" fmla="*/ 105 h 862"/>
              <a:gd name="T48" fmla="*/ 1559 w 1710"/>
              <a:gd name="T49" fmla="*/ 0 h 862"/>
              <a:gd name="T50" fmla="*/ 1447 w 1710"/>
              <a:gd name="T51" fmla="*/ 142 h 862"/>
              <a:gd name="T52" fmla="*/ 1577 w 1710"/>
              <a:gd name="T53" fmla="*/ 142 h 862"/>
              <a:gd name="T54" fmla="*/ 1710 w 1710"/>
              <a:gd name="T55" fmla="*/ 312 h 862"/>
              <a:gd name="T56" fmla="*/ 1660 w 1710"/>
              <a:gd name="T57" fmla="*/ 142 h 862"/>
              <a:gd name="T58" fmla="*/ 1325 w 1710"/>
              <a:gd name="T59" fmla="*/ 138 h 862"/>
              <a:gd name="T60" fmla="*/ 1368 w 1710"/>
              <a:gd name="T61" fmla="*/ 263 h 862"/>
              <a:gd name="T62" fmla="*/ 1402 w 1710"/>
              <a:gd name="T63" fmla="*/ 289 h 862"/>
              <a:gd name="T64" fmla="*/ 1327 w 1710"/>
              <a:gd name="T65" fmla="*/ 100 h 862"/>
              <a:gd name="T66" fmla="*/ 1129 w 1710"/>
              <a:gd name="T67" fmla="*/ 193 h 862"/>
              <a:gd name="T68" fmla="*/ 1089 w 1710"/>
              <a:gd name="T69" fmla="*/ 150 h 862"/>
              <a:gd name="T70" fmla="*/ 1177 w 1710"/>
              <a:gd name="T71" fmla="*/ 109 h 862"/>
              <a:gd name="T72" fmla="*/ 1039 w 1710"/>
              <a:gd name="T73" fmla="*/ 162 h 862"/>
              <a:gd name="T74" fmla="*/ 1112 w 1710"/>
              <a:gd name="T75" fmla="*/ 231 h 862"/>
              <a:gd name="T76" fmla="*/ 1039 w 1710"/>
              <a:gd name="T77" fmla="*/ 264 h 862"/>
              <a:gd name="T78" fmla="*/ 1181 w 1710"/>
              <a:gd name="T79" fmla="*/ 285 h 862"/>
              <a:gd name="T80" fmla="*/ 840 w 1710"/>
              <a:gd name="T81" fmla="*/ 211 h 862"/>
              <a:gd name="T82" fmla="*/ 943 w 1710"/>
              <a:gd name="T83" fmla="*/ 157 h 862"/>
              <a:gd name="T84" fmla="*/ 820 w 1710"/>
              <a:gd name="T85" fmla="*/ 290 h 862"/>
              <a:gd name="T86" fmla="*/ 1007 w 1710"/>
              <a:gd name="T87" fmla="*/ 209 h 862"/>
              <a:gd name="T88" fmla="*/ 701 w 1710"/>
              <a:gd name="T89" fmla="*/ 214 h 862"/>
              <a:gd name="T90" fmla="*/ 755 w 1710"/>
              <a:gd name="T91" fmla="*/ 101 h 862"/>
              <a:gd name="T92" fmla="*/ 653 w 1710"/>
              <a:gd name="T93" fmla="*/ 105 h 862"/>
              <a:gd name="T94" fmla="*/ 610 w 1710"/>
              <a:gd name="T95" fmla="*/ 264 h 862"/>
              <a:gd name="T96" fmla="*/ 563 w 1710"/>
              <a:gd name="T97" fmla="*/ 138 h 862"/>
              <a:gd name="T98" fmla="*/ 446 w 1710"/>
              <a:gd name="T99" fmla="*/ 215 h 862"/>
              <a:gd name="T100" fmla="*/ 386 w 1710"/>
              <a:gd name="T101" fmla="*/ 61 h 862"/>
              <a:gd name="T102" fmla="*/ 386 w 1710"/>
              <a:gd name="T103" fmla="*/ 7 h 862"/>
              <a:gd name="T104" fmla="*/ 362 w 1710"/>
              <a:gd name="T105" fmla="*/ 315 h 862"/>
              <a:gd name="T106" fmla="*/ 362 w 1710"/>
              <a:gd name="T107" fmla="*/ 315 h 862"/>
              <a:gd name="T108" fmla="*/ 267 w 1710"/>
              <a:gd name="T109" fmla="*/ 315 h 862"/>
              <a:gd name="T110" fmla="*/ 173 w 1710"/>
              <a:gd name="T111" fmla="*/ 315 h 862"/>
              <a:gd name="T112" fmla="*/ 45 w 1710"/>
              <a:gd name="T113" fmla="*/ 125 h 862"/>
              <a:gd name="T114" fmla="*/ 146 w 1710"/>
              <a:gd name="T115" fmla="*/ 216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10" h="862">
                <a:moveTo>
                  <a:pt x="962" y="637"/>
                </a:moveTo>
                <a:lnTo>
                  <a:pt x="962" y="637"/>
                </a:lnTo>
                <a:cubicBezTo>
                  <a:pt x="962" y="620"/>
                  <a:pt x="957" y="607"/>
                  <a:pt x="950" y="597"/>
                </a:cubicBezTo>
                <a:cubicBezTo>
                  <a:pt x="942" y="588"/>
                  <a:pt x="931" y="583"/>
                  <a:pt x="917" y="583"/>
                </a:cubicBezTo>
                <a:cubicBezTo>
                  <a:pt x="903" y="583"/>
                  <a:pt x="891" y="588"/>
                  <a:pt x="882" y="598"/>
                </a:cubicBezTo>
                <a:cubicBezTo>
                  <a:pt x="872" y="608"/>
                  <a:pt x="867" y="621"/>
                  <a:pt x="864" y="637"/>
                </a:cubicBezTo>
                <a:lnTo>
                  <a:pt x="962" y="637"/>
                </a:lnTo>
                <a:close/>
                <a:moveTo>
                  <a:pt x="984" y="575"/>
                </a:moveTo>
                <a:lnTo>
                  <a:pt x="984" y="575"/>
                </a:lnTo>
                <a:cubicBezTo>
                  <a:pt x="1000" y="594"/>
                  <a:pt x="1008" y="620"/>
                  <a:pt x="1008" y="652"/>
                </a:cubicBezTo>
                <a:lnTo>
                  <a:pt x="1008" y="671"/>
                </a:lnTo>
                <a:lnTo>
                  <a:pt x="864" y="671"/>
                </a:lnTo>
                <a:cubicBezTo>
                  <a:pt x="865" y="690"/>
                  <a:pt x="871" y="705"/>
                  <a:pt x="882" y="715"/>
                </a:cubicBezTo>
                <a:cubicBezTo>
                  <a:pt x="894" y="726"/>
                  <a:pt x="909" y="731"/>
                  <a:pt x="929" y="731"/>
                </a:cubicBezTo>
                <a:cubicBezTo>
                  <a:pt x="952" y="731"/>
                  <a:pt x="972" y="725"/>
                  <a:pt x="991" y="711"/>
                </a:cubicBezTo>
                <a:lnTo>
                  <a:pt x="991" y="750"/>
                </a:lnTo>
                <a:cubicBezTo>
                  <a:pt x="972" y="762"/>
                  <a:pt x="947" y="768"/>
                  <a:pt x="915" y="768"/>
                </a:cubicBezTo>
                <a:cubicBezTo>
                  <a:pt x="884" y="768"/>
                  <a:pt x="860" y="758"/>
                  <a:pt x="843" y="739"/>
                </a:cubicBezTo>
                <a:cubicBezTo>
                  <a:pt x="825" y="720"/>
                  <a:pt x="816" y="693"/>
                  <a:pt x="816" y="658"/>
                </a:cubicBezTo>
                <a:cubicBezTo>
                  <a:pt x="816" y="626"/>
                  <a:pt x="826" y="599"/>
                  <a:pt x="845" y="579"/>
                </a:cubicBezTo>
                <a:cubicBezTo>
                  <a:pt x="865" y="558"/>
                  <a:pt x="889" y="548"/>
                  <a:pt x="917" y="548"/>
                </a:cubicBezTo>
                <a:cubicBezTo>
                  <a:pt x="946" y="548"/>
                  <a:pt x="968" y="557"/>
                  <a:pt x="984" y="575"/>
                </a:cubicBezTo>
                <a:close/>
                <a:moveTo>
                  <a:pt x="745" y="491"/>
                </a:moveTo>
                <a:lnTo>
                  <a:pt x="745" y="491"/>
                </a:lnTo>
                <a:lnTo>
                  <a:pt x="697" y="504"/>
                </a:lnTo>
                <a:lnTo>
                  <a:pt x="697" y="553"/>
                </a:lnTo>
                <a:lnTo>
                  <a:pt x="662" y="553"/>
                </a:lnTo>
                <a:lnTo>
                  <a:pt x="662" y="590"/>
                </a:lnTo>
                <a:lnTo>
                  <a:pt x="697" y="590"/>
                </a:lnTo>
                <a:lnTo>
                  <a:pt x="697" y="709"/>
                </a:lnTo>
                <a:cubicBezTo>
                  <a:pt x="697" y="748"/>
                  <a:pt x="718" y="767"/>
                  <a:pt x="758" y="767"/>
                </a:cubicBezTo>
                <a:cubicBezTo>
                  <a:pt x="774" y="767"/>
                  <a:pt x="786" y="765"/>
                  <a:pt x="795" y="760"/>
                </a:cubicBezTo>
                <a:lnTo>
                  <a:pt x="795" y="723"/>
                </a:lnTo>
                <a:cubicBezTo>
                  <a:pt x="789" y="727"/>
                  <a:pt x="782" y="730"/>
                  <a:pt x="774" y="730"/>
                </a:cubicBezTo>
                <a:cubicBezTo>
                  <a:pt x="764" y="730"/>
                  <a:pt x="756" y="727"/>
                  <a:pt x="752" y="722"/>
                </a:cubicBezTo>
                <a:cubicBezTo>
                  <a:pt x="747" y="716"/>
                  <a:pt x="745" y="707"/>
                  <a:pt x="745" y="695"/>
                </a:cubicBezTo>
                <a:lnTo>
                  <a:pt x="745" y="590"/>
                </a:lnTo>
                <a:lnTo>
                  <a:pt x="795" y="590"/>
                </a:lnTo>
                <a:lnTo>
                  <a:pt x="795" y="553"/>
                </a:lnTo>
                <a:lnTo>
                  <a:pt x="745" y="553"/>
                </a:lnTo>
                <a:lnTo>
                  <a:pt x="745" y="491"/>
                </a:lnTo>
                <a:close/>
                <a:moveTo>
                  <a:pt x="602" y="454"/>
                </a:moveTo>
                <a:lnTo>
                  <a:pt x="602" y="454"/>
                </a:lnTo>
                <a:cubicBezTo>
                  <a:pt x="595" y="454"/>
                  <a:pt x="588" y="457"/>
                  <a:pt x="582" y="462"/>
                </a:cubicBezTo>
                <a:cubicBezTo>
                  <a:pt x="577" y="467"/>
                  <a:pt x="574" y="474"/>
                  <a:pt x="574" y="482"/>
                </a:cubicBezTo>
                <a:cubicBezTo>
                  <a:pt x="574" y="489"/>
                  <a:pt x="577" y="496"/>
                  <a:pt x="582" y="501"/>
                </a:cubicBezTo>
                <a:cubicBezTo>
                  <a:pt x="588" y="506"/>
                  <a:pt x="595" y="509"/>
                  <a:pt x="602" y="509"/>
                </a:cubicBezTo>
                <a:cubicBezTo>
                  <a:pt x="610" y="509"/>
                  <a:pt x="617" y="506"/>
                  <a:pt x="623" y="501"/>
                </a:cubicBezTo>
                <a:cubicBezTo>
                  <a:pt x="629" y="495"/>
                  <a:pt x="631" y="489"/>
                  <a:pt x="631" y="482"/>
                </a:cubicBezTo>
                <a:cubicBezTo>
                  <a:pt x="631" y="474"/>
                  <a:pt x="629" y="467"/>
                  <a:pt x="623" y="462"/>
                </a:cubicBezTo>
                <a:cubicBezTo>
                  <a:pt x="617" y="457"/>
                  <a:pt x="610" y="454"/>
                  <a:pt x="602" y="454"/>
                </a:cubicBezTo>
                <a:close/>
                <a:moveTo>
                  <a:pt x="578" y="763"/>
                </a:moveTo>
                <a:lnTo>
                  <a:pt x="578" y="763"/>
                </a:lnTo>
                <a:lnTo>
                  <a:pt x="626" y="763"/>
                </a:lnTo>
                <a:lnTo>
                  <a:pt x="626" y="553"/>
                </a:lnTo>
                <a:lnTo>
                  <a:pt x="578" y="553"/>
                </a:lnTo>
                <a:lnTo>
                  <a:pt x="578" y="763"/>
                </a:lnTo>
                <a:close/>
                <a:moveTo>
                  <a:pt x="462" y="548"/>
                </a:moveTo>
                <a:lnTo>
                  <a:pt x="462" y="548"/>
                </a:lnTo>
                <a:cubicBezTo>
                  <a:pt x="433" y="548"/>
                  <a:pt x="410" y="561"/>
                  <a:pt x="394" y="588"/>
                </a:cubicBezTo>
                <a:lnTo>
                  <a:pt x="393" y="588"/>
                </a:lnTo>
                <a:lnTo>
                  <a:pt x="393" y="553"/>
                </a:lnTo>
                <a:lnTo>
                  <a:pt x="346" y="553"/>
                </a:lnTo>
                <a:lnTo>
                  <a:pt x="346" y="763"/>
                </a:lnTo>
                <a:lnTo>
                  <a:pt x="393" y="763"/>
                </a:lnTo>
                <a:lnTo>
                  <a:pt x="393" y="643"/>
                </a:lnTo>
                <a:cubicBezTo>
                  <a:pt x="393" y="626"/>
                  <a:pt x="398" y="613"/>
                  <a:pt x="407" y="602"/>
                </a:cubicBezTo>
                <a:cubicBezTo>
                  <a:pt x="417" y="591"/>
                  <a:pt x="429" y="585"/>
                  <a:pt x="443" y="585"/>
                </a:cubicBezTo>
                <a:cubicBezTo>
                  <a:pt x="471" y="585"/>
                  <a:pt x="485" y="605"/>
                  <a:pt x="485" y="644"/>
                </a:cubicBezTo>
                <a:lnTo>
                  <a:pt x="485" y="763"/>
                </a:lnTo>
                <a:lnTo>
                  <a:pt x="533" y="763"/>
                </a:lnTo>
                <a:lnTo>
                  <a:pt x="533" y="634"/>
                </a:lnTo>
                <a:cubicBezTo>
                  <a:pt x="533" y="606"/>
                  <a:pt x="527" y="585"/>
                  <a:pt x="514" y="570"/>
                </a:cubicBezTo>
                <a:cubicBezTo>
                  <a:pt x="502" y="555"/>
                  <a:pt x="485" y="548"/>
                  <a:pt x="462" y="548"/>
                </a:cubicBezTo>
                <a:close/>
                <a:moveTo>
                  <a:pt x="249" y="639"/>
                </a:moveTo>
                <a:lnTo>
                  <a:pt x="249" y="639"/>
                </a:lnTo>
                <a:cubicBezTo>
                  <a:pt x="249" y="624"/>
                  <a:pt x="244" y="612"/>
                  <a:pt x="234" y="601"/>
                </a:cubicBezTo>
                <a:cubicBezTo>
                  <a:pt x="224" y="591"/>
                  <a:pt x="212" y="586"/>
                  <a:pt x="197" y="586"/>
                </a:cubicBezTo>
                <a:cubicBezTo>
                  <a:pt x="179" y="586"/>
                  <a:pt x="165" y="592"/>
                  <a:pt x="155" y="606"/>
                </a:cubicBezTo>
                <a:cubicBezTo>
                  <a:pt x="145" y="619"/>
                  <a:pt x="140" y="638"/>
                  <a:pt x="140" y="662"/>
                </a:cubicBezTo>
                <a:cubicBezTo>
                  <a:pt x="140" y="682"/>
                  <a:pt x="145" y="699"/>
                  <a:pt x="154" y="711"/>
                </a:cubicBezTo>
                <a:cubicBezTo>
                  <a:pt x="164" y="723"/>
                  <a:pt x="177" y="730"/>
                  <a:pt x="193" y="730"/>
                </a:cubicBezTo>
                <a:cubicBezTo>
                  <a:pt x="210" y="730"/>
                  <a:pt x="223" y="724"/>
                  <a:pt x="233" y="712"/>
                </a:cubicBezTo>
                <a:cubicBezTo>
                  <a:pt x="243" y="700"/>
                  <a:pt x="249" y="685"/>
                  <a:pt x="249" y="666"/>
                </a:cubicBezTo>
                <a:lnTo>
                  <a:pt x="249" y="639"/>
                </a:lnTo>
                <a:close/>
                <a:moveTo>
                  <a:pt x="248" y="553"/>
                </a:moveTo>
                <a:lnTo>
                  <a:pt x="248" y="553"/>
                </a:lnTo>
                <a:lnTo>
                  <a:pt x="296" y="553"/>
                </a:lnTo>
                <a:lnTo>
                  <a:pt x="296" y="746"/>
                </a:lnTo>
                <a:cubicBezTo>
                  <a:pt x="296" y="823"/>
                  <a:pt x="257" y="862"/>
                  <a:pt x="179" y="862"/>
                </a:cubicBezTo>
                <a:cubicBezTo>
                  <a:pt x="152" y="862"/>
                  <a:pt x="128" y="857"/>
                  <a:pt x="108" y="848"/>
                </a:cubicBezTo>
                <a:lnTo>
                  <a:pt x="108" y="804"/>
                </a:lnTo>
                <a:cubicBezTo>
                  <a:pt x="131" y="817"/>
                  <a:pt x="153" y="824"/>
                  <a:pt x="173" y="824"/>
                </a:cubicBezTo>
                <a:cubicBezTo>
                  <a:pt x="223" y="824"/>
                  <a:pt x="248" y="799"/>
                  <a:pt x="248" y="750"/>
                </a:cubicBezTo>
                <a:lnTo>
                  <a:pt x="248" y="727"/>
                </a:lnTo>
                <a:lnTo>
                  <a:pt x="247" y="727"/>
                </a:lnTo>
                <a:cubicBezTo>
                  <a:pt x="232" y="754"/>
                  <a:pt x="208" y="768"/>
                  <a:pt x="176" y="768"/>
                </a:cubicBezTo>
                <a:cubicBezTo>
                  <a:pt x="151" y="768"/>
                  <a:pt x="130" y="758"/>
                  <a:pt x="115" y="740"/>
                </a:cubicBezTo>
                <a:cubicBezTo>
                  <a:pt x="99" y="721"/>
                  <a:pt x="91" y="696"/>
                  <a:pt x="91" y="664"/>
                </a:cubicBezTo>
                <a:cubicBezTo>
                  <a:pt x="91" y="629"/>
                  <a:pt x="99" y="600"/>
                  <a:pt x="116" y="579"/>
                </a:cubicBezTo>
                <a:cubicBezTo>
                  <a:pt x="133" y="558"/>
                  <a:pt x="156" y="548"/>
                  <a:pt x="186" y="548"/>
                </a:cubicBezTo>
                <a:cubicBezTo>
                  <a:pt x="213" y="548"/>
                  <a:pt x="234" y="559"/>
                  <a:pt x="247" y="582"/>
                </a:cubicBezTo>
                <a:lnTo>
                  <a:pt x="248" y="582"/>
                </a:lnTo>
                <a:lnTo>
                  <a:pt x="248" y="553"/>
                </a:lnTo>
                <a:close/>
                <a:moveTo>
                  <a:pt x="0" y="763"/>
                </a:moveTo>
                <a:lnTo>
                  <a:pt x="0" y="763"/>
                </a:lnTo>
                <a:lnTo>
                  <a:pt x="50" y="763"/>
                </a:lnTo>
                <a:lnTo>
                  <a:pt x="50" y="469"/>
                </a:lnTo>
                <a:lnTo>
                  <a:pt x="0" y="469"/>
                </a:lnTo>
                <a:lnTo>
                  <a:pt x="0" y="763"/>
                </a:lnTo>
                <a:close/>
                <a:moveTo>
                  <a:pt x="1710" y="142"/>
                </a:moveTo>
                <a:lnTo>
                  <a:pt x="1710" y="142"/>
                </a:lnTo>
                <a:lnTo>
                  <a:pt x="1710" y="105"/>
                </a:lnTo>
                <a:lnTo>
                  <a:pt x="1660" y="105"/>
                </a:lnTo>
                <a:lnTo>
                  <a:pt x="1660" y="43"/>
                </a:lnTo>
                <a:lnTo>
                  <a:pt x="1613" y="56"/>
                </a:lnTo>
                <a:lnTo>
                  <a:pt x="1613" y="105"/>
                </a:lnTo>
                <a:lnTo>
                  <a:pt x="1579" y="105"/>
                </a:lnTo>
                <a:lnTo>
                  <a:pt x="1577" y="105"/>
                </a:lnTo>
                <a:lnTo>
                  <a:pt x="1530" y="105"/>
                </a:lnTo>
                <a:lnTo>
                  <a:pt x="1530" y="76"/>
                </a:lnTo>
                <a:cubicBezTo>
                  <a:pt x="1530" y="50"/>
                  <a:pt x="1542" y="37"/>
                  <a:pt x="1565" y="37"/>
                </a:cubicBezTo>
                <a:cubicBezTo>
                  <a:pt x="1573" y="37"/>
                  <a:pt x="1580" y="39"/>
                  <a:pt x="1587" y="43"/>
                </a:cubicBezTo>
                <a:lnTo>
                  <a:pt x="1587" y="4"/>
                </a:lnTo>
                <a:cubicBezTo>
                  <a:pt x="1580" y="1"/>
                  <a:pt x="1570" y="0"/>
                  <a:pt x="1559" y="0"/>
                </a:cubicBezTo>
                <a:cubicBezTo>
                  <a:pt x="1537" y="0"/>
                  <a:pt x="1519" y="6"/>
                  <a:pt x="1504" y="18"/>
                </a:cubicBezTo>
                <a:cubicBezTo>
                  <a:pt x="1490" y="31"/>
                  <a:pt x="1483" y="48"/>
                  <a:pt x="1483" y="71"/>
                </a:cubicBezTo>
                <a:lnTo>
                  <a:pt x="1483" y="105"/>
                </a:lnTo>
                <a:lnTo>
                  <a:pt x="1447" y="105"/>
                </a:lnTo>
                <a:lnTo>
                  <a:pt x="1447" y="142"/>
                </a:lnTo>
                <a:lnTo>
                  <a:pt x="1483" y="142"/>
                </a:lnTo>
                <a:lnTo>
                  <a:pt x="1483" y="315"/>
                </a:lnTo>
                <a:lnTo>
                  <a:pt x="1530" y="315"/>
                </a:lnTo>
                <a:lnTo>
                  <a:pt x="1530" y="142"/>
                </a:lnTo>
                <a:lnTo>
                  <a:pt x="1577" y="142"/>
                </a:lnTo>
                <a:lnTo>
                  <a:pt x="1579" y="142"/>
                </a:lnTo>
                <a:lnTo>
                  <a:pt x="1613" y="142"/>
                </a:lnTo>
                <a:lnTo>
                  <a:pt x="1613" y="261"/>
                </a:lnTo>
                <a:cubicBezTo>
                  <a:pt x="1613" y="300"/>
                  <a:pt x="1633" y="319"/>
                  <a:pt x="1674" y="319"/>
                </a:cubicBezTo>
                <a:cubicBezTo>
                  <a:pt x="1689" y="319"/>
                  <a:pt x="1701" y="317"/>
                  <a:pt x="1710" y="312"/>
                </a:cubicBezTo>
                <a:lnTo>
                  <a:pt x="1710" y="275"/>
                </a:lnTo>
                <a:cubicBezTo>
                  <a:pt x="1705" y="279"/>
                  <a:pt x="1698" y="282"/>
                  <a:pt x="1689" y="282"/>
                </a:cubicBezTo>
                <a:cubicBezTo>
                  <a:pt x="1679" y="282"/>
                  <a:pt x="1671" y="279"/>
                  <a:pt x="1667" y="274"/>
                </a:cubicBezTo>
                <a:cubicBezTo>
                  <a:pt x="1662" y="268"/>
                  <a:pt x="1660" y="259"/>
                  <a:pt x="1660" y="247"/>
                </a:cubicBezTo>
                <a:lnTo>
                  <a:pt x="1660" y="142"/>
                </a:lnTo>
                <a:lnTo>
                  <a:pt x="1710" y="142"/>
                </a:lnTo>
                <a:close/>
                <a:moveTo>
                  <a:pt x="1383" y="210"/>
                </a:moveTo>
                <a:lnTo>
                  <a:pt x="1383" y="210"/>
                </a:lnTo>
                <a:cubicBezTo>
                  <a:pt x="1383" y="187"/>
                  <a:pt x="1378" y="169"/>
                  <a:pt x="1368" y="157"/>
                </a:cubicBezTo>
                <a:cubicBezTo>
                  <a:pt x="1358" y="144"/>
                  <a:pt x="1343" y="138"/>
                  <a:pt x="1325" y="138"/>
                </a:cubicBezTo>
                <a:cubicBezTo>
                  <a:pt x="1306" y="138"/>
                  <a:pt x="1291" y="144"/>
                  <a:pt x="1281" y="157"/>
                </a:cubicBezTo>
                <a:cubicBezTo>
                  <a:pt x="1270" y="170"/>
                  <a:pt x="1264" y="188"/>
                  <a:pt x="1264" y="211"/>
                </a:cubicBezTo>
                <a:cubicBezTo>
                  <a:pt x="1264" y="233"/>
                  <a:pt x="1270" y="250"/>
                  <a:pt x="1281" y="263"/>
                </a:cubicBezTo>
                <a:cubicBezTo>
                  <a:pt x="1292" y="276"/>
                  <a:pt x="1306" y="282"/>
                  <a:pt x="1325" y="282"/>
                </a:cubicBezTo>
                <a:cubicBezTo>
                  <a:pt x="1343" y="282"/>
                  <a:pt x="1358" y="276"/>
                  <a:pt x="1368" y="263"/>
                </a:cubicBezTo>
                <a:cubicBezTo>
                  <a:pt x="1378" y="251"/>
                  <a:pt x="1383" y="233"/>
                  <a:pt x="1383" y="210"/>
                </a:cubicBezTo>
                <a:close/>
                <a:moveTo>
                  <a:pt x="1404" y="129"/>
                </a:moveTo>
                <a:lnTo>
                  <a:pt x="1404" y="129"/>
                </a:lnTo>
                <a:cubicBezTo>
                  <a:pt x="1423" y="148"/>
                  <a:pt x="1432" y="175"/>
                  <a:pt x="1432" y="209"/>
                </a:cubicBezTo>
                <a:cubicBezTo>
                  <a:pt x="1432" y="242"/>
                  <a:pt x="1422" y="269"/>
                  <a:pt x="1402" y="289"/>
                </a:cubicBezTo>
                <a:cubicBezTo>
                  <a:pt x="1382" y="310"/>
                  <a:pt x="1356" y="320"/>
                  <a:pt x="1322" y="320"/>
                </a:cubicBezTo>
                <a:cubicBezTo>
                  <a:pt x="1290" y="320"/>
                  <a:pt x="1264" y="310"/>
                  <a:pt x="1245" y="290"/>
                </a:cubicBezTo>
                <a:cubicBezTo>
                  <a:pt x="1225" y="271"/>
                  <a:pt x="1216" y="245"/>
                  <a:pt x="1216" y="212"/>
                </a:cubicBezTo>
                <a:cubicBezTo>
                  <a:pt x="1216" y="177"/>
                  <a:pt x="1226" y="149"/>
                  <a:pt x="1246" y="129"/>
                </a:cubicBezTo>
                <a:cubicBezTo>
                  <a:pt x="1266" y="110"/>
                  <a:pt x="1293" y="100"/>
                  <a:pt x="1327" y="100"/>
                </a:cubicBezTo>
                <a:cubicBezTo>
                  <a:pt x="1360" y="100"/>
                  <a:pt x="1386" y="109"/>
                  <a:pt x="1404" y="129"/>
                </a:cubicBezTo>
                <a:close/>
                <a:moveTo>
                  <a:pt x="1172" y="217"/>
                </a:moveTo>
                <a:lnTo>
                  <a:pt x="1172" y="217"/>
                </a:lnTo>
                <a:cubicBezTo>
                  <a:pt x="1167" y="212"/>
                  <a:pt x="1161" y="208"/>
                  <a:pt x="1154" y="204"/>
                </a:cubicBezTo>
                <a:cubicBezTo>
                  <a:pt x="1147" y="200"/>
                  <a:pt x="1139" y="197"/>
                  <a:pt x="1129" y="193"/>
                </a:cubicBezTo>
                <a:cubicBezTo>
                  <a:pt x="1123" y="191"/>
                  <a:pt x="1117" y="188"/>
                  <a:pt x="1111" y="186"/>
                </a:cubicBezTo>
                <a:cubicBezTo>
                  <a:pt x="1106" y="184"/>
                  <a:pt x="1102" y="182"/>
                  <a:pt x="1098" y="180"/>
                </a:cubicBezTo>
                <a:cubicBezTo>
                  <a:pt x="1094" y="177"/>
                  <a:pt x="1091" y="175"/>
                  <a:pt x="1089" y="172"/>
                </a:cubicBezTo>
                <a:cubicBezTo>
                  <a:pt x="1087" y="168"/>
                  <a:pt x="1086" y="165"/>
                  <a:pt x="1086" y="160"/>
                </a:cubicBezTo>
                <a:cubicBezTo>
                  <a:pt x="1086" y="156"/>
                  <a:pt x="1087" y="153"/>
                  <a:pt x="1089" y="150"/>
                </a:cubicBezTo>
                <a:cubicBezTo>
                  <a:pt x="1091" y="147"/>
                  <a:pt x="1094" y="144"/>
                  <a:pt x="1097" y="142"/>
                </a:cubicBezTo>
                <a:cubicBezTo>
                  <a:pt x="1101" y="140"/>
                  <a:pt x="1105" y="138"/>
                  <a:pt x="1110" y="137"/>
                </a:cubicBezTo>
                <a:cubicBezTo>
                  <a:pt x="1115" y="136"/>
                  <a:pt x="1120" y="135"/>
                  <a:pt x="1126" y="135"/>
                </a:cubicBezTo>
                <a:cubicBezTo>
                  <a:pt x="1145" y="135"/>
                  <a:pt x="1162" y="140"/>
                  <a:pt x="1177" y="150"/>
                </a:cubicBezTo>
                <a:lnTo>
                  <a:pt x="1177" y="109"/>
                </a:lnTo>
                <a:cubicBezTo>
                  <a:pt x="1162" y="103"/>
                  <a:pt x="1144" y="100"/>
                  <a:pt x="1125" y="100"/>
                </a:cubicBezTo>
                <a:cubicBezTo>
                  <a:pt x="1114" y="100"/>
                  <a:pt x="1103" y="101"/>
                  <a:pt x="1093" y="104"/>
                </a:cubicBezTo>
                <a:cubicBezTo>
                  <a:pt x="1083" y="106"/>
                  <a:pt x="1074" y="110"/>
                  <a:pt x="1065" y="116"/>
                </a:cubicBezTo>
                <a:cubicBezTo>
                  <a:pt x="1057" y="121"/>
                  <a:pt x="1051" y="127"/>
                  <a:pt x="1046" y="135"/>
                </a:cubicBezTo>
                <a:cubicBezTo>
                  <a:pt x="1041" y="143"/>
                  <a:pt x="1039" y="152"/>
                  <a:pt x="1039" y="162"/>
                </a:cubicBezTo>
                <a:cubicBezTo>
                  <a:pt x="1039" y="170"/>
                  <a:pt x="1040" y="177"/>
                  <a:pt x="1043" y="183"/>
                </a:cubicBezTo>
                <a:cubicBezTo>
                  <a:pt x="1045" y="190"/>
                  <a:pt x="1048" y="195"/>
                  <a:pt x="1053" y="200"/>
                </a:cubicBezTo>
                <a:cubicBezTo>
                  <a:pt x="1057" y="205"/>
                  <a:pt x="1063" y="209"/>
                  <a:pt x="1070" y="213"/>
                </a:cubicBezTo>
                <a:cubicBezTo>
                  <a:pt x="1077" y="217"/>
                  <a:pt x="1085" y="220"/>
                  <a:pt x="1093" y="224"/>
                </a:cubicBezTo>
                <a:cubicBezTo>
                  <a:pt x="1100" y="226"/>
                  <a:pt x="1107" y="229"/>
                  <a:pt x="1112" y="231"/>
                </a:cubicBezTo>
                <a:cubicBezTo>
                  <a:pt x="1118" y="233"/>
                  <a:pt x="1123" y="235"/>
                  <a:pt x="1127" y="238"/>
                </a:cubicBezTo>
                <a:cubicBezTo>
                  <a:pt x="1131" y="240"/>
                  <a:pt x="1135" y="243"/>
                  <a:pt x="1137" y="247"/>
                </a:cubicBezTo>
                <a:cubicBezTo>
                  <a:pt x="1140" y="250"/>
                  <a:pt x="1141" y="254"/>
                  <a:pt x="1141" y="259"/>
                </a:cubicBezTo>
                <a:cubicBezTo>
                  <a:pt x="1141" y="276"/>
                  <a:pt x="1126" y="284"/>
                  <a:pt x="1098" y="284"/>
                </a:cubicBezTo>
                <a:cubicBezTo>
                  <a:pt x="1076" y="284"/>
                  <a:pt x="1057" y="278"/>
                  <a:pt x="1039" y="264"/>
                </a:cubicBezTo>
                <a:lnTo>
                  <a:pt x="1039" y="308"/>
                </a:lnTo>
                <a:cubicBezTo>
                  <a:pt x="1056" y="316"/>
                  <a:pt x="1076" y="320"/>
                  <a:pt x="1099" y="320"/>
                </a:cubicBezTo>
                <a:cubicBezTo>
                  <a:pt x="1110" y="320"/>
                  <a:pt x="1122" y="318"/>
                  <a:pt x="1132" y="316"/>
                </a:cubicBezTo>
                <a:cubicBezTo>
                  <a:pt x="1143" y="313"/>
                  <a:pt x="1153" y="309"/>
                  <a:pt x="1161" y="304"/>
                </a:cubicBezTo>
                <a:cubicBezTo>
                  <a:pt x="1169" y="299"/>
                  <a:pt x="1176" y="292"/>
                  <a:pt x="1181" y="285"/>
                </a:cubicBezTo>
                <a:cubicBezTo>
                  <a:pt x="1185" y="277"/>
                  <a:pt x="1188" y="267"/>
                  <a:pt x="1188" y="257"/>
                </a:cubicBezTo>
                <a:cubicBezTo>
                  <a:pt x="1188" y="248"/>
                  <a:pt x="1187" y="240"/>
                  <a:pt x="1184" y="234"/>
                </a:cubicBezTo>
                <a:cubicBezTo>
                  <a:pt x="1181" y="228"/>
                  <a:pt x="1177" y="222"/>
                  <a:pt x="1172" y="217"/>
                </a:cubicBezTo>
                <a:close/>
                <a:moveTo>
                  <a:pt x="840" y="211"/>
                </a:moveTo>
                <a:lnTo>
                  <a:pt x="840" y="211"/>
                </a:lnTo>
                <a:cubicBezTo>
                  <a:pt x="840" y="233"/>
                  <a:pt x="845" y="250"/>
                  <a:pt x="856" y="263"/>
                </a:cubicBezTo>
                <a:cubicBezTo>
                  <a:pt x="867" y="276"/>
                  <a:pt x="882" y="282"/>
                  <a:pt x="900" y="282"/>
                </a:cubicBezTo>
                <a:cubicBezTo>
                  <a:pt x="919" y="282"/>
                  <a:pt x="933" y="276"/>
                  <a:pt x="943" y="263"/>
                </a:cubicBezTo>
                <a:cubicBezTo>
                  <a:pt x="954" y="251"/>
                  <a:pt x="959" y="233"/>
                  <a:pt x="959" y="210"/>
                </a:cubicBezTo>
                <a:cubicBezTo>
                  <a:pt x="959" y="187"/>
                  <a:pt x="954" y="169"/>
                  <a:pt x="943" y="157"/>
                </a:cubicBezTo>
                <a:cubicBezTo>
                  <a:pt x="933" y="144"/>
                  <a:pt x="919" y="138"/>
                  <a:pt x="900" y="138"/>
                </a:cubicBezTo>
                <a:cubicBezTo>
                  <a:pt x="882" y="138"/>
                  <a:pt x="867" y="144"/>
                  <a:pt x="856" y="157"/>
                </a:cubicBezTo>
                <a:cubicBezTo>
                  <a:pt x="845" y="170"/>
                  <a:pt x="840" y="188"/>
                  <a:pt x="840" y="211"/>
                </a:cubicBezTo>
                <a:close/>
                <a:moveTo>
                  <a:pt x="820" y="290"/>
                </a:moveTo>
                <a:lnTo>
                  <a:pt x="820" y="290"/>
                </a:lnTo>
                <a:cubicBezTo>
                  <a:pt x="801" y="271"/>
                  <a:pt x="791" y="245"/>
                  <a:pt x="791" y="212"/>
                </a:cubicBezTo>
                <a:cubicBezTo>
                  <a:pt x="791" y="177"/>
                  <a:pt x="801" y="149"/>
                  <a:pt x="822" y="129"/>
                </a:cubicBezTo>
                <a:cubicBezTo>
                  <a:pt x="842" y="110"/>
                  <a:pt x="869" y="100"/>
                  <a:pt x="903" y="100"/>
                </a:cubicBezTo>
                <a:cubicBezTo>
                  <a:pt x="936" y="100"/>
                  <a:pt x="962" y="109"/>
                  <a:pt x="980" y="129"/>
                </a:cubicBezTo>
                <a:cubicBezTo>
                  <a:pt x="998" y="148"/>
                  <a:pt x="1007" y="175"/>
                  <a:pt x="1007" y="209"/>
                </a:cubicBezTo>
                <a:cubicBezTo>
                  <a:pt x="1007" y="242"/>
                  <a:pt x="997" y="269"/>
                  <a:pt x="978" y="289"/>
                </a:cubicBezTo>
                <a:cubicBezTo>
                  <a:pt x="958" y="310"/>
                  <a:pt x="931" y="320"/>
                  <a:pt x="898" y="320"/>
                </a:cubicBezTo>
                <a:cubicBezTo>
                  <a:pt x="866" y="320"/>
                  <a:pt x="840" y="310"/>
                  <a:pt x="820" y="290"/>
                </a:cubicBezTo>
                <a:close/>
                <a:moveTo>
                  <a:pt x="701" y="214"/>
                </a:moveTo>
                <a:lnTo>
                  <a:pt x="701" y="214"/>
                </a:lnTo>
                <a:cubicBezTo>
                  <a:pt x="701" y="192"/>
                  <a:pt x="706" y="175"/>
                  <a:pt x="715" y="162"/>
                </a:cubicBezTo>
                <a:cubicBezTo>
                  <a:pt x="724" y="150"/>
                  <a:pt x="736" y="143"/>
                  <a:pt x="750" y="143"/>
                </a:cubicBezTo>
                <a:cubicBezTo>
                  <a:pt x="761" y="143"/>
                  <a:pt x="769" y="145"/>
                  <a:pt x="775" y="150"/>
                </a:cubicBezTo>
                <a:lnTo>
                  <a:pt x="775" y="105"/>
                </a:lnTo>
                <a:cubicBezTo>
                  <a:pt x="771" y="102"/>
                  <a:pt x="764" y="101"/>
                  <a:pt x="755" y="101"/>
                </a:cubicBezTo>
                <a:cubicBezTo>
                  <a:pt x="743" y="101"/>
                  <a:pt x="733" y="105"/>
                  <a:pt x="723" y="113"/>
                </a:cubicBezTo>
                <a:cubicBezTo>
                  <a:pt x="713" y="122"/>
                  <a:pt x="706" y="133"/>
                  <a:pt x="702" y="148"/>
                </a:cubicBezTo>
                <a:lnTo>
                  <a:pt x="701" y="148"/>
                </a:lnTo>
                <a:lnTo>
                  <a:pt x="701" y="105"/>
                </a:lnTo>
                <a:lnTo>
                  <a:pt x="653" y="105"/>
                </a:lnTo>
                <a:lnTo>
                  <a:pt x="653" y="315"/>
                </a:lnTo>
                <a:lnTo>
                  <a:pt x="701" y="315"/>
                </a:lnTo>
                <a:lnTo>
                  <a:pt x="701" y="214"/>
                </a:lnTo>
                <a:close/>
                <a:moveTo>
                  <a:pt x="610" y="264"/>
                </a:moveTo>
                <a:lnTo>
                  <a:pt x="610" y="264"/>
                </a:lnTo>
                <a:cubicBezTo>
                  <a:pt x="595" y="276"/>
                  <a:pt x="579" y="282"/>
                  <a:pt x="561" y="282"/>
                </a:cubicBezTo>
                <a:cubicBezTo>
                  <a:pt x="541" y="282"/>
                  <a:pt x="525" y="276"/>
                  <a:pt x="513" y="263"/>
                </a:cubicBezTo>
                <a:cubicBezTo>
                  <a:pt x="501" y="250"/>
                  <a:pt x="495" y="233"/>
                  <a:pt x="495" y="212"/>
                </a:cubicBezTo>
                <a:cubicBezTo>
                  <a:pt x="495" y="189"/>
                  <a:pt x="501" y="172"/>
                  <a:pt x="514" y="158"/>
                </a:cubicBezTo>
                <a:cubicBezTo>
                  <a:pt x="527" y="144"/>
                  <a:pt x="543" y="138"/>
                  <a:pt x="563" y="138"/>
                </a:cubicBezTo>
                <a:cubicBezTo>
                  <a:pt x="580" y="138"/>
                  <a:pt x="595" y="143"/>
                  <a:pt x="610" y="154"/>
                </a:cubicBezTo>
                <a:lnTo>
                  <a:pt x="610" y="110"/>
                </a:lnTo>
                <a:cubicBezTo>
                  <a:pt x="595" y="103"/>
                  <a:pt x="579" y="100"/>
                  <a:pt x="559" y="100"/>
                </a:cubicBezTo>
                <a:cubicBezTo>
                  <a:pt x="525" y="100"/>
                  <a:pt x="497" y="110"/>
                  <a:pt x="477" y="131"/>
                </a:cubicBezTo>
                <a:cubicBezTo>
                  <a:pt x="456" y="152"/>
                  <a:pt x="446" y="180"/>
                  <a:pt x="446" y="215"/>
                </a:cubicBezTo>
                <a:cubicBezTo>
                  <a:pt x="446" y="246"/>
                  <a:pt x="456" y="271"/>
                  <a:pt x="475" y="290"/>
                </a:cubicBezTo>
                <a:cubicBezTo>
                  <a:pt x="494" y="310"/>
                  <a:pt x="519" y="320"/>
                  <a:pt x="550" y="320"/>
                </a:cubicBezTo>
                <a:cubicBezTo>
                  <a:pt x="573" y="320"/>
                  <a:pt x="593" y="315"/>
                  <a:pt x="610" y="305"/>
                </a:cubicBezTo>
                <a:lnTo>
                  <a:pt x="610" y="264"/>
                </a:lnTo>
                <a:close/>
                <a:moveTo>
                  <a:pt x="386" y="61"/>
                </a:moveTo>
                <a:lnTo>
                  <a:pt x="386" y="61"/>
                </a:lnTo>
                <a:cubicBezTo>
                  <a:pt x="394" y="61"/>
                  <a:pt x="401" y="58"/>
                  <a:pt x="407" y="53"/>
                </a:cubicBezTo>
                <a:cubicBezTo>
                  <a:pt x="412" y="47"/>
                  <a:pt x="415" y="41"/>
                  <a:pt x="415" y="34"/>
                </a:cubicBezTo>
                <a:cubicBezTo>
                  <a:pt x="415" y="26"/>
                  <a:pt x="412" y="19"/>
                  <a:pt x="407" y="14"/>
                </a:cubicBezTo>
                <a:cubicBezTo>
                  <a:pt x="401" y="9"/>
                  <a:pt x="394" y="7"/>
                  <a:pt x="386" y="7"/>
                </a:cubicBezTo>
                <a:cubicBezTo>
                  <a:pt x="378" y="7"/>
                  <a:pt x="372" y="9"/>
                  <a:pt x="366" y="14"/>
                </a:cubicBezTo>
                <a:cubicBezTo>
                  <a:pt x="360" y="19"/>
                  <a:pt x="358" y="26"/>
                  <a:pt x="358" y="34"/>
                </a:cubicBezTo>
                <a:cubicBezTo>
                  <a:pt x="358" y="41"/>
                  <a:pt x="360" y="48"/>
                  <a:pt x="366" y="53"/>
                </a:cubicBezTo>
                <a:cubicBezTo>
                  <a:pt x="372" y="58"/>
                  <a:pt x="378" y="61"/>
                  <a:pt x="386" y="61"/>
                </a:cubicBezTo>
                <a:close/>
                <a:moveTo>
                  <a:pt x="362" y="315"/>
                </a:moveTo>
                <a:lnTo>
                  <a:pt x="362" y="315"/>
                </a:lnTo>
                <a:lnTo>
                  <a:pt x="410" y="315"/>
                </a:lnTo>
                <a:lnTo>
                  <a:pt x="410" y="105"/>
                </a:lnTo>
                <a:lnTo>
                  <a:pt x="362" y="105"/>
                </a:lnTo>
                <a:lnTo>
                  <a:pt x="362" y="315"/>
                </a:lnTo>
                <a:close/>
                <a:moveTo>
                  <a:pt x="249" y="21"/>
                </a:moveTo>
                <a:lnTo>
                  <a:pt x="249" y="21"/>
                </a:lnTo>
                <a:lnTo>
                  <a:pt x="316" y="21"/>
                </a:lnTo>
                <a:lnTo>
                  <a:pt x="316" y="315"/>
                </a:lnTo>
                <a:lnTo>
                  <a:pt x="267" y="315"/>
                </a:lnTo>
                <a:lnTo>
                  <a:pt x="267" y="124"/>
                </a:lnTo>
                <a:cubicBezTo>
                  <a:pt x="267" y="109"/>
                  <a:pt x="268" y="90"/>
                  <a:pt x="270" y="67"/>
                </a:cubicBezTo>
                <a:lnTo>
                  <a:pt x="269" y="67"/>
                </a:lnTo>
                <a:cubicBezTo>
                  <a:pt x="266" y="80"/>
                  <a:pt x="264" y="89"/>
                  <a:pt x="261" y="95"/>
                </a:cubicBezTo>
                <a:lnTo>
                  <a:pt x="173" y="315"/>
                </a:lnTo>
                <a:lnTo>
                  <a:pt x="140" y="315"/>
                </a:lnTo>
                <a:lnTo>
                  <a:pt x="52" y="96"/>
                </a:lnTo>
                <a:cubicBezTo>
                  <a:pt x="49" y="90"/>
                  <a:pt x="47" y="80"/>
                  <a:pt x="44" y="67"/>
                </a:cubicBezTo>
                <a:lnTo>
                  <a:pt x="43" y="67"/>
                </a:lnTo>
                <a:cubicBezTo>
                  <a:pt x="44" y="79"/>
                  <a:pt x="45" y="98"/>
                  <a:pt x="45" y="125"/>
                </a:cubicBezTo>
                <a:lnTo>
                  <a:pt x="45" y="315"/>
                </a:lnTo>
                <a:lnTo>
                  <a:pt x="0" y="315"/>
                </a:lnTo>
                <a:lnTo>
                  <a:pt x="0" y="21"/>
                </a:lnTo>
                <a:lnTo>
                  <a:pt x="68" y="21"/>
                </a:lnTo>
                <a:lnTo>
                  <a:pt x="146" y="216"/>
                </a:lnTo>
                <a:cubicBezTo>
                  <a:pt x="152" y="231"/>
                  <a:pt x="155" y="243"/>
                  <a:pt x="157" y="250"/>
                </a:cubicBezTo>
                <a:lnTo>
                  <a:pt x="158" y="250"/>
                </a:lnTo>
                <a:cubicBezTo>
                  <a:pt x="163" y="235"/>
                  <a:pt x="167" y="223"/>
                  <a:pt x="171" y="216"/>
                </a:cubicBezTo>
                <a:lnTo>
                  <a:pt x="249" y="21"/>
                </a:lnTo>
                <a:close/>
              </a:path>
            </a:pathLst>
          </a:custGeom>
          <a:solidFill>
            <a:srgbClr val="D7312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2443851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44E1717B-1127-422B-83A0-6DB1F04DE49C}"/>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30822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140200"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1402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Picture 5" descr="Microsoft Ignite cube graphic">
            <a:extLst>
              <a:ext uri="{FF2B5EF4-FFF2-40B4-BE49-F238E27FC236}">
                <a16:creationId xmlns:a16="http://schemas.microsoft.com/office/drawing/2014/main" id="{C89205E0-1FE0-2147-A567-C941C5AA1765}"/>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568588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2976">
          <p15:clr>
            <a:srgbClr val="FBAE40"/>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p:cSld name="Title Slide 3">
    <p:spTree>
      <p:nvGrpSpPr>
        <p:cNvPr id="1" name=""/>
        <p:cNvGrpSpPr/>
        <p:nvPr/>
      </p:nvGrpSpPr>
      <p:grpSpPr>
        <a:xfrm>
          <a:off x="0" y="0"/>
          <a:ext cx="0" cy="0"/>
          <a:chOff x="0" y="0"/>
          <a:chExt cx="0" cy="0"/>
        </a:xfrm>
      </p:grpSpPr>
      <p:pic>
        <p:nvPicPr>
          <p:cNvPr id="14" name="MS logo white - EMF" descr="Microsoft logo white text version">
            <a:extLst>
              <a:ext uri="{FF2B5EF4-FFF2-40B4-BE49-F238E27FC236}">
                <a16:creationId xmlns:a16="http://schemas.microsoft.com/office/drawing/2014/main" id="{63E1BA19-1D9F-FC44-8A38-8C233C9CC485}"/>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15" name="Title 1">
            <a:extLst>
              <a:ext uri="{FF2B5EF4-FFF2-40B4-BE49-F238E27FC236}">
                <a16:creationId xmlns:a16="http://schemas.microsoft.com/office/drawing/2014/main" id="{9A95C66C-5C96-2344-B6A3-F56B3F7963BA}"/>
              </a:ext>
            </a:extLst>
          </p:cNvPr>
          <p:cNvSpPr>
            <a:spLocks noGrp="1"/>
          </p:cNvSpPr>
          <p:nvPr>
            <p:ph type="title" hasCustomPrompt="1"/>
          </p:nvPr>
        </p:nvSpPr>
        <p:spPr>
          <a:xfrm>
            <a:off x="584200" y="2425780"/>
            <a:ext cx="4140200"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16" name="Text Placeholder 4">
            <a:extLst>
              <a:ext uri="{FF2B5EF4-FFF2-40B4-BE49-F238E27FC236}">
                <a16:creationId xmlns:a16="http://schemas.microsoft.com/office/drawing/2014/main" id="{CEB75608-737B-0C4E-85B1-321723083970}"/>
              </a:ext>
            </a:extLst>
          </p:cNvPr>
          <p:cNvSpPr>
            <a:spLocks noGrp="1"/>
          </p:cNvSpPr>
          <p:nvPr>
            <p:ph type="body" sz="quarter" idx="12" hasCustomPrompt="1"/>
          </p:nvPr>
        </p:nvSpPr>
        <p:spPr>
          <a:xfrm>
            <a:off x="584200" y="3962400"/>
            <a:ext cx="41402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Picture 5" descr="Microsoft Ignite cube graphic">
            <a:extLst>
              <a:ext uri="{FF2B5EF4-FFF2-40B4-BE49-F238E27FC236}">
                <a16:creationId xmlns:a16="http://schemas.microsoft.com/office/drawing/2014/main" id="{80D4BB00-622A-BD4E-A722-AD10CF5FFE41}"/>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5334000" y="1"/>
            <a:ext cx="6857999" cy="6858000"/>
          </a:xfrm>
          <a:prstGeom prst="rect">
            <a:avLst/>
          </a:prstGeom>
        </p:spPr>
      </p:pic>
    </p:spTree>
    <p:extLst>
      <p:ext uri="{BB962C8B-B14F-4D97-AF65-F5344CB8AC3E}">
        <p14:creationId xmlns:p14="http://schemas.microsoft.com/office/powerpoint/2010/main" val="4284532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A person sitting at a table using a computer&#10;&#10;Description automatically generated">
            <a:extLst>
              <a:ext uri="{FF2B5EF4-FFF2-40B4-BE49-F238E27FC236}">
                <a16:creationId xmlns:a16="http://schemas.microsoft.com/office/drawing/2014/main" id="{1B5497F1-768F-45ED-85F1-D14B37BE1F76}"/>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pic>
        <p:nvPicPr>
          <p:cNvPr id="8" name="MS logo white - EMF" descr="Microsoft logo white text version">
            <a:extLst>
              <a:ext uri="{FF2B5EF4-FFF2-40B4-BE49-F238E27FC236}">
                <a16:creationId xmlns:a16="http://schemas.microsoft.com/office/drawing/2014/main" id="{CEC508C3-17C5-4527-A00C-7B974C95D117}"/>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820849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0482972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5845213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74E091-14B3-44A5-AFBD-7558FCEFD68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0800697-B009-45BB-AC83-2D085F5A844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8261446-4DFA-4629-BC5E-8B216D3C1AB5}"/>
              </a:ext>
            </a:extLst>
          </p:cNvPr>
          <p:cNvSpPr>
            <a:spLocks noGrp="1"/>
          </p:cNvSpPr>
          <p:nvPr>
            <p:ph type="dt" sz="half" idx="10"/>
          </p:nvPr>
        </p:nvSpPr>
        <p:spPr/>
        <p:txBody>
          <a:bodyPr/>
          <a:lstStyle/>
          <a:p>
            <a:fld id="{F81B18F7-33A7-45BC-9856-88710170B631}" type="datetimeFigureOut">
              <a:rPr lang="en-US" smtClean="0"/>
              <a:t>3/28/2021</a:t>
            </a:fld>
            <a:endParaRPr lang="en-US"/>
          </a:p>
        </p:txBody>
      </p:sp>
      <p:sp>
        <p:nvSpPr>
          <p:cNvPr id="5" name="Footer Placeholder 4">
            <a:extLst>
              <a:ext uri="{FF2B5EF4-FFF2-40B4-BE49-F238E27FC236}">
                <a16:creationId xmlns:a16="http://schemas.microsoft.com/office/drawing/2014/main" id="{A461D033-EE49-436E-9FD5-A4C2A856F9F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518EC72-DE17-4421-B485-8484D2001B60}"/>
              </a:ext>
            </a:extLst>
          </p:cNvPr>
          <p:cNvSpPr>
            <a:spLocks noGrp="1"/>
          </p:cNvSpPr>
          <p:nvPr>
            <p:ph type="sldNum" sz="quarter" idx="12"/>
          </p:nvPr>
        </p:nvSpPr>
        <p:spPr/>
        <p:txBody>
          <a:bodyPr/>
          <a:lstStyle/>
          <a:p>
            <a:fld id="{9CD3157B-70D7-4298-8FF8-E6BA0B9591C0}" type="slidenum">
              <a:rPr lang="en-US" smtClean="0"/>
              <a:t>‹#›</a:t>
            </a:fld>
            <a:endParaRPr lang="en-US"/>
          </a:p>
        </p:txBody>
      </p:sp>
    </p:spTree>
    <p:extLst>
      <p:ext uri="{BB962C8B-B14F-4D97-AF65-F5344CB8AC3E}">
        <p14:creationId xmlns:p14="http://schemas.microsoft.com/office/powerpoint/2010/main" val="30843349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endParaRPr lang="en-US" dirty="0"/>
          </a:p>
        </p:txBody>
      </p:sp>
    </p:spTree>
    <p:extLst>
      <p:ext uri="{BB962C8B-B14F-4D97-AF65-F5344CB8AC3E}">
        <p14:creationId xmlns:p14="http://schemas.microsoft.com/office/powerpoint/2010/main" val="16009864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6272024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2063590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5739424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p:cSld name="1_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a:extLst>
              <a:ext uri="{FF2B5EF4-FFF2-40B4-BE49-F238E27FC236}">
                <a16:creationId xmlns:a16="http://schemas.microsoft.com/office/drawing/2014/main" id="{7654D963-CE58-4753-805E-612913AC8CD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gray">
          <a:xfrm>
            <a:off x="10226020" y="6432865"/>
            <a:ext cx="1517768" cy="323565"/>
          </a:xfrm>
          <a:prstGeom prst="rect">
            <a:avLst/>
          </a:prstGeom>
          <a:solidFill>
            <a:schemeClr val="tx1"/>
          </a:solidFill>
        </p:spPr>
      </p:pic>
    </p:spTree>
    <p:extLst>
      <p:ext uri="{BB962C8B-B14F-4D97-AF65-F5344CB8AC3E}">
        <p14:creationId xmlns:p14="http://schemas.microsoft.com/office/powerpoint/2010/main" val="3998058274"/>
      </p:ext>
    </p:extLst>
  </p:cSld>
  <p:clrMapOvr>
    <a:masterClrMapping/>
  </p:clrMapOvr>
  <p:transition>
    <p:fade/>
  </p:transition>
  <p:hf sldNum="0" hdr="0" ftr="0" dt="0"/>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pic>
        <p:nvPicPr>
          <p:cNvPr id="3" name="Picture 2">
            <a:extLst>
              <a:ext uri="{FF2B5EF4-FFF2-40B4-BE49-F238E27FC236}">
                <a16:creationId xmlns:a16="http://schemas.microsoft.com/office/drawing/2014/main" id="{A56E7B06-EBAF-4333-BBB5-9AD8BBC51F1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gray">
          <a:xfrm>
            <a:off x="10575652" y="6432865"/>
            <a:ext cx="1517768" cy="323565"/>
          </a:xfrm>
          <a:prstGeom prst="rect">
            <a:avLst/>
          </a:prstGeom>
          <a:solidFill>
            <a:schemeClr val="tx1"/>
          </a:solidFill>
        </p:spPr>
      </p:pic>
    </p:spTree>
    <p:extLst>
      <p:ext uri="{BB962C8B-B14F-4D97-AF65-F5344CB8AC3E}">
        <p14:creationId xmlns:p14="http://schemas.microsoft.com/office/powerpoint/2010/main" val="2357260612"/>
      </p:ext>
    </p:extLst>
  </p:cSld>
  <p:clrMapOvr>
    <a:masterClrMapping/>
  </p:clrMapOvr>
  <p:transition>
    <p:fade/>
  </p:transition>
  <p:hf sldNum="0"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84009005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57380652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76385099"/>
      </p:ext>
    </p:extLst>
  </p:cSld>
  <p:clrMapOvr>
    <a:masterClrMapping/>
  </p:clrMapOvr>
  <p:transition>
    <p:fade/>
  </p:transition>
  <p:hf sldNum="0" hdr="0" ftr="0" dt="0"/>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Edit Master text styles</a:t>
            </a:r>
          </a:p>
        </p:txBody>
      </p:sp>
    </p:spTree>
    <p:extLst>
      <p:ext uri="{BB962C8B-B14F-4D97-AF65-F5344CB8AC3E}">
        <p14:creationId xmlns:p14="http://schemas.microsoft.com/office/powerpoint/2010/main" val="2709727078"/>
      </p:ext>
    </p:extLst>
  </p:cSld>
  <p:clrMapOvr>
    <a:masterClrMapping/>
  </p:clrMapOvr>
  <p:transition>
    <p:fade/>
  </p:transition>
  <p:hf sldNum="0" hdr="0" ftr="0" dt="0"/>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Edit Master text styles</a:t>
            </a:r>
          </a:p>
        </p:txBody>
      </p:sp>
    </p:spTree>
    <p:extLst>
      <p:ext uri="{BB962C8B-B14F-4D97-AF65-F5344CB8AC3E}">
        <p14:creationId xmlns:p14="http://schemas.microsoft.com/office/powerpoint/2010/main" val="4012266401"/>
      </p:ext>
    </p:extLst>
  </p:cSld>
  <p:clrMapOvr>
    <a:masterClrMapping/>
  </p:clrMapOvr>
  <p:transition>
    <p:fade/>
  </p:transition>
  <p:hf sldNum="0" hdr="0" ftr="0" dt="0"/>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632296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767264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4160520" cy="498598"/>
          </a:xfrm>
          <a:noFill/>
        </p:spPr>
        <p:txBody>
          <a:bodyPr wrap="square" lIns="0" tIns="0" rIns="0" bIns="0" anchor="b"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4160520" cy="338554"/>
          </a:xfrm>
          <a:noFill/>
        </p:spPr>
        <p:txBody>
          <a:bodyPr wrap="square" lIns="0" tIns="0" rIns="0" bIns="0">
            <a:no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pic>
        <p:nvPicPr>
          <p:cNvPr id="6" name="Picture 5" descr="Microsoft Ignite cube graphic">
            <a:extLst>
              <a:ext uri="{FF2B5EF4-FFF2-40B4-BE49-F238E27FC236}">
                <a16:creationId xmlns:a16="http://schemas.microsoft.com/office/drawing/2014/main" id="{3AD0DC0A-7B9F-4357-8D47-F407E99ED680}"/>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3902468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7804597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4160520" cy="498598"/>
          </a:xfrm>
          <a:noFill/>
        </p:spPr>
        <p:txBody>
          <a:bodyPr wrap="square" lIns="0" tIns="0" rIns="0" bIns="0" anchor="b"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5" name="Picture 4" descr="Microsoft Ignite cube graphic">
            <a:extLst>
              <a:ext uri="{FF2B5EF4-FFF2-40B4-BE49-F238E27FC236}">
                <a16:creationId xmlns:a16="http://schemas.microsoft.com/office/drawing/2014/main" id="{DDF24A8E-E5A8-4838-91D5-F11134AF6A81}"/>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5334000" y="1"/>
            <a:ext cx="6857999" cy="6858000"/>
          </a:xfrm>
          <a:prstGeom prst="rect">
            <a:avLst/>
          </a:prstGeom>
        </p:spPr>
      </p:pic>
    </p:spTree>
    <p:extLst>
      <p:ext uri="{BB962C8B-B14F-4D97-AF65-F5344CB8AC3E}">
        <p14:creationId xmlns:p14="http://schemas.microsoft.com/office/powerpoint/2010/main" val="3363854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03457315"/>
      </p:ext>
    </p:extLst>
  </p:cSld>
  <p:clrMapOvr>
    <a:overrideClrMapping bg1="lt1" tx1="dk1" bg2="lt2" tx2="dk2" accent1="accent1" accent2="accent2" accent3="accent3" accent4="accent4" accent5="accent5" accent6="accent6" hlink="hlink" folHlink="folHlink"/>
  </p:clrMapOvr>
  <p:transition>
    <p:fade/>
  </p:transition>
  <p:hf sldNum="0"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p:cSld name="1_Blank">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9CE8993-2CBE-4547-8FD9-9888187260E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gray">
          <a:xfrm>
            <a:off x="10575652" y="6432865"/>
            <a:ext cx="1517768" cy="323565"/>
          </a:xfrm>
          <a:prstGeom prst="rect">
            <a:avLst/>
          </a:prstGeom>
          <a:solidFill>
            <a:schemeClr val="tx1"/>
          </a:solidFill>
        </p:spPr>
      </p:pic>
    </p:spTree>
    <p:extLst>
      <p:ext uri="{BB962C8B-B14F-4D97-AF65-F5344CB8AC3E}">
        <p14:creationId xmlns:p14="http://schemas.microsoft.com/office/powerpoint/2010/main" val="65075514"/>
      </p:ext>
    </p:extLst>
  </p:cSld>
  <p:clrMapOvr>
    <a:masterClrMapping/>
  </p:clrMapOvr>
  <p:transition>
    <p:fade/>
  </p:transition>
  <p:hf sldNum="0"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15383682"/>
      </p:ext>
    </p:extLst>
  </p:cSld>
  <p:clrMapOvr>
    <a:masterClrMapping/>
  </p:clrMapOvr>
  <p:transition>
    <p:fade/>
  </p:transition>
  <p:hf sldNum="0" hdr="0" ftr="0" dt="0"/>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p:cSld name="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265F69A1-0401-4DF8-B507-FBC3C227055D}"/>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871533426"/>
      </p:ext>
    </p:extLst>
  </p:cSld>
  <p:clrMapOvr>
    <a:masterClrMapping/>
  </p:clrMapOvr>
  <p:transition>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775400920"/>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19.xml><?xml version="1.0" encoding="utf-8"?>
<p:sldLayout xmlns:a="http://schemas.openxmlformats.org/drawingml/2006/main" xmlns:r="http://schemas.openxmlformats.org/officeDocument/2006/relationships" xmlns:p="http://schemas.openxmlformats.org/presentationml/2006/main">
  <p:cSld name="1_Walkin">
    <p:bg>
      <p:bgRef idx="1001">
        <a:schemeClr val="bg1"/>
      </p:bgRef>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23F3BC57-C7E7-4BFF-8DFE-C39C056C1AF0}"/>
              </a:ext>
            </a:extLst>
          </p:cNvPr>
          <p:cNvSpPr>
            <a:spLocks noGrp="1"/>
          </p:cNvSpPr>
          <p:nvPr>
            <p:ph type="title" hasCustomPrompt="1"/>
          </p:nvPr>
        </p:nvSpPr>
        <p:spPr>
          <a:xfrm>
            <a:off x="588263" y="-453671"/>
            <a:ext cx="2250187" cy="307777"/>
          </a:xfrm>
        </p:spPr>
        <p:txBody>
          <a:bodyPr anchor="b"/>
          <a:lstStyle>
            <a:lvl1pPr>
              <a:defRPr sz="2000"/>
            </a:lvl1pPr>
          </a:lstStyle>
          <a:p>
            <a:r>
              <a:rPr lang="en-US"/>
              <a:t>Microsoft Ignite</a:t>
            </a:r>
          </a:p>
        </p:txBody>
      </p:sp>
      <p:pic>
        <p:nvPicPr>
          <p:cNvPr id="10" name="MS logo white - EMF" descr="Microsoft logo white text version">
            <a:extLst>
              <a:ext uri="{FF2B5EF4-FFF2-40B4-BE49-F238E27FC236}">
                <a16:creationId xmlns:a16="http://schemas.microsoft.com/office/drawing/2014/main" id="{F8E10DA6-9966-48A4-889A-44D31FCD4F6E}"/>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11" name="Freeform 5" descr="Microsoft Ignite logo">
            <a:extLst>
              <a:ext uri="{FF2B5EF4-FFF2-40B4-BE49-F238E27FC236}">
                <a16:creationId xmlns:a16="http://schemas.microsoft.com/office/drawing/2014/main" id="{17787E86-45FE-4510-95A0-D9907CD694C5}"/>
              </a:ext>
            </a:extLst>
          </p:cNvPr>
          <p:cNvSpPr>
            <a:spLocks noEditPoints="1"/>
          </p:cNvSpPr>
          <p:nvPr/>
        </p:nvSpPr>
        <p:spPr bwMode="black">
          <a:xfrm>
            <a:off x="593725" y="2865438"/>
            <a:ext cx="3040063" cy="1547813"/>
          </a:xfrm>
          <a:custGeom>
            <a:avLst/>
            <a:gdLst>
              <a:gd name="T0" fmla="*/ 882 w 1710"/>
              <a:gd name="T1" fmla="*/ 598 h 862"/>
              <a:gd name="T2" fmla="*/ 1008 w 1710"/>
              <a:gd name="T3" fmla="*/ 652 h 862"/>
              <a:gd name="T4" fmla="*/ 991 w 1710"/>
              <a:gd name="T5" fmla="*/ 711 h 862"/>
              <a:gd name="T6" fmla="*/ 845 w 1710"/>
              <a:gd name="T7" fmla="*/ 579 h 862"/>
              <a:gd name="T8" fmla="*/ 697 w 1710"/>
              <a:gd name="T9" fmla="*/ 504 h 862"/>
              <a:gd name="T10" fmla="*/ 697 w 1710"/>
              <a:gd name="T11" fmla="*/ 709 h 862"/>
              <a:gd name="T12" fmla="*/ 752 w 1710"/>
              <a:gd name="T13" fmla="*/ 722 h 862"/>
              <a:gd name="T14" fmla="*/ 745 w 1710"/>
              <a:gd name="T15" fmla="*/ 553 h 862"/>
              <a:gd name="T16" fmla="*/ 574 w 1710"/>
              <a:gd name="T17" fmla="*/ 482 h 862"/>
              <a:gd name="T18" fmla="*/ 623 w 1710"/>
              <a:gd name="T19" fmla="*/ 462 h 862"/>
              <a:gd name="T20" fmla="*/ 626 w 1710"/>
              <a:gd name="T21" fmla="*/ 553 h 862"/>
              <a:gd name="T22" fmla="*/ 394 w 1710"/>
              <a:gd name="T23" fmla="*/ 588 h 862"/>
              <a:gd name="T24" fmla="*/ 393 w 1710"/>
              <a:gd name="T25" fmla="*/ 763 h 862"/>
              <a:gd name="T26" fmla="*/ 485 w 1710"/>
              <a:gd name="T27" fmla="*/ 763 h 862"/>
              <a:gd name="T28" fmla="*/ 249 w 1710"/>
              <a:gd name="T29" fmla="*/ 639 h 862"/>
              <a:gd name="T30" fmla="*/ 140 w 1710"/>
              <a:gd name="T31" fmla="*/ 662 h 862"/>
              <a:gd name="T32" fmla="*/ 249 w 1710"/>
              <a:gd name="T33" fmla="*/ 639 h 862"/>
              <a:gd name="T34" fmla="*/ 179 w 1710"/>
              <a:gd name="T35" fmla="*/ 862 h 862"/>
              <a:gd name="T36" fmla="*/ 248 w 1710"/>
              <a:gd name="T37" fmla="*/ 727 h 862"/>
              <a:gd name="T38" fmla="*/ 116 w 1710"/>
              <a:gd name="T39" fmla="*/ 579 h 862"/>
              <a:gd name="T40" fmla="*/ 0 w 1710"/>
              <a:gd name="T41" fmla="*/ 763 h 862"/>
              <a:gd name="T42" fmla="*/ 0 w 1710"/>
              <a:gd name="T43" fmla="*/ 763 h 862"/>
              <a:gd name="T44" fmla="*/ 1660 w 1710"/>
              <a:gd name="T45" fmla="*/ 43 h 862"/>
              <a:gd name="T46" fmla="*/ 1530 w 1710"/>
              <a:gd name="T47" fmla="*/ 105 h 862"/>
              <a:gd name="T48" fmla="*/ 1559 w 1710"/>
              <a:gd name="T49" fmla="*/ 0 h 862"/>
              <a:gd name="T50" fmla="*/ 1447 w 1710"/>
              <a:gd name="T51" fmla="*/ 142 h 862"/>
              <a:gd name="T52" fmla="*/ 1577 w 1710"/>
              <a:gd name="T53" fmla="*/ 142 h 862"/>
              <a:gd name="T54" fmla="*/ 1710 w 1710"/>
              <a:gd name="T55" fmla="*/ 312 h 862"/>
              <a:gd name="T56" fmla="*/ 1660 w 1710"/>
              <a:gd name="T57" fmla="*/ 142 h 862"/>
              <a:gd name="T58" fmla="*/ 1325 w 1710"/>
              <a:gd name="T59" fmla="*/ 138 h 862"/>
              <a:gd name="T60" fmla="*/ 1368 w 1710"/>
              <a:gd name="T61" fmla="*/ 263 h 862"/>
              <a:gd name="T62" fmla="*/ 1402 w 1710"/>
              <a:gd name="T63" fmla="*/ 289 h 862"/>
              <a:gd name="T64" fmla="*/ 1327 w 1710"/>
              <a:gd name="T65" fmla="*/ 100 h 862"/>
              <a:gd name="T66" fmla="*/ 1129 w 1710"/>
              <a:gd name="T67" fmla="*/ 193 h 862"/>
              <a:gd name="T68" fmla="*/ 1089 w 1710"/>
              <a:gd name="T69" fmla="*/ 150 h 862"/>
              <a:gd name="T70" fmla="*/ 1177 w 1710"/>
              <a:gd name="T71" fmla="*/ 109 h 862"/>
              <a:gd name="T72" fmla="*/ 1039 w 1710"/>
              <a:gd name="T73" fmla="*/ 162 h 862"/>
              <a:gd name="T74" fmla="*/ 1112 w 1710"/>
              <a:gd name="T75" fmla="*/ 231 h 862"/>
              <a:gd name="T76" fmla="*/ 1039 w 1710"/>
              <a:gd name="T77" fmla="*/ 264 h 862"/>
              <a:gd name="T78" fmla="*/ 1181 w 1710"/>
              <a:gd name="T79" fmla="*/ 285 h 862"/>
              <a:gd name="T80" fmla="*/ 840 w 1710"/>
              <a:gd name="T81" fmla="*/ 211 h 862"/>
              <a:gd name="T82" fmla="*/ 943 w 1710"/>
              <a:gd name="T83" fmla="*/ 157 h 862"/>
              <a:gd name="T84" fmla="*/ 820 w 1710"/>
              <a:gd name="T85" fmla="*/ 290 h 862"/>
              <a:gd name="T86" fmla="*/ 1007 w 1710"/>
              <a:gd name="T87" fmla="*/ 209 h 862"/>
              <a:gd name="T88" fmla="*/ 701 w 1710"/>
              <a:gd name="T89" fmla="*/ 214 h 862"/>
              <a:gd name="T90" fmla="*/ 755 w 1710"/>
              <a:gd name="T91" fmla="*/ 101 h 862"/>
              <a:gd name="T92" fmla="*/ 653 w 1710"/>
              <a:gd name="T93" fmla="*/ 105 h 862"/>
              <a:gd name="T94" fmla="*/ 610 w 1710"/>
              <a:gd name="T95" fmla="*/ 264 h 862"/>
              <a:gd name="T96" fmla="*/ 563 w 1710"/>
              <a:gd name="T97" fmla="*/ 138 h 862"/>
              <a:gd name="T98" fmla="*/ 446 w 1710"/>
              <a:gd name="T99" fmla="*/ 215 h 862"/>
              <a:gd name="T100" fmla="*/ 386 w 1710"/>
              <a:gd name="T101" fmla="*/ 61 h 862"/>
              <a:gd name="T102" fmla="*/ 386 w 1710"/>
              <a:gd name="T103" fmla="*/ 7 h 862"/>
              <a:gd name="T104" fmla="*/ 362 w 1710"/>
              <a:gd name="T105" fmla="*/ 315 h 862"/>
              <a:gd name="T106" fmla="*/ 362 w 1710"/>
              <a:gd name="T107" fmla="*/ 315 h 862"/>
              <a:gd name="T108" fmla="*/ 267 w 1710"/>
              <a:gd name="T109" fmla="*/ 315 h 862"/>
              <a:gd name="T110" fmla="*/ 173 w 1710"/>
              <a:gd name="T111" fmla="*/ 315 h 862"/>
              <a:gd name="T112" fmla="*/ 45 w 1710"/>
              <a:gd name="T113" fmla="*/ 125 h 862"/>
              <a:gd name="T114" fmla="*/ 146 w 1710"/>
              <a:gd name="T115" fmla="*/ 216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10" h="862">
                <a:moveTo>
                  <a:pt x="962" y="637"/>
                </a:moveTo>
                <a:lnTo>
                  <a:pt x="962" y="637"/>
                </a:lnTo>
                <a:cubicBezTo>
                  <a:pt x="962" y="620"/>
                  <a:pt x="957" y="607"/>
                  <a:pt x="950" y="597"/>
                </a:cubicBezTo>
                <a:cubicBezTo>
                  <a:pt x="942" y="588"/>
                  <a:pt x="931" y="583"/>
                  <a:pt x="917" y="583"/>
                </a:cubicBezTo>
                <a:cubicBezTo>
                  <a:pt x="903" y="583"/>
                  <a:pt x="891" y="588"/>
                  <a:pt x="882" y="598"/>
                </a:cubicBezTo>
                <a:cubicBezTo>
                  <a:pt x="872" y="608"/>
                  <a:pt x="867" y="621"/>
                  <a:pt x="864" y="637"/>
                </a:cubicBezTo>
                <a:lnTo>
                  <a:pt x="962" y="637"/>
                </a:lnTo>
                <a:close/>
                <a:moveTo>
                  <a:pt x="984" y="575"/>
                </a:moveTo>
                <a:lnTo>
                  <a:pt x="984" y="575"/>
                </a:lnTo>
                <a:cubicBezTo>
                  <a:pt x="1000" y="594"/>
                  <a:pt x="1008" y="620"/>
                  <a:pt x="1008" y="652"/>
                </a:cubicBezTo>
                <a:lnTo>
                  <a:pt x="1008" y="671"/>
                </a:lnTo>
                <a:lnTo>
                  <a:pt x="864" y="671"/>
                </a:lnTo>
                <a:cubicBezTo>
                  <a:pt x="865" y="690"/>
                  <a:pt x="871" y="705"/>
                  <a:pt x="882" y="715"/>
                </a:cubicBezTo>
                <a:cubicBezTo>
                  <a:pt x="894" y="726"/>
                  <a:pt x="909" y="731"/>
                  <a:pt x="929" y="731"/>
                </a:cubicBezTo>
                <a:cubicBezTo>
                  <a:pt x="952" y="731"/>
                  <a:pt x="972" y="725"/>
                  <a:pt x="991" y="711"/>
                </a:cubicBezTo>
                <a:lnTo>
                  <a:pt x="991" y="750"/>
                </a:lnTo>
                <a:cubicBezTo>
                  <a:pt x="972" y="762"/>
                  <a:pt x="947" y="768"/>
                  <a:pt x="915" y="768"/>
                </a:cubicBezTo>
                <a:cubicBezTo>
                  <a:pt x="884" y="768"/>
                  <a:pt x="860" y="758"/>
                  <a:pt x="843" y="739"/>
                </a:cubicBezTo>
                <a:cubicBezTo>
                  <a:pt x="825" y="720"/>
                  <a:pt x="816" y="693"/>
                  <a:pt x="816" y="658"/>
                </a:cubicBezTo>
                <a:cubicBezTo>
                  <a:pt x="816" y="626"/>
                  <a:pt x="826" y="599"/>
                  <a:pt x="845" y="579"/>
                </a:cubicBezTo>
                <a:cubicBezTo>
                  <a:pt x="865" y="558"/>
                  <a:pt x="889" y="548"/>
                  <a:pt x="917" y="548"/>
                </a:cubicBezTo>
                <a:cubicBezTo>
                  <a:pt x="946" y="548"/>
                  <a:pt x="968" y="557"/>
                  <a:pt x="984" y="575"/>
                </a:cubicBezTo>
                <a:close/>
                <a:moveTo>
                  <a:pt x="745" y="491"/>
                </a:moveTo>
                <a:lnTo>
                  <a:pt x="745" y="491"/>
                </a:lnTo>
                <a:lnTo>
                  <a:pt x="697" y="504"/>
                </a:lnTo>
                <a:lnTo>
                  <a:pt x="697" y="553"/>
                </a:lnTo>
                <a:lnTo>
                  <a:pt x="662" y="553"/>
                </a:lnTo>
                <a:lnTo>
                  <a:pt x="662" y="590"/>
                </a:lnTo>
                <a:lnTo>
                  <a:pt x="697" y="590"/>
                </a:lnTo>
                <a:lnTo>
                  <a:pt x="697" y="709"/>
                </a:lnTo>
                <a:cubicBezTo>
                  <a:pt x="697" y="748"/>
                  <a:pt x="718" y="767"/>
                  <a:pt x="758" y="767"/>
                </a:cubicBezTo>
                <a:cubicBezTo>
                  <a:pt x="774" y="767"/>
                  <a:pt x="786" y="765"/>
                  <a:pt x="795" y="760"/>
                </a:cubicBezTo>
                <a:lnTo>
                  <a:pt x="795" y="723"/>
                </a:lnTo>
                <a:cubicBezTo>
                  <a:pt x="789" y="727"/>
                  <a:pt x="782" y="730"/>
                  <a:pt x="774" y="730"/>
                </a:cubicBezTo>
                <a:cubicBezTo>
                  <a:pt x="764" y="730"/>
                  <a:pt x="756" y="727"/>
                  <a:pt x="752" y="722"/>
                </a:cubicBezTo>
                <a:cubicBezTo>
                  <a:pt x="747" y="716"/>
                  <a:pt x="745" y="707"/>
                  <a:pt x="745" y="695"/>
                </a:cubicBezTo>
                <a:lnTo>
                  <a:pt x="745" y="590"/>
                </a:lnTo>
                <a:lnTo>
                  <a:pt x="795" y="590"/>
                </a:lnTo>
                <a:lnTo>
                  <a:pt x="795" y="553"/>
                </a:lnTo>
                <a:lnTo>
                  <a:pt x="745" y="553"/>
                </a:lnTo>
                <a:lnTo>
                  <a:pt x="745" y="491"/>
                </a:lnTo>
                <a:close/>
                <a:moveTo>
                  <a:pt x="602" y="454"/>
                </a:moveTo>
                <a:lnTo>
                  <a:pt x="602" y="454"/>
                </a:lnTo>
                <a:cubicBezTo>
                  <a:pt x="595" y="454"/>
                  <a:pt x="588" y="457"/>
                  <a:pt x="582" y="462"/>
                </a:cubicBezTo>
                <a:cubicBezTo>
                  <a:pt x="577" y="467"/>
                  <a:pt x="574" y="474"/>
                  <a:pt x="574" y="482"/>
                </a:cubicBezTo>
                <a:cubicBezTo>
                  <a:pt x="574" y="489"/>
                  <a:pt x="577" y="496"/>
                  <a:pt x="582" y="501"/>
                </a:cubicBezTo>
                <a:cubicBezTo>
                  <a:pt x="588" y="506"/>
                  <a:pt x="595" y="509"/>
                  <a:pt x="602" y="509"/>
                </a:cubicBezTo>
                <a:cubicBezTo>
                  <a:pt x="610" y="509"/>
                  <a:pt x="617" y="506"/>
                  <a:pt x="623" y="501"/>
                </a:cubicBezTo>
                <a:cubicBezTo>
                  <a:pt x="629" y="495"/>
                  <a:pt x="631" y="489"/>
                  <a:pt x="631" y="482"/>
                </a:cubicBezTo>
                <a:cubicBezTo>
                  <a:pt x="631" y="474"/>
                  <a:pt x="629" y="467"/>
                  <a:pt x="623" y="462"/>
                </a:cubicBezTo>
                <a:cubicBezTo>
                  <a:pt x="617" y="457"/>
                  <a:pt x="610" y="454"/>
                  <a:pt x="602" y="454"/>
                </a:cubicBezTo>
                <a:close/>
                <a:moveTo>
                  <a:pt x="578" y="763"/>
                </a:moveTo>
                <a:lnTo>
                  <a:pt x="578" y="763"/>
                </a:lnTo>
                <a:lnTo>
                  <a:pt x="626" y="763"/>
                </a:lnTo>
                <a:lnTo>
                  <a:pt x="626" y="553"/>
                </a:lnTo>
                <a:lnTo>
                  <a:pt x="578" y="553"/>
                </a:lnTo>
                <a:lnTo>
                  <a:pt x="578" y="763"/>
                </a:lnTo>
                <a:close/>
                <a:moveTo>
                  <a:pt x="462" y="548"/>
                </a:moveTo>
                <a:lnTo>
                  <a:pt x="462" y="548"/>
                </a:lnTo>
                <a:cubicBezTo>
                  <a:pt x="433" y="548"/>
                  <a:pt x="410" y="561"/>
                  <a:pt x="394" y="588"/>
                </a:cubicBezTo>
                <a:lnTo>
                  <a:pt x="393" y="588"/>
                </a:lnTo>
                <a:lnTo>
                  <a:pt x="393" y="553"/>
                </a:lnTo>
                <a:lnTo>
                  <a:pt x="346" y="553"/>
                </a:lnTo>
                <a:lnTo>
                  <a:pt x="346" y="763"/>
                </a:lnTo>
                <a:lnTo>
                  <a:pt x="393" y="763"/>
                </a:lnTo>
                <a:lnTo>
                  <a:pt x="393" y="643"/>
                </a:lnTo>
                <a:cubicBezTo>
                  <a:pt x="393" y="626"/>
                  <a:pt x="398" y="613"/>
                  <a:pt x="407" y="602"/>
                </a:cubicBezTo>
                <a:cubicBezTo>
                  <a:pt x="417" y="591"/>
                  <a:pt x="429" y="585"/>
                  <a:pt x="443" y="585"/>
                </a:cubicBezTo>
                <a:cubicBezTo>
                  <a:pt x="471" y="585"/>
                  <a:pt x="485" y="605"/>
                  <a:pt x="485" y="644"/>
                </a:cubicBezTo>
                <a:lnTo>
                  <a:pt x="485" y="763"/>
                </a:lnTo>
                <a:lnTo>
                  <a:pt x="533" y="763"/>
                </a:lnTo>
                <a:lnTo>
                  <a:pt x="533" y="634"/>
                </a:lnTo>
                <a:cubicBezTo>
                  <a:pt x="533" y="606"/>
                  <a:pt x="527" y="585"/>
                  <a:pt x="514" y="570"/>
                </a:cubicBezTo>
                <a:cubicBezTo>
                  <a:pt x="502" y="555"/>
                  <a:pt x="485" y="548"/>
                  <a:pt x="462" y="548"/>
                </a:cubicBezTo>
                <a:close/>
                <a:moveTo>
                  <a:pt x="249" y="639"/>
                </a:moveTo>
                <a:lnTo>
                  <a:pt x="249" y="639"/>
                </a:lnTo>
                <a:cubicBezTo>
                  <a:pt x="249" y="624"/>
                  <a:pt x="244" y="612"/>
                  <a:pt x="234" y="601"/>
                </a:cubicBezTo>
                <a:cubicBezTo>
                  <a:pt x="224" y="591"/>
                  <a:pt x="212" y="586"/>
                  <a:pt x="197" y="586"/>
                </a:cubicBezTo>
                <a:cubicBezTo>
                  <a:pt x="179" y="586"/>
                  <a:pt x="165" y="592"/>
                  <a:pt x="155" y="606"/>
                </a:cubicBezTo>
                <a:cubicBezTo>
                  <a:pt x="145" y="619"/>
                  <a:pt x="140" y="638"/>
                  <a:pt x="140" y="662"/>
                </a:cubicBezTo>
                <a:cubicBezTo>
                  <a:pt x="140" y="682"/>
                  <a:pt x="145" y="699"/>
                  <a:pt x="154" y="711"/>
                </a:cubicBezTo>
                <a:cubicBezTo>
                  <a:pt x="164" y="723"/>
                  <a:pt x="177" y="730"/>
                  <a:pt x="193" y="730"/>
                </a:cubicBezTo>
                <a:cubicBezTo>
                  <a:pt x="210" y="730"/>
                  <a:pt x="223" y="724"/>
                  <a:pt x="233" y="712"/>
                </a:cubicBezTo>
                <a:cubicBezTo>
                  <a:pt x="243" y="700"/>
                  <a:pt x="249" y="685"/>
                  <a:pt x="249" y="666"/>
                </a:cubicBezTo>
                <a:lnTo>
                  <a:pt x="249" y="639"/>
                </a:lnTo>
                <a:close/>
                <a:moveTo>
                  <a:pt x="248" y="553"/>
                </a:moveTo>
                <a:lnTo>
                  <a:pt x="248" y="553"/>
                </a:lnTo>
                <a:lnTo>
                  <a:pt x="296" y="553"/>
                </a:lnTo>
                <a:lnTo>
                  <a:pt x="296" y="746"/>
                </a:lnTo>
                <a:cubicBezTo>
                  <a:pt x="296" y="823"/>
                  <a:pt x="257" y="862"/>
                  <a:pt x="179" y="862"/>
                </a:cubicBezTo>
                <a:cubicBezTo>
                  <a:pt x="152" y="862"/>
                  <a:pt x="128" y="857"/>
                  <a:pt x="108" y="848"/>
                </a:cubicBezTo>
                <a:lnTo>
                  <a:pt x="108" y="804"/>
                </a:lnTo>
                <a:cubicBezTo>
                  <a:pt x="131" y="817"/>
                  <a:pt x="153" y="824"/>
                  <a:pt x="173" y="824"/>
                </a:cubicBezTo>
                <a:cubicBezTo>
                  <a:pt x="223" y="824"/>
                  <a:pt x="248" y="799"/>
                  <a:pt x="248" y="750"/>
                </a:cubicBezTo>
                <a:lnTo>
                  <a:pt x="248" y="727"/>
                </a:lnTo>
                <a:lnTo>
                  <a:pt x="247" y="727"/>
                </a:lnTo>
                <a:cubicBezTo>
                  <a:pt x="232" y="754"/>
                  <a:pt x="208" y="768"/>
                  <a:pt x="176" y="768"/>
                </a:cubicBezTo>
                <a:cubicBezTo>
                  <a:pt x="151" y="768"/>
                  <a:pt x="130" y="758"/>
                  <a:pt x="115" y="740"/>
                </a:cubicBezTo>
                <a:cubicBezTo>
                  <a:pt x="99" y="721"/>
                  <a:pt x="91" y="696"/>
                  <a:pt x="91" y="664"/>
                </a:cubicBezTo>
                <a:cubicBezTo>
                  <a:pt x="91" y="629"/>
                  <a:pt x="99" y="600"/>
                  <a:pt x="116" y="579"/>
                </a:cubicBezTo>
                <a:cubicBezTo>
                  <a:pt x="133" y="558"/>
                  <a:pt x="156" y="548"/>
                  <a:pt x="186" y="548"/>
                </a:cubicBezTo>
                <a:cubicBezTo>
                  <a:pt x="213" y="548"/>
                  <a:pt x="234" y="559"/>
                  <a:pt x="247" y="582"/>
                </a:cubicBezTo>
                <a:lnTo>
                  <a:pt x="248" y="582"/>
                </a:lnTo>
                <a:lnTo>
                  <a:pt x="248" y="553"/>
                </a:lnTo>
                <a:close/>
                <a:moveTo>
                  <a:pt x="0" y="763"/>
                </a:moveTo>
                <a:lnTo>
                  <a:pt x="0" y="763"/>
                </a:lnTo>
                <a:lnTo>
                  <a:pt x="50" y="763"/>
                </a:lnTo>
                <a:lnTo>
                  <a:pt x="50" y="469"/>
                </a:lnTo>
                <a:lnTo>
                  <a:pt x="0" y="469"/>
                </a:lnTo>
                <a:lnTo>
                  <a:pt x="0" y="763"/>
                </a:lnTo>
                <a:close/>
                <a:moveTo>
                  <a:pt x="1710" y="142"/>
                </a:moveTo>
                <a:lnTo>
                  <a:pt x="1710" y="142"/>
                </a:lnTo>
                <a:lnTo>
                  <a:pt x="1710" y="105"/>
                </a:lnTo>
                <a:lnTo>
                  <a:pt x="1660" y="105"/>
                </a:lnTo>
                <a:lnTo>
                  <a:pt x="1660" y="43"/>
                </a:lnTo>
                <a:lnTo>
                  <a:pt x="1613" y="56"/>
                </a:lnTo>
                <a:lnTo>
                  <a:pt x="1613" y="105"/>
                </a:lnTo>
                <a:lnTo>
                  <a:pt x="1579" y="105"/>
                </a:lnTo>
                <a:lnTo>
                  <a:pt x="1577" y="105"/>
                </a:lnTo>
                <a:lnTo>
                  <a:pt x="1530" y="105"/>
                </a:lnTo>
                <a:lnTo>
                  <a:pt x="1530" y="76"/>
                </a:lnTo>
                <a:cubicBezTo>
                  <a:pt x="1530" y="50"/>
                  <a:pt x="1542" y="37"/>
                  <a:pt x="1565" y="37"/>
                </a:cubicBezTo>
                <a:cubicBezTo>
                  <a:pt x="1573" y="37"/>
                  <a:pt x="1580" y="39"/>
                  <a:pt x="1587" y="43"/>
                </a:cubicBezTo>
                <a:lnTo>
                  <a:pt x="1587" y="4"/>
                </a:lnTo>
                <a:cubicBezTo>
                  <a:pt x="1580" y="1"/>
                  <a:pt x="1570" y="0"/>
                  <a:pt x="1559" y="0"/>
                </a:cubicBezTo>
                <a:cubicBezTo>
                  <a:pt x="1537" y="0"/>
                  <a:pt x="1519" y="6"/>
                  <a:pt x="1504" y="18"/>
                </a:cubicBezTo>
                <a:cubicBezTo>
                  <a:pt x="1490" y="31"/>
                  <a:pt x="1483" y="48"/>
                  <a:pt x="1483" y="71"/>
                </a:cubicBezTo>
                <a:lnTo>
                  <a:pt x="1483" y="105"/>
                </a:lnTo>
                <a:lnTo>
                  <a:pt x="1447" y="105"/>
                </a:lnTo>
                <a:lnTo>
                  <a:pt x="1447" y="142"/>
                </a:lnTo>
                <a:lnTo>
                  <a:pt x="1483" y="142"/>
                </a:lnTo>
                <a:lnTo>
                  <a:pt x="1483" y="315"/>
                </a:lnTo>
                <a:lnTo>
                  <a:pt x="1530" y="315"/>
                </a:lnTo>
                <a:lnTo>
                  <a:pt x="1530" y="142"/>
                </a:lnTo>
                <a:lnTo>
                  <a:pt x="1577" y="142"/>
                </a:lnTo>
                <a:lnTo>
                  <a:pt x="1579" y="142"/>
                </a:lnTo>
                <a:lnTo>
                  <a:pt x="1613" y="142"/>
                </a:lnTo>
                <a:lnTo>
                  <a:pt x="1613" y="261"/>
                </a:lnTo>
                <a:cubicBezTo>
                  <a:pt x="1613" y="300"/>
                  <a:pt x="1633" y="319"/>
                  <a:pt x="1674" y="319"/>
                </a:cubicBezTo>
                <a:cubicBezTo>
                  <a:pt x="1689" y="319"/>
                  <a:pt x="1701" y="317"/>
                  <a:pt x="1710" y="312"/>
                </a:cubicBezTo>
                <a:lnTo>
                  <a:pt x="1710" y="275"/>
                </a:lnTo>
                <a:cubicBezTo>
                  <a:pt x="1705" y="279"/>
                  <a:pt x="1698" y="282"/>
                  <a:pt x="1689" y="282"/>
                </a:cubicBezTo>
                <a:cubicBezTo>
                  <a:pt x="1679" y="282"/>
                  <a:pt x="1671" y="279"/>
                  <a:pt x="1667" y="274"/>
                </a:cubicBezTo>
                <a:cubicBezTo>
                  <a:pt x="1662" y="268"/>
                  <a:pt x="1660" y="259"/>
                  <a:pt x="1660" y="247"/>
                </a:cubicBezTo>
                <a:lnTo>
                  <a:pt x="1660" y="142"/>
                </a:lnTo>
                <a:lnTo>
                  <a:pt x="1710" y="142"/>
                </a:lnTo>
                <a:close/>
                <a:moveTo>
                  <a:pt x="1383" y="210"/>
                </a:moveTo>
                <a:lnTo>
                  <a:pt x="1383" y="210"/>
                </a:lnTo>
                <a:cubicBezTo>
                  <a:pt x="1383" y="187"/>
                  <a:pt x="1378" y="169"/>
                  <a:pt x="1368" y="157"/>
                </a:cubicBezTo>
                <a:cubicBezTo>
                  <a:pt x="1358" y="144"/>
                  <a:pt x="1343" y="138"/>
                  <a:pt x="1325" y="138"/>
                </a:cubicBezTo>
                <a:cubicBezTo>
                  <a:pt x="1306" y="138"/>
                  <a:pt x="1291" y="144"/>
                  <a:pt x="1281" y="157"/>
                </a:cubicBezTo>
                <a:cubicBezTo>
                  <a:pt x="1270" y="170"/>
                  <a:pt x="1264" y="188"/>
                  <a:pt x="1264" y="211"/>
                </a:cubicBezTo>
                <a:cubicBezTo>
                  <a:pt x="1264" y="233"/>
                  <a:pt x="1270" y="250"/>
                  <a:pt x="1281" y="263"/>
                </a:cubicBezTo>
                <a:cubicBezTo>
                  <a:pt x="1292" y="276"/>
                  <a:pt x="1306" y="282"/>
                  <a:pt x="1325" y="282"/>
                </a:cubicBezTo>
                <a:cubicBezTo>
                  <a:pt x="1343" y="282"/>
                  <a:pt x="1358" y="276"/>
                  <a:pt x="1368" y="263"/>
                </a:cubicBezTo>
                <a:cubicBezTo>
                  <a:pt x="1378" y="251"/>
                  <a:pt x="1383" y="233"/>
                  <a:pt x="1383" y="210"/>
                </a:cubicBezTo>
                <a:close/>
                <a:moveTo>
                  <a:pt x="1404" y="129"/>
                </a:moveTo>
                <a:lnTo>
                  <a:pt x="1404" y="129"/>
                </a:lnTo>
                <a:cubicBezTo>
                  <a:pt x="1423" y="148"/>
                  <a:pt x="1432" y="175"/>
                  <a:pt x="1432" y="209"/>
                </a:cubicBezTo>
                <a:cubicBezTo>
                  <a:pt x="1432" y="242"/>
                  <a:pt x="1422" y="269"/>
                  <a:pt x="1402" y="289"/>
                </a:cubicBezTo>
                <a:cubicBezTo>
                  <a:pt x="1382" y="310"/>
                  <a:pt x="1356" y="320"/>
                  <a:pt x="1322" y="320"/>
                </a:cubicBezTo>
                <a:cubicBezTo>
                  <a:pt x="1290" y="320"/>
                  <a:pt x="1264" y="310"/>
                  <a:pt x="1245" y="290"/>
                </a:cubicBezTo>
                <a:cubicBezTo>
                  <a:pt x="1225" y="271"/>
                  <a:pt x="1216" y="245"/>
                  <a:pt x="1216" y="212"/>
                </a:cubicBezTo>
                <a:cubicBezTo>
                  <a:pt x="1216" y="177"/>
                  <a:pt x="1226" y="149"/>
                  <a:pt x="1246" y="129"/>
                </a:cubicBezTo>
                <a:cubicBezTo>
                  <a:pt x="1266" y="110"/>
                  <a:pt x="1293" y="100"/>
                  <a:pt x="1327" y="100"/>
                </a:cubicBezTo>
                <a:cubicBezTo>
                  <a:pt x="1360" y="100"/>
                  <a:pt x="1386" y="109"/>
                  <a:pt x="1404" y="129"/>
                </a:cubicBezTo>
                <a:close/>
                <a:moveTo>
                  <a:pt x="1172" y="217"/>
                </a:moveTo>
                <a:lnTo>
                  <a:pt x="1172" y="217"/>
                </a:lnTo>
                <a:cubicBezTo>
                  <a:pt x="1167" y="212"/>
                  <a:pt x="1161" y="208"/>
                  <a:pt x="1154" y="204"/>
                </a:cubicBezTo>
                <a:cubicBezTo>
                  <a:pt x="1147" y="200"/>
                  <a:pt x="1139" y="197"/>
                  <a:pt x="1129" y="193"/>
                </a:cubicBezTo>
                <a:cubicBezTo>
                  <a:pt x="1123" y="191"/>
                  <a:pt x="1117" y="188"/>
                  <a:pt x="1111" y="186"/>
                </a:cubicBezTo>
                <a:cubicBezTo>
                  <a:pt x="1106" y="184"/>
                  <a:pt x="1102" y="182"/>
                  <a:pt x="1098" y="180"/>
                </a:cubicBezTo>
                <a:cubicBezTo>
                  <a:pt x="1094" y="177"/>
                  <a:pt x="1091" y="175"/>
                  <a:pt x="1089" y="172"/>
                </a:cubicBezTo>
                <a:cubicBezTo>
                  <a:pt x="1087" y="168"/>
                  <a:pt x="1086" y="165"/>
                  <a:pt x="1086" y="160"/>
                </a:cubicBezTo>
                <a:cubicBezTo>
                  <a:pt x="1086" y="156"/>
                  <a:pt x="1087" y="153"/>
                  <a:pt x="1089" y="150"/>
                </a:cubicBezTo>
                <a:cubicBezTo>
                  <a:pt x="1091" y="147"/>
                  <a:pt x="1094" y="144"/>
                  <a:pt x="1097" y="142"/>
                </a:cubicBezTo>
                <a:cubicBezTo>
                  <a:pt x="1101" y="140"/>
                  <a:pt x="1105" y="138"/>
                  <a:pt x="1110" y="137"/>
                </a:cubicBezTo>
                <a:cubicBezTo>
                  <a:pt x="1115" y="136"/>
                  <a:pt x="1120" y="135"/>
                  <a:pt x="1126" y="135"/>
                </a:cubicBezTo>
                <a:cubicBezTo>
                  <a:pt x="1145" y="135"/>
                  <a:pt x="1162" y="140"/>
                  <a:pt x="1177" y="150"/>
                </a:cubicBezTo>
                <a:lnTo>
                  <a:pt x="1177" y="109"/>
                </a:lnTo>
                <a:cubicBezTo>
                  <a:pt x="1162" y="103"/>
                  <a:pt x="1144" y="100"/>
                  <a:pt x="1125" y="100"/>
                </a:cubicBezTo>
                <a:cubicBezTo>
                  <a:pt x="1114" y="100"/>
                  <a:pt x="1103" y="101"/>
                  <a:pt x="1093" y="104"/>
                </a:cubicBezTo>
                <a:cubicBezTo>
                  <a:pt x="1083" y="106"/>
                  <a:pt x="1074" y="110"/>
                  <a:pt x="1065" y="116"/>
                </a:cubicBezTo>
                <a:cubicBezTo>
                  <a:pt x="1057" y="121"/>
                  <a:pt x="1051" y="127"/>
                  <a:pt x="1046" y="135"/>
                </a:cubicBezTo>
                <a:cubicBezTo>
                  <a:pt x="1041" y="143"/>
                  <a:pt x="1039" y="152"/>
                  <a:pt x="1039" y="162"/>
                </a:cubicBezTo>
                <a:cubicBezTo>
                  <a:pt x="1039" y="170"/>
                  <a:pt x="1040" y="177"/>
                  <a:pt x="1043" y="183"/>
                </a:cubicBezTo>
                <a:cubicBezTo>
                  <a:pt x="1045" y="190"/>
                  <a:pt x="1048" y="195"/>
                  <a:pt x="1053" y="200"/>
                </a:cubicBezTo>
                <a:cubicBezTo>
                  <a:pt x="1057" y="205"/>
                  <a:pt x="1063" y="209"/>
                  <a:pt x="1070" y="213"/>
                </a:cubicBezTo>
                <a:cubicBezTo>
                  <a:pt x="1077" y="217"/>
                  <a:pt x="1085" y="220"/>
                  <a:pt x="1093" y="224"/>
                </a:cubicBezTo>
                <a:cubicBezTo>
                  <a:pt x="1100" y="226"/>
                  <a:pt x="1107" y="229"/>
                  <a:pt x="1112" y="231"/>
                </a:cubicBezTo>
                <a:cubicBezTo>
                  <a:pt x="1118" y="233"/>
                  <a:pt x="1123" y="235"/>
                  <a:pt x="1127" y="238"/>
                </a:cubicBezTo>
                <a:cubicBezTo>
                  <a:pt x="1131" y="240"/>
                  <a:pt x="1135" y="243"/>
                  <a:pt x="1137" y="247"/>
                </a:cubicBezTo>
                <a:cubicBezTo>
                  <a:pt x="1140" y="250"/>
                  <a:pt x="1141" y="254"/>
                  <a:pt x="1141" y="259"/>
                </a:cubicBezTo>
                <a:cubicBezTo>
                  <a:pt x="1141" y="276"/>
                  <a:pt x="1126" y="284"/>
                  <a:pt x="1098" y="284"/>
                </a:cubicBezTo>
                <a:cubicBezTo>
                  <a:pt x="1076" y="284"/>
                  <a:pt x="1057" y="278"/>
                  <a:pt x="1039" y="264"/>
                </a:cubicBezTo>
                <a:lnTo>
                  <a:pt x="1039" y="308"/>
                </a:lnTo>
                <a:cubicBezTo>
                  <a:pt x="1056" y="316"/>
                  <a:pt x="1076" y="320"/>
                  <a:pt x="1099" y="320"/>
                </a:cubicBezTo>
                <a:cubicBezTo>
                  <a:pt x="1110" y="320"/>
                  <a:pt x="1122" y="318"/>
                  <a:pt x="1132" y="316"/>
                </a:cubicBezTo>
                <a:cubicBezTo>
                  <a:pt x="1143" y="313"/>
                  <a:pt x="1153" y="309"/>
                  <a:pt x="1161" y="304"/>
                </a:cubicBezTo>
                <a:cubicBezTo>
                  <a:pt x="1169" y="299"/>
                  <a:pt x="1176" y="292"/>
                  <a:pt x="1181" y="285"/>
                </a:cubicBezTo>
                <a:cubicBezTo>
                  <a:pt x="1185" y="277"/>
                  <a:pt x="1188" y="267"/>
                  <a:pt x="1188" y="257"/>
                </a:cubicBezTo>
                <a:cubicBezTo>
                  <a:pt x="1188" y="248"/>
                  <a:pt x="1187" y="240"/>
                  <a:pt x="1184" y="234"/>
                </a:cubicBezTo>
                <a:cubicBezTo>
                  <a:pt x="1181" y="228"/>
                  <a:pt x="1177" y="222"/>
                  <a:pt x="1172" y="217"/>
                </a:cubicBezTo>
                <a:close/>
                <a:moveTo>
                  <a:pt x="840" y="211"/>
                </a:moveTo>
                <a:lnTo>
                  <a:pt x="840" y="211"/>
                </a:lnTo>
                <a:cubicBezTo>
                  <a:pt x="840" y="233"/>
                  <a:pt x="845" y="250"/>
                  <a:pt x="856" y="263"/>
                </a:cubicBezTo>
                <a:cubicBezTo>
                  <a:pt x="867" y="276"/>
                  <a:pt x="882" y="282"/>
                  <a:pt x="900" y="282"/>
                </a:cubicBezTo>
                <a:cubicBezTo>
                  <a:pt x="919" y="282"/>
                  <a:pt x="933" y="276"/>
                  <a:pt x="943" y="263"/>
                </a:cubicBezTo>
                <a:cubicBezTo>
                  <a:pt x="954" y="251"/>
                  <a:pt x="959" y="233"/>
                  <a:pt x="959" y="210"/>
                </a:cubicBezTo>
                <a:cubicBezTo>
                  <a:pt x="959" y="187"/>
                  <a:pt x="954" y="169"/>
                  <a:pt x="943" y="157"/>
                </a:cubicBezTo>
                <a:cubicBezTo>
                  <a:pt x="933" y="144"/>
                  <a:pt x="919" y="138"/>
                  <a:pt x="900" y="138"/>
                </a:cubicBezTo>
                <a:cubicBezTo>
                  <a:pt x="882" y="138"/>
                  <a:pt x="867" y="144"/>
                  <a:pt x="856" y="157"/>
                </a:cubicBezTo>
                <a:cubicBezTo>
                  <a:pt x="845" y="170"/>
                  <a:pt x="840" y="188"/>
                  <a:pt x="840" y="211"/>
                </a:cubicBezTo>
                <a:close/>
                <a:moveTo>
                  <a:pt x="820" y="290"/>
                </a:moveTo>
                <a:lnTo>
                  <a:pt x="820" y="290"/>
                </a:lnTo>
                <a:cubicBezTo>
                  <a:pt x="801" y="271"/>
                  <a:pt x="791" y="245"/>
                  <a:pt x="791" y="212"/>
                </a:cubicBezTo>
                <a:cubicBezTo>
                  <a:pt x="791" y="177"/>
                  <a:pt x="801" y="149"/>
                  <a:pt x="822" y="129"/>
                </a:cubicBezTo>
                <a:cubicBezTo>
                  <a:pt x="842" y="110"/>
                  <a:pt x="869" y="100"/>
                  <a:pt x="903" y="100"/>
                </a:cubicBezTo>
                <a:cubicBezTo>
                  <a:pt x="936" y="100"/>
                  <a:pt x="962" y="109"/>
                  <a:pt x="980" y="129"/>
                </a:cubicBezTo>
                <a:cubicBezTo>
                  <a:pt x="998" y="148"/>
                  <a:pt x="1007" y="175"/>
                  <a:pt x="1007" y="209"/>
                </a:cubicBezTo>
                <a:cubicBezTo>
                  <a:pt x="1007" y="242"/>
                  <a:pt x="997" y="269"/>
                  <a:pt x="978" y="289"/>
                </a:cubicBezTo>
                <a:cubicBezTo>
                  <a:pt x="958" y="310"/>
                  <a:pt x="931" y="320"/>
                  <a:pt x="898" y="320"/>
                </a:cubicBezTo>
                <a:cubicBezTo>
                  <a:pt x="866" y="320"/>
                  <a:pt x="840" y="310"/>
                  <a:pt x="820" y="290"/>
                </a:cubicBezTo>
                <a:close/>
                <a:moveTo>
                  <a:pt x="701" y="214"/>
                </a:moveTo>
                <a:lnTo>
                  <a:pt x="701" y="214"/>
                </a:lnTo>
                <a:cubicBezTo>
                  <a:pt x="701" y="192"/>
                  <a:pt x="706" y="175"/>
                  <a:pt x="715" y="162"/>
                </a:cubicBezTo>
                <a:cubicBezTo>
                  <a:pt x="724" y="150"/>
                  <a:pt x="736" y="143"/>
                  <a:pt x="750" y="143"/>
                </a:cubicBezTo>
                <a:cubicBezTo>
                  <a:pt x="761" y="143"/>
                  <a:pt x="769" y="145"/>
                  <a:pt x="775" y="150"/>
                </a:cubicBezTo>
                <a:lnTo>
                  <a:pt x="775" y="105"/>
                </a:lnTo>
                <a:cubicBezTo>
                  <a:pt x="771" y="102"/>
                  <a:pt x="764" y="101"/>
                  <a:pt x="755" y="101"/>
                </a:cubicBezTo>
                <a:cubicBezTo>
                  <a:pt x="743" y="101"/>
                  <a:pt x="733" y="105"/>
                  <a:pt x="723" y="113"/>
                </a:cubicBezTo>
                <a:cubicBezTo>
                  <a:pt x="713" y="122"/>
                  <a:pt x="706" y="133"/>
                  <a:pt x="702" y="148"/>
                </a:cubicBezTo>
                <a:lnTo>
                  <a:pt x="701" y="148"/>
                </a:lnTo>
                <a:lnTo>
                  <a:pt x="701" y="105"/>
                </a:lnTo>
                <a:lnTo>
                  <a:pt x="653" y="105"/>
                </a:lnTo>
                <a:lnTo>
                  <a:pt x="653" y="315"/>
                </a:lnTo>
                <a:lnTo>
                  <a:pt x="701" y="315"/>
                </a:lnTo>
                <a:lnTo>
                  <a:pt x="701" y="214"/>
                </a:lnTo>
                <a:close/>
                <a:moveTo>
                  <a:pt x="610" y="264"/>
                </a:moveTo>
                <a:lnTo>
                  <a:pt x="610" y="264"/>
                </a:lnTo>
                <a:cubicBezTo>
                  <a:pt x="595" y="276"/>
                  <a:pt x="579" y="282"/>
                  <a:pt x="561" y="282"/>
                </a:cubicBezTo>
                <a:cubicBezTo>
                  <a:pt x="541" y="282"/>
                  <a:pt x="525" y="276"/>
                  <a:pt x="513" y="263"/>
                </a:cubicBezTo>
                <a:cubicBezTo>
                  <a:pt x="501" y="250"/>
                  <a:pt x="495" y="233"/>
                  <a:pt x="495" y="212"/>
                </a:cubicBezTo>
                <a:cubicBezTo>
                  <a:pt x="495" y="189"/>
                  <a:pt x="501" y="172"/>
                  <a:pt x="514" y="158"/>
                </a:cubicBezTo>
                <a:cubicBezTo>
                  <a:pt x="527" y="144"/>
                  <a:pt x="543" y="138"/>
                  <a:pt x="563" y="138"/>
                </a:cubicBezTo>
                <a:cubicBezTo>
                  <a:pt x="580" y="138"/>
                  <a:pt x="595" y="143"/>
                  <a:pt x="610" y="154"/>
                </a:cubicBezTo>
                <a:lnTo>
                  <a:pt x="610" y="110"/>
                </a:lnTo>
                <a:cubicBezTo>
                  <a:pt x="595" y="103"/>
                  <a:pt x="579" y="100"/>
                  <a:pt x="559" y="100"/>
                </a:cubicBezTo>
                <a:cubicBezTo>
                  <a:pt x="525" y="100"/>
                  <a:pt x="497" y="110"/>
                  <a:pt x="477" y="131"/>
                </a:cubicBezTo>
                <a:cubicBezTo>
                  <a:pt x="456" y="152"/>
                  <a:pt x="446" y="180"/>
                  <a:pt x="446" y="215"/>
                </a:cubicBezTo>
                <a:cubicBezTo>
                  <a:pt x="446" y="246"/>
                  <a:pt x="456" y="271"/>
                  <a:pt x="475" y="290"/>
                </a:cubicBezTo>
                <a:cubicBezTo>
                  <a:pt x="494" y="310"/>
                  <a:pt x="519" y="320"/>
                  <a:pt x="550" y="320"/>
                </a:cubicBezTo>
                <a:cubicBezTo>
                  <a:pt x="573" y="320"/>
                  <a:pt x="593" y="315"/>
                  <a:pt x="610" y="305"/>
                </a:cubicBezTo>
                <a:lnTo>
                  <a:pt x="610" y="264"/>
                </a:lnTo>
                <a:close/>
                <a:moveTo>
                  <a:pt x="386" y="61"/>
                </a:moveTo>
                <a:lnTo>
                  <a:pt x="386" y="61"/>
                </a:lnTo>
                <a:cubicBezTo>
                  <a:pt x="394" y="61"/>
                  <a:pt x="401" y="58"/>
                  <a:pt x="407" y="53"/>
                </a:cubicBezTo>
                <a:cubicBezTo>
                  <a:pt x="412" y="47"/>
                  <a:pt x="415" y="41"/>
                  <a:pt x="415" y="34"/>
                </a:cubicBezTo>
                <a:cubicBezTo>
                  <a:pt x="415" y="26"/>
                  <a:pt x="412" y="19"/>
                  <a:pt x="407" y="14"/>
                </a:cubicBezTo>
                <a:cubicBezTo>
                  <a:pt x="401" y="9"/>
                  <a:pt x="394" y="7"/>
                  <a:pt x="386" y="7"/>
                </a:cubicBezTo>
                <a:cubicBezTo>
                  <a:pt x="378" y="7"/>
                  <a:pt x="372" y="9"/>
                  <a:pt x="366" y="14"/>
                </a:cubicBezTo>
                <a:cubicBezTo>
                  <a:pt x="360" y="19"/>
                  <a:pt x="358" y="26"/>
                  <a:pt x="358" y="34"/>
                </a:cubicBezTo>
                <a:cubicBezTo>
                  <a:pt x="358" y="41"/>
                  <a:pt x="360" y="48"/>
                  <a:pt x="366" y="53"/>
                </a:cubicBezTo>
                <a:cubicBezTo>
                  <a:pt x="372" y="58"/>
                  <a:pt x="378" y="61"/>
                  <a:pt x="386" y="61"/>
                </a:cubicBezTo>
                <a:close/>
                <a:moveTo>
                  <a:pt x="362" y="315"/>
                </a:moveTo>
                <a:lnTo>
                  <a:pt x="362" y="315"/>
                </a:lnTo>
                <a:lnTo>
                  <a:pt x="410" y="315"/>
                </a:lnTo>
                <a:lnTo>
                  <a:pt x="410" y="105"/>
                </a:lnTo>
                <a:lnTo>
                  <a:pt x="362" y="105"/>
                </a:lnTo>
                <a:lnTo>
                  <a:pt x="362" y="315"/>
                </a:lnTo>
                <a:close/>
                <a:moveTo>
                  <a:pt x="249" y="21"/>
                </a:moveTo>
                <a:lnTo>
                  <a:pt x="249" y="21"/>
                </a:lnTo>
                <a:lnTo>
                  <a:pt x="316" y="21"/>
                </a:lnTo>
                <a:lnTo>
                  <a:pt x="316" y="315"/>
                </a:lnTo>
                <a:lnTo>
                  <a:pt x="267" y="315"/>
                </a:lnTo>
                <a:lnTo>
                  <a:pt x="267" y="124"/>
                </a:lnTo>
                <a:cubicBezTo>
                  <a:pt x="267" y="109"/>
                  <a:pt x="268" y="90"/>
                  <a:pt x="270" y="67"/>
                </a:cubicBezTo>
                <a:lnTo>
                  <a:pt x="269" y="67"/>
                </a:lnTo>
                <a:cubicBezTo>
                  <a:pt x="266" y="80"/>
                  <a:pt x="264" y="89"/>
                  <a:pt x="261" y="95"/>
                </a:cubicBezTo>
                <a:lnTo>
                  <a:pt x="173" y="315"/>
                </a:lnTo>
                <a:lnTo>
                  <a:pt x="140" y="315"/>
                </a:lnTo>
                <a:lnTo>
                  <a:pt x="52" y="96"/>
                </a:lnTo>
                <a:cubicBezTo>
                  <a:pt x="49" y="90"/>
                  <a:pt x="47" y="80"/>
                  <a:pt x="44" y="67"/>
                </a:cubicBezTo>
                <a:lnTo>
                  <a:pt x="43" y="67"/>
                </a:lnTo>
                <a:cubicBezTo>
                  <a:pt x="44" y="79"/>
                  <a:pt x="45" y="98"/>
                  <a:pt x="45" y="125"/>
                </a:cubicBezTo>
                <a:lnTo>
                  <a:pt x="45" y="315"/>
                </a:lnTo>
                <a:lnTo>
                  <a:pt x="0" y="315"/>
                </a:lnTo>
                <a:lnTo>
                  <a:pt x="0" y="21"/>
                </a:lnTo>
                <a:lnTo>
                  <a:pt x="68" y="21"/>
                </a:lnTo>
                <a:lnTo>
                  <a:pt x="146" y="216"/>
                </a:lnTo>
                <a:cubicBezTo>
                  <a:pt x="152" y="231"/>
                  <a:pt x="155" y="243"/>
                  <a:pt x="157" y="250"/>
                </a:cubicBezTo>
                <a:lnTo>
                  <a:pt x="158" y="250"/>
                </a:lnTo>
                <a:cubicBezTo>
                  <a:pt x="163" y="235"/>
                  <a:pt x="167" y="223"/>
                  <a:pt x="171" y="216"/>
                </a:cubicBezTo>
                <a:lnTo>
                  <a:pt x="249" y="2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pic>
        <p:nvPicPr>
          <p:cNvPr id="12" name="Picture 11" descr="A picture containing object, honeycomb&#10;&#10;Description automatically generated">
            <a:extLst>
              <a:ext uri="{FF2B5EF4-FFF2-40B4-BE49-F238E27FC236}">
                <a16:creationId xmlns:a16="http://schemas.microsoft.com/office/drawing/2014/main" id="{3D26FB41-BE56-495D-8D69-B32B054881B0}"/>
              </a:ext>
            </a:extLst>
          </p:cNvPr>
          <p:cNvPicPr>
            <a:picLocks noChangeAspect="1"/>
          </p:cNvPicPr>
          <p:nvPr/>
        </p:nvPicPr>
        <p:blipFill rotWithShape="1">
          <a:blip r:embed="rId3"/>
          <a:srcRect l="4091" b="4301"/>
          <a:stretch/>
        </p:blipFill>
        <p:spPr>
          <a:xfrm>
            <a:off x="4319701" y="399141"/>
            <a:ext cx="7872299" cy="6458859"/>
          </a:xfrm>
          <a:prstGeom prst="rect">
            <a:avLst/>
          </a:prstGeom>
        </p:spPr>
      </p:pic>
    </p:spTree>
    <p:extLst>
      <p:ext uri="{BB962C8B-B14F-4D97-AF65-F5344CB8AC3E}">
        <p14:creationId xmlns:p14="http://schemas.microsoft.com/office/powerpoint/2010/main" val="13381646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629660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p:cSld name="1_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140200"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1402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10" name="Picture 9" descr="A picture containing object, honeycomb&#10;&#10;Description automatically generated">
            <a:extLst>
              <a:ext uri="{FF2B5EF4-FFF2-40B4-BE49-F238E27FC236}">
                <a16:creationId xmlns:a16="http://schemas.microsoft.com/office/drawing/2014/main" id="{B7FF868F-4506-470A-8775-7A80A78D9225}"/>
              </a:ext>
            </a:extLst>
          </p:cNvPr>
          <p:cNvPicPr>
            <a:picLocks noChangeAspect="1"/>
          </p:cNvPicPr>
          <p:nvPr/>
        </p:nvPicPr>
        <p:blipFill rotWithShape="1">
          <a:blip r:embed="rId3"/>
          <a:srcRect l="4091" b="4301"/>
          <a:stretch/>
        </p:blipFill>
        <p:spPr>
          <a:xfrm>
            <a:off x="4319701" y="399141"/>
            <a:ext cx="7872299" cy="6458859"/>
          </a:xfrm>
          <a:prstGeom prst="rect">
            <a:avLst/>
          </a:prstGeom>
        </p:spPr>
      </p:pic>
    </p:spTree>
    <p:extLst>
      <p:ext uri="{BB962C8B-B14F-4D97-AF65-F5344CB8AC3E}">
        <p14:creationId xmlns:p14="http://schemas.microsoft.com/office/powerpoint/2010/main" val="48023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2976">
          <p15:clr>
            <a:srgbClr val="FBAE40"/>
          </p15:clr>
        </p15:guide>
      </p15:sldGuideLst>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p:cSld name="2_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a:prstGeom prst="rect">
            <a:avLst/>
          </a:prstGeom>
        </p:spPr>
        <p:txBody>
          <a:bodyPr/>
          <a:lstStyle>
            <a:lvl1pPr>
              <a:defRPr sz="3200"/>
            </a:lvl1pPr>
          </a:lstStyle>
          <a:p>
            <a:r>
              <a:rPr lang="en-US"/>
              <a:t>Click to edit Master title style</a:t>
            </a:r>
          </a:p>
        </p:txBody>
      </p:sp>
      <p:sp>
        <p:nvSpPr>
          <p:cNvPr id="8" name="Slide Number Placeholder 2"/>
          <p:cNvSpPr>
            <a:spLocks noGrp="1"/>
          </p:cNvSpPr>
          <p:nvPr>
            <p:ph type="sldNum" sz="quarter" idx="4"/>
          </p:nvPr>
        </p:nvSpPr>
        <p:spPr>
          <a:xfrm>
            <a:off x="11461750" y="6447132"/>
            <a:ext cx="621794" cy="364224"/>
          </a:xfrm>
          <a:prstGeom prst="rect">
            <a:avLst/>
          </a:prstGeom>
        </p:spPr>
        <p:txBody>
          <a:bodyPr vert="horz" lIns="91440" tIns="45720" rIns="91440" bIns="45720" rtlCol="0" anchor="ctr"/>
          <a:lstStyle>
            <a:lvl1pPr algn="r">
              <a:defRPr sz="1200">
                <a:solidFill>
                  <a:schemeClr val="tx1">
                    <a:lumMod val="50000"/>
                  </a:schemeClr>
                </a:solidFill>
              </a:defRPr>
            </a:lvl1pPr>
          </a:lstStyle>
          <a:p>
            <a:fld id="{9402D7EA-69DA-47DE-913D-65F90494ACE6}" type="slidenum">
              <a:rPr lang="en-US" smtClean="0"/>
              <a:pPr/>
              <a:t>‹#›</a:t>
            </a:fld>
            <a:endParaRPr lang="en-US"/>
          </a:p>
        </p:txBody>
      </p:sp>
      <p:sp>
        <p:nvSpPr>
          <p:cNvPr id="6" name="Footer Placeholder 4">
            <a:extLst>
              <a:ext uri="{FF2B5EF4-FFF2-40B4-BE49-F238E27FC236}">
                <a16:creationId xmlns:a16="http://schemas.microsoft.com/office/drawing/2014/main" id="{96B25E7E-C2B2-44BB-9D7B-0BF6CA6973D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Microsoft Confidential</a:t>
            </a:r>
          </a:p>
        </p:txBody>
      </p:sp>
    </p:spTree>
    <p:extLst>
      <p:ext uri="{BB962C8B-B14F-4D97-AF65-F5344CB8AC3E}">
        <p14:creationId xmlns:p14="http://schemas.microsoft.com/office/powerpoint/2010/main" val="9332928"/>
      </p:ext>
    </p:extLst>
  </p:cSld>
  <p:clrMapOvr>
    <a:masterClrMapping/>
  </p:clrMapOvr>
  <p:hf sldNum="0" hdr="0" ftr="0" dt="0"/>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tx2"/>
                </a:solidFill>
              </a:defRPr>
            </a:lvl1pPr>
          </a:lstStyle>
          <a:p>
            <a:r>
              <a:rPr lang="en-US"/>
              <a:t>Azure presentation title </a:t>
            </a:r>
            <a:br>
              <a:rPr lang="en-US"/>
            </a:br>
            <a:r>
              <a:rPr lang="en-US"/>
              <a:t>or event name</a:t>
            </a:r>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34746021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39350885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604064284"/>
      </p:ext>
    </p:extLst>
  </p:cSld>
  <p:clrMapOvr>
    <a:masterClrMapping/>
  </p:clrMapOvr>
  <p:transition>
    <p:fade/>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F83EBA8-9428-5042-A6AB-BA1563CB953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pic>
        <p:nvPicPr>
          <p:cNvPr id="5" name="Picture 4">
            <a:extLst>
              <a:ext uri="{FF2B5EF4-FFF2-40B4-BE49-F238E27FC236}">
                <a16:creationId xmlns:a16="http://schemas.microsoft.com/office/drawing/2014/main" id="{B0419340-DB0C-B34E-84FE-2AA1A19A58C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57617" y="0"/>
            <a:ext cx="5973790" cy="6858000"/>
          </a:xfrm>
          <a:prstGeom prst="rect">
            <a:avLst/>
          </a:prstGeom>
        </p:spPr>
      </p:pic>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722909070"/>
      </p:ext>
    </p:extLst>
  </p:cSld>
  <p:clrMapOvr>
    <a:masterClrMapping/>
  </p:clrMapOvr>
  <p:transition>
    <p:fade/>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64BDF03-4137-9B4F-811A-B300BDF9B2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86467" y="206105"/>
            <a:ext cx="5583404" cy="6409831"/>
          </a:xfrm>
          <a:prstGeom prst="rect">
            <a:avLst/>
          </a:prstGeom>
        </p:spPr>
      </p:pic>
    </p:spTree>
    <p:extLst>
      <p:ext uri="{BB962C8B-B14F-4D97-AF65-F5344CB8AC3E}">
        <p14:creationId xmlns:p14="http://schemas.microsoft.com/office/powerpoint/2010/main" val="3590474946"/>
      </p:ext>
    </p:extLst>
  </p:cSld>
  <p:clrMapOvr>
    <a:masterClrMapping/>
  </p:clrMapOvr>
  <p:transition>
    <p:fade/>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8" name="Picture 7">
            <a:extLst>
              <a:ext uri="{FF2B5EF4-FFF2-40B4-BE49-F238E27FC236}">
                <a16:creationId xmlns:a16="http://schemas.microsoft.com/office/drawing/2014/main" id="{67DB9C92-5B22-1645-98AA-DEA153351D4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45182" y="321589"/>
            <a:ext cx="5413537" cy="6214821"/>
          </a:xfrm>
          <a:prstGeom prst="rect">
            <a:avLst/>
          </a:prstGeom>
        </p:spPr>
      </p:pic>
    </p:spTree>
    <p:extLst>
      <p:ext uri="{BB962C8B-B14F-4D97-AF65-F5344CB8AC3E}">
        <p14:creationId xmlns:p14="http://schemas.microsoft.com/office/powerpoint/2010/main" val="2175701327"/>
      </p:ext>
    </p:extLst>
  </p:cSld>
  <p:clrMapOvr>
    <a:masterClrMapping/>
  </p:clrMapOvr>
  <p:transition>
    <p:fade/>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7507D490-6D76-184D-B20A-2C0F2F3DD099}"/>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9" name="Picture 8">
            <a:extLst>
              <a:ext uri="{FF2B5EF4-FFF2-40B4-BE49-F238E27FC236}">
                <a16:creationId xmlns:a16="http://schemas.microsoft.com/office/drawing/2014/main" id="{04B63C3A-8B21-B940-BD1D-D9281E6DD25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1548990319"/>
      </p:ext>
    </p:extLst>
  </p:cSld>
  <p:clrMapOvr>
    <a:masterClrMapping/>
  </p:clrMapOvr>
  <p:transition>
    <p:fade/>
  </p:transition>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D76228DA-C78B-F44C-94F8-7128E0B2D7A7}"/>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942E84EF-6F95-A646-8F37-FD94FE907970}"/>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7868" t="8847" r="8127" b="8616"/>
          <a:stretch/>
        </p:blipFill>
        <p:spPr>
          <a:xfrm>
            <a:off x="6111901" y="0"/>
            <a:ext cx="6080099" cy="6858000"/>
          </a:xfrm>
          <a:prstGeom prst="rect">
            <a:avLst/>
          </a:prstGeom>
        </p:spPr>
      </p:pic>
    </p:spTree>
    <p:extLst>
      <p:ext uri="{BB962C8B-B14F-4D97-AF65-F5344CB8AC3E}">
        <p14:creationId xmlns:p14="http://schemas.microsoft.com/office/powerpoint/2010/main" val="1123400496"/>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6824910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Title Slide 9">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01443AB1-0CDE-B44D-8883-27DEB7B914EA}"/>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64E0159D-061E-A640-B0A5-C7A703E35A9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37313028"/>
      </p:ext>
    </p:extLst>
  </p:cSld>
  <p:clrMapOvr>
    <a:masterClrMapping/>
  </p:clrMapOvr>
  <p:transition>
    <p:fade/>
  </p:transition>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Title Slide 10">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9" name="Picture 8">
            <a:extLst>
              <a:ext uri="{FF2B5EF4-FFF2-40B4-BE49-F238E27FC236}">
                <a16:creationId xmlns:a16="http://schemas.microsoft.com/office/drawing/2014/main" id="{92E2926B-CE4C-8042-8EAB-E69CCC77CEF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18210" y="0"/>
            <a:ext cx="5973790" cy="6858000"/>
          </a:xfrm>
          <a:prstGeom prst="rect">
            <a:avLst/>
          </a:prstGeom>
        </p:spPr>
      </p:pic>
    </p:spTree>
    <p:extLst>
      <p:ext uri="{BB962C8B-B14F-4D97-AF65-F5344CB8AC3E}">
        <p14:creationId xmlns:p14="http://schemas.microsoft.com/office/powerpoint/2010/main" val="137376573"/>
      </p:ext>
    </p:extLst>
  </p:cSld>
  <p:clrMapOvr>
    <a:masterClrMapping/>
  </p:clrMapOvr>
  <p:transition>
    <p:fade/>
  </p:transition>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Title Slide 1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5B5B5AE-3FA2-9E4F-A2B8-042B9D355724}"/>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985" t="985"/>
          <a:stretch/>
        </p:blipFill>
        <p:spPr>
          <a:xfrm>
            <a:off x="6218210" y="0"/>
            <a:ext cx="5973790" cy="6858000"/>
          </a:xfrm>
          <a:prstGeom prst="rect">
            <a:avLst/>
          </a:prstGeom>
        </p:spPr>
      </p:pic>
    </p:spTree>
    <p:extLst>
      <p:ext uri="{BB962C8B-B14F-4D97-AF65-F5344CB8AC3E}">
        <p14:creationId xmlns:p14="http://schemas.microsoft.com/office/powerpoint/2010/main" val="3599691281"/>
      </p:ext>
    </p:extLst>
  </p:cSld>
  <p:clrMapOvr>
    <a:masterClrMapping/>
  </p:clrMapOvr>
  <p:transition>
    <p:fade/>
  </p:transition>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Title Slide 12">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8B6D3BFF-96E5-A945-99DA-8C69FBFC85B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18210" y="0"/>
            <a:ext cx="5973790" cy="6858000"/>
          </a:xfrm>
          <a:prstGeom prst="rect">
            <a:avLst/>
          </a:prstGeom>
        </p:spPr>
      </p:pic>
    </p:spTree>
    <p:extLst>
      <p:ext uri="{BB962C8B-B14F-4D97-AF65-F5344CB8AC3E}">
        <p14:creationId xmlns:p14="http://schemas.microsoft.com/office/powerpoint/2010/main" val="1027161338"/>
      </p:ext>
    </p:extLst>
  </p:cSld>
  <p:clrMapOvr>
    <a:masterClrMapping/>
  </p:clrMapOvr>
  <p:transition>
    <p:fade/>
  </p:transition>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a:prstGeom prst="rect">
            <a:avLst/>
          </a:prstGeom>
        </p:spPr>
        <p:txBody>
          <a:bodyPr lIns="0" tIns="0" rIns="0" bIns="0"/>
          <a:lstStyle>
            <a:lvl1pPr>
              <a:defRPr sz="1765"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29843" y="1168943"/>
            <a:ext cx="547437" cy="3786998"/>
          </a:xfrm>
          <a:prstGeom prst="rect">
            <a:avLst/>
          </a:prstGeo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a:t>
            </a:r>
            <a:br>
              <a:rPr lang="en-US"/>
            </a:br>
            <a:r>
              <a:rPr lang="en-US"/>
              <a:t>##</a:t>
            </a:r>
            <a:br>
              <a:rPr lang="en-US"/>
            </a:br>
            <a:r>
              <a:rPr lang="en-US"/>
              <a:t>##</a:t>
            </a:r>
            <a:br>
              <a:rPr lang="en-US"/>
            </a:br>
            <a:r>
              <a:rPr lang="en-US"/>
              <a:t>##</a:t>
            </a:r>
            <a:br>
              <a:rPr lang="en-US"/>
            </a:br>
            <a:r>
              <a:rPr lang="en-US"/>
              <a:t>##</a:t>
            </a:r>
          </a:p>
        </p:txBody>
      </p:sp>
      <p:sp>
        <p:nvSpPr>
          <p:cNvPr id="11" name="Text Placeholder 3">
            <a:extLst>
              <a:ext uri="{FF2B5EF4-FFF2-40B4-BE49-F238E27FC236}">
                <a16:creationId xmlns:a16="http://schemas.microsoft.com/office/drawing/2014/main" id="{FF941B29-79EC-DD49-A767-757BAE16FCDB}"/>
              </a:ext>
            </a:extLst>
          </p:cNvPr>
          <p:cNvSpPr>
            <a:spLocks noGrp="1"/>
          </p:cNvSpPr>
          <p:nvPr>
            <p:ph type="body" sz="quarter" idx="11" hasCustomPrompt="1"/>
          </p:nvPr>
        </p:nvSpPr>
        <p:spPr>
          <a:xfrm>
            <a:off x="6777280" y="1168942"/>
            <a:ext cx="3290380" cy="3786998"/>
          </a:xfrm>
          <a:prstGeom prst="rect">
            <a:avLst/>
          </a:prstGeom>
        </p:spPr>
        <p:txBody>
          <a:bodyPr wrap="square" lIns="0" tIns="0" rIns="0" bIns="0">
            <a:noAutofit/>
          </a:bodyPr>
          <a:lstStyle>
            <a:lvl1pPr marL="0" indent="0" defTabSz="507330">
              <a:spcAft>
                <a:spcPts val="490"/>
              </a:spcAft>
              <a:buNone/>
              <a:defRPr sz="1765" spc="0" baseline="0">
                <a:solidFill>
                  <a:srgbClr val="000000"/>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Section Title</a:t>
            </a:r>
            <a:br>
              <a:rPr lang="en-US"/>
            </a:br>
            <a:r>
              <a:rPr lang="en-US"/>
              <a:t>Section Title</a:t>
            </a:r>
            <a:br>
              <a:rPr lang="en-US"/>
            </a:br>
            <a:r>
              <a:rPr lang="en-US"/>
              <a:t>Section Title</a:t>
            </a:r>
            <a:br>
              <a:rPr lang="en-US"/>
            </a:br>
            <a:r>
              <a:rPr lang="en-US"/>
              <a:t>Section Title</a:t>
            </a:r>
            <a:br>
              <a:rPr lang="en-US"/>
            </a:br>
            <a:r>
              <a:rPr lang="en-US"/>
              <a:t>Section Title</a:t>
            </a:r>
          </a:p>
        </p:txBody>
      </p:sp>
      <p:sp>
        <p:nvSpPr>
          <p:cNvPr id="16" name="Text Box 3">
            <a:extLst>
              <a:ext uri="{FF2B5EF4-FFF2-40B4-BE49-F238E27FC236}">
                <a16:creationId xmlns:a16="http://schemas.microsoft.com/office/drawing/2014/main" id="{A2F7DAD6-99FA-B74A-87E5-BFA3CB237070}"/>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1143269802"/>
      </p:ext>
    </p:extLst>
  </p:cSld>
  <p:clrMapOvr>
    <a:masterClrMapping/>
  </p:clrMapOvr>
  <p:transition>
    <p:fade/>
  </p:transition>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1"/>
            <a:ext cx="11306469" cy="287771"/>
          </a:xfrm>
          <a:prstGeom prst="rect">
            <a:avLst/>
          </a:prstGeom>
        </p:spPr>
        <p:txBody>
          <a:bodyPr wrap="square" lIns="0" tIns="0" rIns="0" bIns="0">
            <a:spAutoFit/>
          </a:bodyPr>
          <a:lstStyle>
            <a:lvl1pPr marL="0" indent="0">
              <a:lnSpc>
                <a:spcPts val="2353"/>
              </a:lnSpc>
              <a:buNone/>
              <a:defRPr sz="1961" b="0" i="0" spc="0">
                <a:solidFill>
                  <a:srgbClr val="000000"/>
                </a:solidFill>
                <a:latin typeface="+mj-lt"/>
              </a:defRPr>
            </a:lvl1pPr>
            <a:lvl2pPr marL="0" indent="0">
              <a:lnSpc>
                <a:spcPts val="2353"/>
              </a:lnSpc>
              <a:buNone/>
              <a:defRPr spc="0">
                <a:solidFill>
                  <a:srgbClr val="000000"/>
                </a:solidFill>
                <a:latin typeface="+mn-lt"/>
              </a:defRPr>
            </a:lvl2pPr>
            <a:lvl3pPr marL="448193" indent="0">
              <a:buNone/>
              <a:defRPr/>
            </a:lvl3pPr>
            <a:lvl4pPr marL="672290" indent="0">
              <a:buNone/>
              <a:defRPr/>
            </a:lvl4pPr>
            <a:lvl5pPr marL="896386" indent="0">
              <a:buNone/>
              <a:defRPr/>
            </a:lvl5pPr>
          </a:lstStyle>
          <a:p>
            <a:pPr lvl="1"/>
            <a:r>
              <a:rPr lang="en-US"/>
              <a:t>Large: subhead Segoe UI Regular 20/24</a:t>
            </a:r>
          </a:p>
        </p:txBody>
      </p:sp>
      <p:sp>
        <p:nvSpPr>
          <p:cNvPr id="5" name="Text Placeholder 4"/>
          <p:cNvSpPr>
            <a:spLocks noGrp="1"/>
          </p:cNvSpPr>
          <p:nvPr>
            <p:ph type="body" sz="quarter" idx="11" hasCustomPrompt="1"/>
          </p:nvPr>
        </p:nvSpPr>
        <p:spPr>
          <a:xfrm>
            <a:off x="455995" y="3015704"/>
            <a:ext cx="11306469" cy="216206"/>
          </a:xfrm>
          <a:prstGeom prst="rect">
            <a:avLst/>
          </a:prstGeo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rgbClr val="000000"/>
                </a:solidFill>
              </a:defRPr>
            </a:lvl2pPr>
            <a:lvl3pPr marL="448193" indent="0">
              <a:buNone/>
              <a:defRPr/>
            </a:lvl3pPr>
            <a:lvl4pPr marL="672290" indent="0">
              <a:buNone/>
              <a:defRPr/>
            </a:lvl4pPr>
            <a:lvl5pPr marL="896386" indent="0">
              <a:buNone/>
              <a:defRPr/>
            </a:lvl5pPr>
          </a:lstStyle>
          <a:p>
            <a:pPr lvl="0"/>
            <a:r>
              <a:rPr lang="en-US"/>
              <a:t>Medium: paragraph heading Segoe UI </a:t>
            </a:r>
            <a:r>
              <a:rPr lang="en-US" err="1"/>
              <a:t>Semibold</a:t>
            </a:r>
            <a:r>
              <a:rPr lang="en-US"/>
              <a:t> 14/18</a:t>
            </a:r>
          </a:p>
        </p:txBody>
      </p:sp>
      <p:sp>
        <p:nvSpPr>
          <p:cNvPr id="10" name="Text Placeholder 6">
            <a:extLst>
              <a:ext uri="{FF2B5EF4-FFF2-40B4-BE49-F238E27FC236}">
                <a16:creationId xmlns:a16="http://schemas.microsoft.com/office/drawing/2014/main" id="{76E35749-090F-0542-9B4B-BF37EFC334BC}"/>
              </a:ext>
            </a:extLst>
          </p:cNvPr>
          <p:cNvSpPr>
            <a:spLocks noGrp="1"/>
          </p:cNvSpPr>
          <p:nvPr>
            <p:ph type="body" sz="quarter" idx="14" hasCustomPrompt="1"/>
          </p:nvPr>
        </p:nvSpPr>
        <p:spPr>
          <a:xfrm>
            <a:off x="455995" y="4503832"/>
            <a:ext cx="11306469" cy="150884"/>
          </a:xfrm>
          <a:prstGeom prst="rect">
            <a:avLst/>
          </a:prstGeo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rgbClr val="000000"/>
                </a:solidFill>
              </a:defRPr>
            </a:lvl2pPr>
            <a:lvl3pPr marL="448193" indent="0">
              <a:buNone/>
              <a:defRPr/>
            </a:lvl3pPr>
            <a:lvl4pPr marL="672290" indent="0">
              <a:buNone/>
              <a:defRPr/>
            </a:lvl4pPr>
            <a:lvl5pPr marL="0" indent="0">
              <a:lnSpc>
                <a:spcPct val="100000"/>
              </a:lnSpc>
              <a:buNone/>
              <a:defRPr>
                <a:solidFill>
                  <a:srgbClr val="000000"/>
                </a:solidFill>
              </a:defRPr>
            </a:lvl5pPr>
          </a:lstStyle>
          <a:p>
            <a:pPr lvl="1"/>
            <a:r>
              <a:rPr lang="en-US"/>
              <a:t>Small: caption body copy Segoe Regular 10/12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19" name="Text Placeholder 3">
            <a:extLst>
              <a:ext uri="{FF2B5EF4-FFF2-40B4-BE49-F238E27FC236}">
                <a16:creationId xmlns:a16="http://schemas.microsoft.com/office/drawing/2014/main" id="{68F32AD9-0E33-284C-8468-E63BF69AF2EB}"/>
              </a:ext>
            </a:extLst>
          </p:cNvPr>
          <p:cNvSpPr>
            <a:spLocks noGrp="1"/>
          </p:cNvSpPr>
          <p:nvPr>
            <p:ph type="body" sz="quarter" idx="24" hasCustomPrompt="1"/>
          </p:nvPr>
        </p:nvSpPr>
        <p:spPr>
          <a:xfrm>
            <a:off x="454169" y="4299924"/>
            <a:ext cx="11306469" cy="243143"/>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Small: caption title Segoe UI Bold 10/12. </a:t>
            </a:r>
          </a:p>
        </p:txBody>
      </p:sp>
      <p:sp>
        <p:nvSpPr>
          <p:cNvPr id="21" name="Text Placeholder 4">
            <a:extLst>
              <a:ext uri="{FF2B5EF4-FFF2-40B4-BE49-F238E27FC236}">
                <a16:creationId xmlns:a16="http://schemas.microsoft.com/office/drawing/2014/main" id="{BA46FDB1-D336-7C45-BF92-D58B6C550364}"/>
              </a:ext>
            </a:extLst>
          </p:cNvPr>
          <p:cNvSpPr>
            <a:spLocks noGrp="1"/>
          </p:cNvSpPr>
          <p:nvPr>
            <p:ph type="body" sz="quarter" idx="18" hasCustomPrompt="1"/>
          </p:nvPr>
        </p:nvSpPr>
        <p:spPr>
          <a:xfrm>
            <a:off x="454169" y="3258992"/>
            <a:ext cx="11306469" cy="21614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Medium: body copy Segoe UI Regular 14/18</a:t>
            </a:r>
          </a:p>
        </p:txBody>
      </p:sp>
    </p:spTree>
    <p:extLst>
      <p:ext uri="{BB962C8B-B14F-4D97-AF65-F5344CB8AC3E}">
        <p14:creationId xmlns:p14="http://schemas.microsoft.com/office/powerpoint/2010/main" val="34431762"/>
      </p:ext>
    </p:extLst>
  </p:cSld>
  <p:clrMapOvr>
    <a:masterClrMapping/>
  </p:clrMapOvr>
  <p:transition>
    <p:fade/>
  </p:transition>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Heading Segoe UI </a:t>
            </a:r>
            <a:r>
              <a:rPr lang="en-US" err="1"/>
              <a:t>Semibold</a:t>
            </a:r>
            <a:r>
              <a:rPr lang="en-US"/>
              <a:t> 28/32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455995" y="1922586"/>
            <a:ext cx="9384447" cy="3365537"/>
          </a:xfrm>
          <a:prstGeom prst="rect">
            <a:avLst/>
          </a:prstGeom>
        </p:spPr>
        <p:txBody>
          <a:bodyPr wrap="square" lIns="0" tIns="0" rIns="0" bIns="0">
            <a:spAutoFit/>
          </a:bodyPr>
          <a:lstStyle>
            <a:lvl1pPr marL="336145" marR="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endParaRPr lang="en-US"/>
          </a:p>
          <a:p>
            <a:pPr lvl="0"/>
            <a:endParaRPr lang="en-US"/>
          </a:p>
          <a:p>
            <a:pPr lvl="0"/>
            <a:endParaRPr lang="en-US"/>
          </a:p>
          <a:p>
            <a:pPr lvl="0"/>
            <a:endParaRPr lang="en-US"/>
          </a:p>
        </p:txBody>
      </p:sp>
    </p:spTree>
    <p:extLst>
      <p:ext uri="{BB962C8B-B14F-4D97-AF65-F5344CB8AC3E}">
        <p14:creationId xmlns:p14="http://schemas.microsoft.com/office/powerpoint/2010/main" val="887434436"/>
      </p:ext>
    </p:extLst>
  </p:cSld>
  <p:clrMapOvr>
    <a:masterClrMapping/>
  </p:clrMapOvr>
  <p:transition>
    <p:fade/>
  </p:transition>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922587"/>
            <a:ext cx="9384447" cy="603538"/>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5"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3" name="Text Box 3">
            <a:extLst>
              <a:ext uri="{FF2B5EF4-FFF2-40B4-BE49-F238E27FC236}">
                <a16:creationId xmlns:a16="http://schemas.microsoft.com/office/drawing/2014/main" id="{DD31BD93-DFDF-4C46-8FDE-B1B55850B6B2}"/>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24" name="Text Placeholder 4">
            <a:extLst>
              <a:ext uri="{FF2B5EF4-FFF2-40B4-BE49-F238E27FC236}">
                <a16:creationId xmlns:a16="http://schemas.microsoft.com/office/drawing/2014/main" id="{2951A14E-1D63-9E44-9361-FD57A8BD812A}"/>
              </a:ext>
            </a:extLst>
          </p:cNvPr>
          <p:cNvSpPr>
            <a:spLocks noGrp="1"/>
          </p:cNvSpPr>
          <p:nvPr>
            <p:ph type="body" sz="quarter" idx="17" hasCustomPrompt="1"/>
          </p:nvPr>
        </p:nvSpPr>
        <p:spPr>
          <a:xfrm>
            <a:off x="454169"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5" name="Text Placeholder 4">
            <a:extLst>
              <a:ext uri="{FF2B5EF4-FFF2-40B4-BE49-F238E27FC236}">
                <a16:creationId xmlns:a16="http://schemas.microsoft.com/office/drawing/2014/main" id="{1C3BF983-4009-1049-9AD7-C94BE3AA193C}"/>
              </a:ext>
            </a:extLst>
          </p:cNvPr>
          <p:cNvSpPr>
            <a:spLocks noGrp="1"/>
          </p:cNvSpPr>
          <p:nvPr>
            <p:ph type="body" sz="quarter" idx="18" hasCustomPrompt="1"/>
          </p:nvPr>
        </p:nvSpPr>
        <p:spPr>
          <a:xfrm>
            <a:off x="4318449"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6" name="Text Placeholder 4">
            <a:extLst>
              <a:ext uri="{FF2B5EF4-FFF2-40B4-BE49-F238E27FC236}">
                <a16:creationId xmlns:a16="http://schemas.microsoft.com/office/drawing/2014/main" id="{2361C016-E331-F44F-ACAE-52E4AE73469E}"/>
              </a:ext>
            </a:extLst>
          </p:cNvPr>
          <p:cNvSpPr>
            <a:spLocks noGrp="1"/>
          </p:cNvSpPr>
          <p:nvPr>
            <p:ph type="body" sz="quarter" idx="19" hasCustomPrompt="1"/>
          </p:nvPr>
        </p:nvSpPr>
        <p:spPr>
          <a:xfrm>
            <a:off x="8156766"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353327523"/>
      </p:ext>
    </p:extLst>
  </p:cSld>
  <p:clrMapOvr>
    <a:masterClrMapping/>
  </p:clrMapOvr>
  <p:transition>
    <p:fade/>
  </p:transition>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1" y="23636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3" name="Text Box 3">
            <a:extLst>
              <a:ext uri="{FF2B5EF4-FFF2-40B4-BE49-F238E27FC236}">
                <a16:creationId xmlns:a16="http://schemas.microsoft.com/office/drawing/2014/main" id="{CCDF1654-4D2D-794C-BBB7-E1447C036FDB}"/>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18" name="Text Placeholder 4">
            <a:extLst>
              <a:ext uri="{FF2B5EF4-FFF2-40B4-BE49-F238E27FC236}">
                <a16:creationId xmlns:a16="http://schemas.microsoft.com/office/drawing/2014/main" id="{82A6E05B-C65A-8C44-AC8B-AA08746E6668}"/>
              </a:ext>
            </a:extLst>
          </p:cNvPr>
          <p:cNvSpPr>
            <a:spLocks noGrp="1"/>
          </p:cNvSpPr>
          <p:nvPr>
            <p:ph type="body" sz="quarter" idx="17" hasCustomPrompt="1"/>
          </p:nvPr>
        </p:nvSpPr>
        <p:spPr>
          <a:xfrm>
            <a:off x="455995"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D52482AC-A354-B546-9AAD-B3E028512046}"/>
              </a:ext>
            </a:extLst>
          </p:cNvPr>
          <p:cNvSpPr>
            <a:spLocks noGrp="1"/>
          </p:cNvSpPr>
          <p:nvPr>
            <p:ph type="body" sz="quarter" idx="18" hasCustomPrompt="1"/>
          </p:nvPr>
        </p:nvSpPr>
        <p:spPr>
          <a:xfrm>
            <a:off x="4286809"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2393960130"/>
      </p:ext>
    </p:extLst>
  </p:cSld>
  <p:clrMapOvr>
    <a:masterClrMapping/>
  </p:clrMapOvr>
  <p:transition>
    <p:fade/>
  </p:transition>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t="139" r="827" b="-1"/>
          <a:stretch/>
        </p:blipFill>
        <p:spPr>
          <a:xfrm>
            <a:off x="8144083" y="1599720"/>
            <a:ext cx="3609417" cy="3103720"/>
          </a:xfrm>
          <a:prstGeom prst="rect">
            <a:avLst/>
          </a:prstGeom>
        </p:spPr>
      </p:pic>
      <p:pic>
        <p:nvPicPr>
          <p:cNvPr id="6" name="Picture 5"/>
          <p:cNvPicPr>
            <a:picLocks noChangeAspect="1"/>
          </p:cNvPicPr>
          <p:nvPr userDrawn="1"/>
        </p:nvPicPr>
        <p:blipFill rotWithShape="1">
          <a:blip r:embed="rId3">
            <a:extLst>
              <a:ext uri="{28A0092B-C50C-407E-A947-70E740481C1C}">
                <a14:useLocalDpi xmlns:a14="http://schemas.microsoft.com/office/drawing/2010/main" val="0"/>
              </a:ext>
            </a:extLst>
          </a:blip>
          <a:srcRect l="536" t="279" r="204" b="-1"/>
          <a:stretch/>
        </p:blipFill>
        <p:spPr>
          <a:xfrm>
            <a:off x="4309002" y="1599721"/>
            <a:ext cx="3612531" cy="3099394"/>
          </a:xfrm>
          <a:prstGeom prst="rect">
            <a:avLst/>
          </a:prstGeom>
        </p:spPr>
      </p:pic>
      <p:pic>
        <p:nvPicPr>
          <p:cNvPr id="3" name="Picture 2"/>
          <p:cNvPicPr>
            <a:picLocks noChangeAspect="1"/>
          </p:cNvPicPr>
          <p:nvPr userDrawn="1"/>
        </p:nvPicPr>
        <p:blipFill rotWithShape="1">
          <a:blip r:embed="rId4">
            <a:extLst>
              <a:ext uri="{28A0092B-C50C-407E-A947-70E740481C1C}">
                <a14:useLocalDpi xmlns:a14="http://schemas.microsoft.com/office/drawing/2010/main" val="0"/>
              </a:ext>
            </a:extLst>
          </a:blip>
          <a:srcRect l="827"/>
          <a:stretch/>
        </p:blipFill>
        <p:spPr>
          <a:xfrm>
            <a:off x="464957" y="1599722"/>
            <a:ext cx="3609417" cy="3108047"/>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5"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10" name="Text Placeholder 4"/>
          <p:cNvSpPr>
            <a:spLocks noGrp="1"/>
          </p:cNvSpPr>
          <p:nvPr>
            <p:ph type="body" sz="quarter" idx="13" hasCustomPrompt="1"/>
          </p:nvPr>
        </p:nvSpPr>
        <p:spPr>
          <a:xfrm>
            <a:off x="8144083"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1"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465332" y="2882153"/>
            <a:ext cx="3609043" cy="543185"/>
          </a:xfrm>
          <a:prstGeom prst="rect">
            <a:avLst/>
          </a:prstGeom>
        </p:spPr>
        <p:txBody>
          <a:bodyPr/>
          <a:lstStyle>
            <a:lvl1pPr algn="ctr">
              <a:defRPr>
                <a:solidFill>
                  <a:schemeClr val="bg1"/>
                </a:solidFill>
              </a:defRPr>
            </a:lvl1pPr>
          </a:lstStyle>
          <a:p>
            <a:r>
              <a:rPr lang="en-US"/>
              <a:t>Drop photo here</a:t>
            </a:r>
          </a:p>
        </p:txBody>
      </p:sp>
      <p:sp>
        <p:nvSpPr>
          <p:cNvPr id="11" name="Picture Placeholder 10">
            <a:extLst>
              <a:ext uri="{FF2B5EF4-FFF2-40B4-BE49-F238E27FC236}">
                <a16:creationId xmlns:a16="http://schemas.microsoft.com/office/drawing/2014/main" id="{5877AA6F-F5D0-8349-8D7F-7A036C53AFEC}"/>
              </a:ext>
            </a:extLst>
          </p:cNvPr>
          <p:cNvSpPr>
            <a:spLocks noGrp="1"/>
          </p:cNvSpPr>
          <p:nvPr>
            <p:ph type="pic" sz="quarter" idx="22" hasCustomPrompt="1"/>
          </p:nvPr>
        </p:nvSpPr>
        <p:spPr>
          <a:xfrm>
            <a:off x="4303151" y="2875700"/>
            <a:ext cx="3618381" cy="543185"/>
          </a:xfrm>
          <a:prstGeom prst="rect">
            <a:avLst/>
          </a:prstGeom>
        </p:spPr>
        <p:txBody>
          <a:bodyPr/>
          <a:lstStyle>
            <a:lvl1pPr algn="ctr">
              <a:defRPr>
                <a:solidFill>
                  <a:schemeClr val="bg1"/>
                </a:solidFill>
              </a:defRPr>
            </a:lvl1pPr>
          </a:lstStyle>
          <a:p>
            <a:r>
              <a:rPr lang="en-US"/>
              <a:t>Drop photo here</a:t>
            </a:r>
          </a:p>
        </p:txBody>
      </p:sp>
      <p:sp>
        <p:nvSpPr>
          <p:cNvPr id="14" name="Picture Placeholder 13">
            <a:extLst>
              <a:ext uri="{FF2B5EF4-FFF2-40B4-BE49-F238E27FC236}">
                <a16:creationId xmlns:a16="http://schemas.microsoft.com/office/drawing/2014/main" id="{983A4321-3796-F044-9126-51A6AA308B77}"/>
              </a:ext>
            </a:extLst>
          </p:cNvPr>
          <p:cNvSpPr>
            <a:spLocks noGrp="1"/>
          </p:cNvSpPr>
          <p:nvPr>
            <p:ph type="pic" sz="quarter" idx="23" hasCustomPrompt="1"/>
          </p:nvPr>
        </p:nvSpPr>
        <p:spPr>
          <a:xfrm>
            <a:off x="8144082" y="2888935"/>
            <a:ext cx="3609043" cy="543185"/>
          </a:xfrm>
          <a:prstGeom prst="rect">
            <a:avLst/>
          </a:prstGeom>
        </p:spPr>
        <p:txBody>
          <a:bodyPr/>
          <a:lstStyle>
            <a:lvl1pPr algn="ctr">
              <a:defRPr>
                <a:solidFill>
                  <a:schemeClr val="bg1"/>
                </a:solidFill>
              </a:defRPr>
            </a:lvl1pPr>
          </a:lstStyle>
          <a:p>
            <a:r>
              <a:rPr lang="en-US"/>
              <a:t>Drop photo here</a:t>
            </a:r>
          </a:p>
        </p:txBody>
      </p:sp>
      <p:sp>
        <p:nvSpPr>
          <p:cNvPr id="18" name="Text Box 3">
            <a:extLst>
              <a:ext uri="{FF2B5EF4-FFF2-40B4-BE49-F238E27FC236}">
                <a16:creationId xmlns:a16="http://schemas.microsoft.com/office/drawing/2014/main" id="{06DC0489-95B2-B74C-8FE4-80E75D67DE41}"/>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64957"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306077"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144083"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2887228962"/>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7900566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7"/>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4" name="Text Placeholder 4"/>
          <p:cNvSpPr>
            <a:spLocks noGrp="1"/>
          </p:cNvSpPr>
          <p:nvPr>
            <p:ph type="body" sz="quarter" idx="15" hasCustomPrompt="1"/>
          </p:nvPr>
        </p:nvSpPr>
        <p:spPr>
          <a:xfrm>
            <a:off x="2378328"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6" name="Text Placeholder 4"/>
          <p:cNvSpPr>
            <a:spLocks noGrp="1"/>
          </p:cNvSpPr>
          <p:nvPr>
            <p:ph type="body" sz="quarter" idx="17" hasCustomPrompt="1"/>
          </p:nvPr>
        </p:nvSpPr>
        <p:spPr>
          <a:xfrm>
            <a:off x="4300662"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8" name="Text Placeholder 4"/>
          <p:cNvSpPr>
            <a:spLocks noGrp="1"/>
          </p:cNvSpPr>
          <p:nvPr>
            <p:ph type="body" sz="quarter" idx="19" hasCustomPrompt="1"/>
          </p:nvPr>
        </p:nvSpPr>
        <p:spPr>
          <a:xfrm>
            <a:off x="6222995"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0" name="Text Placeholder 4"/>
          <p:cNvSpPr>
            <a:spLocks noGrp="1"/>
          </p:cNvSpPr>
          <p:nvPr>
            <p:ph type="body" sz="quarter" idx="21" hasCustomPrompt="1"/>
          </p:nvPr>
        </p:nvSpPr>
        <p:spPr>
          <a:xfrm>
            <a:off x="8145328"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2" name="Text Placeholder 4"/>
          <p:cNvSpPr>
            <a:spLocks noGrp="1"/>
          </p:cNvSpPr>
          <p:nvPr>
            <p:ph type="body" sz="quarter" idx="23" hasCustomPrompt="1"/>
          </p:nvPr>
        </p:nvSpPr>
        <p:spPr>
          <a:xfrm>
            <a:off x="10067660"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5" name="Content Placeholder 15"/>
          <p:cNvSpPr>
            <a:spLocks noGrp="1"/>
          </p:cNvSpPr>
          <p:nvPr>
            <p:ph sz="quarter" idx="26" hasCustomPrompt="1"/>
          </p:nvPr>
        </p:nvSpPr>
        <p:spPr>
          <a:xfrm>
            <a:off x="2378328"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6" name="Content Placeholder 15"/>
          <p:cNvSpPr>
            <a:spLocks noGrp="1"/>
          </p:cNvSpPr>
          <p:nvPr>
            <p:ph sz="quarter" idx="27" hasCustomPrompt="1"/>
          </p:nvPr>
        </p:nvSpPr>
        <p:spPr>
          <a:xfrm>
            <a:off x="4300662"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7" name="Content Placeholder 15"/>
          <p:cNvSpPr>
            <a:spLocks noGrp="1"/>
          </p:cNvSpPr>
          <p:nvPr>
            <p:ph sz="quarter" idx="28" hasCustomPrompt="1"/>
          </p:nvPr>
        </p:nvSpPr>
        <p:spPr>
          <a:xfrm>
            <a:off x="6222995"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8" name="Content Placeholder 15"/>
          <p:cNvSpPr>
            <a:spLocks noGrp="1"/>
          </p:cNvSpPr>
          <p:nvPr>
            <p:ph sz="quarter" idx="29" hasCustomPrompt="1"/>
          </p:nvPr>
        </p:nvSpPr>
        <p:spPr>
          <a:xfrm>
            <a:off x="8145328"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9" name="Content Placeholder 15"/>
          <p:cNvSpPr>
            <a:spLocks noGrp="1"/>
          </p:cNvSpPr>
          <p:nvPr>
            <p:ph sz="quarter" idx="30" hasCustomPrompt="1"/>
          </p:nvPr>
        </p:nvSpPr>
        <p:spPr>
          <a:xfrm>
            <a:off x="10067660"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3"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1"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2"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3"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6.</a:t>
            </a:r>
          </a:p>
        </p:txBody>
      </p:sp>
      <p:sp>
        <p:nvSpPr>
          <p:cNvPr id="33" name="Text Box 3">
            <a:extLst>
              <a:ext uri="{FF2B5EF4-FFF2-40B4-BE49-F238E27FC236}">
                <a16:creationId xmlns:a16="http://schemas.microsoft.com/office/drawing/2014/main" id="{75395D73-9049-014E-BEF9-A35587DB4139}"/>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34" name="Text Placeholder 4">
            <a:extLst>
              <a:ext uri="{FF2B5EF4-FFF2-40B4-BE49-F238E27FC236}">
                <a16:creationId xmlns:a16="http://schemas.microsoft.com/office/drawing/2014/main" id="{3CC09D91-3BB7-5C4A-98CF-F87FD6AACD86}"/>
              </a:ext>
            </a:extLst>
          </p:cNvPr>
          <p:cNvSpPr>
            <a:spLocks noGrp="1"/>
          </p:cNvSpPr>
          <p:nvPr>
            <p:ph type="body" sz="quarter" idx="24" hasCustomPrompt="1"/>
          </p:nvPr>
        </p:nvSpPr>
        <p:spPr>
          <a:xfrm>
            <a:off x="454169"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5" name="Text Placeholder 4">
            <a:extLst>
              <a:ext uri="{FF2B5EF4-FFF2-40B4-BE49-F238E27FC236}">
                <a16:creationId xmlns:a16="http://schemas.microsoft.com/office/drawing/2014/main" id="{90A489FF-470D-734F-9769-61F47A78897E}"/>
              </a:ext>
            </a:extLst>
          </p:cNvPr>
          <p:cNvSpPr>
            <a:spLocks noGrp="1"/>
          </p:cNvSpPr>
          <p:nvPr>
            <p:ph type="body" sz="quarter" idx="37" hasCustomPrompt="1"/>
          </p:nvPr>
        </p:nvSpPr>
        <p:spPr>
          <a:xfrm>
            <a:off x="2378329"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6" name="Text Placeholder 4">
            <a:extLst>
              <a:ext uri="{FF2B5EF4-FFF2-40B4-BE49-F238E27FC236}">
                <a16:creationId xmlns:a16="http://schemas.microsoft.com/office/drawing/2014/main" id="{6F43AC1C-4836-034C-B18E-A886EB0A0954}"/>
              </a:ext>
            </a:extLst>
          </p:cNvPr>
          <p:cNvSpPr>
            <a:spLocks noGrp="1"/>
          </p:cNvSpPr>
          <p:nvPr>
            <p:ph type="body" sz="quarter" idx="38" hasCustomPrompt="1"/>
          </p:nvPr>
        </p:nvSpPr>
        <p:spPr>
          <a:xfrm>
            <a:off x="4300662"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2" name="Text Placeholder 4">
            <a:extLst>
              <a:ext uri="{FF2B5EF4-FFF2-40B4-BE49-F238E27FC236}">
                <a16:creationId xmlns:a16="http://schemas.microsoft.com/office/drawing/2014/main" id="{9221C77D-8F08-6C49-9011-B244AD138F0B}"/>
              </a:ext>
            </a:extLst>
          </p:cNvPr>
          <p:cNvSpPr>
            <a:spLocks noGrp="1"/>
          </p:cNvSpPr>
          <p:nvPr>
            <p:ph type="body" sz="quarter" idx="39" hasCustomPrompt="1"/>
          </p:nvPr>
        </p:nvSpPr>
        <p:spPr>
          <a:xfrm>
            <a:off x="6229842"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3" name="Text Placeholder 4">
            <a:extLst>
              <a:ext uri="{FF2B5EF4-FFF2-40B4-BE49-F238E27FC236}">
                <a16:creationId xmlns:a16="http://schemas.microsoft.com/office/drawing/2014/main" id="{F3776908-857F-F24D-9AF6-14CF938B5693}"/>
              </a:ext>
            </a:extLst>
          </p:cNvPr>
          <p:cNvSpPr>
            <a:spLocks noGrp="1"/>
          </p:cNvSpPr>
          <p:nvPr>
            <p:ph type="body" sz="quarter" idx="40" hasCustomPrompt="1"/>
          </p:nvPr>
        </p:nvSpPr>
        <p:spPr>
          <a:xfrm>
            <a:off x="8139413"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4" name="Text Placeholder 4">
            <a:extLst>
              <a:ext uri="{FF2B5EF4-FFF2-40B4-BE49-F238E27FC236}">
                <a16:creationId xmlns:a16="http://schemas.microsoft.com/office/drawing/2014/main" id="{EFB7F2E6-D12A-0A47-939B-737BAD817601}"/>
              </a:ext>
            </a:extLst>
          </p:cNvPr>
          <p:cNvSpPr>
            <a:spLocks noGrp="1"/>
          </p:cNvSpPr>
          <p:nvPr>
            <p:ph type="body" sz="quarter" idx="41" hasCustomPrompt="1"/>
          </p:nvPr>
        </p:nvSpPr>
        <p:spPr>
          <a:xfrm>
            <a:off x="10044584"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pic>
        <p:nvPicPr>
          <p:cNvPr id="46" name="Picture 45">
            <a:extLst>
              <a:ext uri="{FF2B5EF4-FFF2-40B4-BE49-F238E27FC236}">
                <a16:creationId xmlns:a16="http://schemas.microsoft.com/office/drawing/2014/main" id="{15EF402B-0A39-4444-AF7E-380A1C25739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882637" y="2301518"/>
            <a:ext cx="647418" cy="647510"/>
          </a:xfrm>
          <a:prstGeom prst="rect">
            <a:avLst/>
          </a:prstGeom>
        </p:spPr>
      </p:pic>
      <p:pic>
        <p:nvPicPr>
          <p:cNvPr id="47" name="Picture 46">
            <a:extLst>
              <a:ext uri="{FF2B5EF4-FFF2-40B4-BE49-F238E27FC236}">
                <a16:creationId xmlns:a16="http://schemas.microsoft.com/office/drawing/2014/main" id="{3E2F996C-B451-5D43-A1A7-18659348D8D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567498" y="2301518"/>
            <a:ext cx="647418" cy="647510"/>
          </a:xfrm>
          <a:prstGeom prst="rect">
            <a:avLst/>
          </a:prstGeom>
        </p:spPr>
      </p:pic>
      <p:pic>
        <p:nvPicPr>
          <p:cNvPr id="48" name="Picture 47">
            <a:extLst>
              <a:ext uri="{FF2B5EF4-FFF2-40B4-BE49-F238E27FC236}">
                <a16:creationId xmlns:a16="http://schemas.microsoft.com/office/drawing/2014/main" id="{2164D954-D4BE-604E-A1FA-5D4A16CC776D}"/>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686028" y="2301518"/>
            <a:ext cx="647418" cy="647510"/>
          </a:xfrm>
          <a:prstGeom prst="rect">
            <a:avLst/>
          </a:prstGeom>
        </p:spPr>
      </p:pic>
      <p:pic>
        <p:nvPicPr>
          <p:cNvPr id="49" name="Picture 48">
            <a:extLst>
              <a:ext uri="{FF2B5EF4-FFF2-40B4-BE49-F238E27FC236}">
                <a16:creationId xmlns:a16="http://schemas.microsoft.com/office/drawing/2014/main" id="{5FC96516-B0E2-964A-9976-F62D8A3CA035}"/>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6752756" y="2301518"/>
            <a:ext cx="647418" cy="647510"/>
          </a:xfrm>
          <a:prstGeom prst="rect">
            <a:avLst/>
          </a:prstGeom>
        </p:spPr>
      </p:pic>
      <p:pic>
        <p:nvPicPr>
          <p:cNvPr id="50" name="Picture 49">
            <a:extLst>
              <a:ext uri="{FF2B5EF4-FFF2-40B4-BE49-F238E27FC236}">
                <a16:creationId xmlns:a16="http://schemas.microsoft.com/office/drawing/2014/main" id="{C42970E5-3D59-6D4C-802D-2A054118D505}"/>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4802988" y="2301518"/>
            <a:ext cx="647418" cy="647510"/>
          </a:xfrm>
          <a:prstGeom prst="rect">
            <a:avLst/>
          </a:prstGeom>
        </p:spPr>
      </p:pic>
      <p:pic>
        <p:nvPicPr>
          <p:cNvPr id="51" name="Picture 50">
            <a:extLst>
              <a:ext uri="{FF2B5EF4-FFF2-40B4-BE49-F238E27FC236}">
                <a16:creationId xmlns:a16="http://schemas.microsoft.com/office/drawing/2014/main" id="{32F713FA-C34D-0546-BEC6-2429F7B462C9}"/>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1002611" y="2301518"/>
            <a:ext cx="647418" cy="647510"/>
          </a:xfrm>
          <a:prstGeom prst="rect">
            <a:avLst/>
          </a:prstGeom>
        </p:spPr>
      </p:pic>
    </p:spTree>
    <p:extLst>
      <p:ext uri="{BB962C8B-B14F-4D97-AF65-F5344CB8AC3E}">
        <p14:creationId xmlns:p14="http://schemas.microsoft.com/office/powerpoint/2010/main" val="169602363"/>
      </p:ext>
    </p:extLst>
  </p:cSld>
  <p:clrMapOvr>
    <a:masterClrMapping/>
  </p:clrMapOvr>
  <p:transition>
    <p:fade/>
  </p:transition>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strike="noStrike">
                <a:solidFill>
                  <a:srgbClr val="000000"/>
                </a:solidFill>
              </a:defRPr>
            </a:lvl1pPr>
          </a:lstStyle>
          <a:p>
            <a:r>
              <a:rPr lang="en-US"/>
              <a:t>Title</a:t>
            </a:r>
          </a:p>
        </p:txBody>
      </p:sp>
      <p:sp>
        <p:nvSpPr>
          <p:cNvPr id="8" name="Text Box 3">
            <a:extLst>
              <a:ext uri="{FF2B5EF4-FFF2-40B4-BE49-F238E27FC236}">
                <a16:creationId xmlns:a16="http://schemas.microsoft.com/office/drawing/2014/main" id="{3F1DAFF6-F27C-B74D-96EC-43A1B70AA064}"/>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3232596945"/>
      </p:ext>
    </p:extLst>
  </p:cSld>
  <p:clrMapOvr>
    <a:masterClrMapping/>
  </p:clrMapOvr>
  <p:transition>
    <p:fade/>
  </p:transition>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900318256"/>
      </p:ext>
    </p:extLst>
  </p:cSld>
  <p:clrMapOvr>
    <a:masterClrMapping/>
  </p:clrMapOvr>
  <p:transition>
    <p:fade/>
  </p:transition>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rgbClr val="FFFFFF"/>
                </a:solidFill>
              </a:defRPr>
            </a:lvl1pPr>
          </a:lstStyle>
          <a:p>
            <a:pPr marL="0" lvl="0">
              <a:lnSpc>
                <a:spcPts val="5490"/>
              </a:lnSpc>
            </a:pPr>
            <a:r>
              <a:rPr lang="en-US"/>
              <a:t>Section title</a:t>
            </a:r>
          </a:p>
        </p:txBody>
      </p:sp>
    </p:spTree>
    <p:extLst>
      <p:ext uri="{BB962C8B-B14F-4D97-AF65-F5344CB8AC3E}">
        <p14:creationId xmlns:p14="http://schemas.microsoft.com/office/powerpoint/2010/main" val="23883520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rgbClr val="FFFFFF"/>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b="15637"/>
          <a:stretch/>
        </p:blipFill>
        <p:spPr>
          <a:xfrm>
            <a:off x="-1" y="0"/>
            <a:ext cx="12192000" cy="6858000"/>
          </a:xfrm>
          <a:prstGeom prst="rect">
            <a:avLst/>
          </a:prstGeom>
        </p:spPr>
      </p:pic>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310601475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229841" y="0"/>
            <a:ext cx="5973790" cy="6858000"/>
          </a:xfrm>
          <a:prstGeom prst="rect">
            <a:avLst/>
          </a:prstGeom>
        </p:spPr>
      </p:pic>
      <p:sp>
        <p:nvSpPr>
          <p:cNvPr id="2" name="Title 1"/>
          <p:cNvSpPr>
            <a:spLocks noGrp="1"/>
          </p:cNvSpPr>
          <p:nvPr>
            <p:ph type="title" hasCustomPrompt="1"/>
          </p:nvPr>
        </p:nvSpPr>
        <p:spPr>
          <a:xfrm>
            <a:off x="455995" y="620428"/>
            <a:ext cx="5541959" cy="403137"/>
          </a:xfrm>
          <a:prstGeom prst="rect">
            <a:avLst/>
          </a:prstGeom>
        </p:spPr>
        <p:txBody>
          <a:bodyPr wrap="square" lIns="0" tIns="0" rIns="0" bIns="0">
            <a:spAutoFit/>
          </a:bodyPr>
          <a:lstStyle>
            <a:lvl1pPr>
              <a:lnSpc>
                <a:spcPts val="3137"/>
              </a:lnSpc>
              <a:defRPr sz="2745" baseline="0">
                <a:solidFill>
                  <a:srgbClr val="000000"/>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2"/>
            <a:ext cx="4822952" cy="49513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7"/>
            <a:ext cx="4822951" cy="287771"/>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2" y="3121485"/>
            <a:ext cx="5973053" cy="543185"/>
          </a:xfrm>
          <a:prstGeom prst="rect">
            <a:avLst/>
          </a:prstGeom>
        </p:spPr>
        <p:txBody>
          <a:bodyPr/>
          <a:lstStyle>
            <a:lvl1pPr algn="ctr">
              <a:defRPr>
                <a:solidFill>
                  <a:schemeClr val="bg1"/>
                </a:solidFill>
              </a:defRPr>
            </a:lvl1pPr>
          </a:lstStyle>
          <a:p>
            <a:r>
              <a:rPr lang="en-US"/>
              <a:t>Drop photo here</a:t>
            </a:r>
          </a:p>
        </p:txBody>
      </p:sp>
      <p:sp>
        <p:nvSpPr>
          <p:cNvPr id="13" name="Text Box 3">
            <a:extLst>
              <a:ext uri="{FF2B5EF4-FFF2-40B4-BE49-F238E27FC236}">
                <a16:creationId xmlns:a16="http://schemas.microsoft.com/office/drawing/2014/main" id="{9B6CD1B2-B033-3544-BC3C-77A135C65972}"/>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55995" y="2576675"/>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7" name="Text Placeholder 4">
            <a:extLst>
              <a:ext uri="{FF2B5EF4-FFF2-40B4-BE49-F238E27FC236}">
                <a16:creationId xmlns:a16="http://schemas.microsoft.com/office/drawing/2014/main" id="{0D336736-F7E2-BA48-AD3E-B0037BAC6816}"/>
              </a:ext>
            </a:extLst>
          </p:cNvPr>
          <p:cNvSpPr>
            <a:spLocks noGrp="1"/>
          </p:cNvSpPr>
          <p:nvPr>
            <p:ph type="body" sz="quarter" idx="43" hasCustomPrompt="1"/>
          </p:nvPr>
        </p:nvSpPr>
        <p:spPr>
          <a:xfrm>
            <a:off x="455993" y="3428999"/>
            <a:ext cx="4822952" cy="49513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55994" y="3639464"/>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1738153629"/>
      </p:ext>
    </p:extLst>
  </p:cSld>
  <p:clrMapOvr>
    <a:masterClrMapping/>
  </p:clrMapOvr>
  <p:transition>
    <p:fade/>
  </p:transition>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Photo layout 2</a:t>
            </a:r>
          </a:p>
        </p:txBody>
      </p:sp>
      <p:sp>
        <p:nvSpPr>
          <p:cNvPr id="5" name="Text Placeholder 4"/>
          <p:cNvSpPr>
            <a:spLocks noGrp="1"/>
          </p:cNvSpPr>
          <p:nvPr>
            <p:ph type="body" sz="quarter" idx="11" hasCustomPrompt="1"/>
          </p:nvPr>
        </p:nvSpPr>
        <p:spPr>
          <a:xfrm>
            <a:off x="455995"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9" name="Text Placeholder 4"/>
          <p:cNvSpPr>
            <a:spLocks noGrp="1"/>
          </p:cNvSpPr>
          <p:nvPr>
            <p:ph type="body" sz="quarter" idx="12" hasCustomPrompt="1"/>
          </p:nvPr>
        </p:nvSpPr>
        <p:spPr>
          <a:xfrm>
            <a:off x="4300039"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10" name="Text Placeholder 4"/>
          <p:cNvSpPr>
            <a:spLocks noGrp="1"/>
          </p:cNvSpPr>
          <p:nvPr>
            <p:ph type="body" sz="quarter" idx="13" hasCustomPrompt="1"/>
          </p:nvPr>
        </p:nvSpPr>
        <p:spPr>
          <a:xfrm>
            <a:off x="8144083"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pic>
        <p:nvPicPr>
          <p:cNvPr id="15" name="Picture 14"/>
          <p:cNvPicPr>
            <a:picLocks noChangeAspect="1"/>
          </p:cNvPicPr>
          <p:nvPr userDrawn="1"/>
        </p:nvPicPr>
        <p:blipFill rotWithShape="1">
          <a:blip r:embed="rId2">
            <a:extLst>
              <a:ext uri="{28A0092B-C50C-407E-A947-70E740481C1C}">
                <a14:useLocalDpi xmlns:a14="http://schemas.microsoft.com/office/drawing/2010/main" val="0"/>
              </a:ext>
            </a:extLst>
          </a:blip>
          <a:srcRect l="8032" t="1399" r="-1" b="1"/>
          <a:stretch/>
        </p:blipFill>
        <p:spPr>
          <a:xfrm>
            <a:off x="8150360" y="2152783"/>
            <a:ext cx="3623053" cy="2589915"/>
          </a:xfrm>
          <a:prstGeom prst="rect">
            <a:avLst/>
          </a:prstGeom>
        </p:spPr>
      </p:pic>
      <p:pic>
        <p:nvPicPr>
          <p:cNvPr id="16" name="Picture 15"/>
          <p:cNvPicPr>
            <a:picLocks noChangeAspect="1"/>
          </p:cNvPicPr>
          <p:nvPr userDrawn="1"/>
        </p:nvPicPr>
        <p:blipFill rotWithShape="1">
          <a:blip r:embed="rId3">
            <a:extLst>
              <a:ext uri="{28A0092B-C50C-407E-A947-70E740481C1C}">
                <a14:useLocalDpi xmlns:a14="http://schemas.microsoft.com/office/drawing/2010/main" val="0"/>
              </a:ext>
            </a:extLst>
          </a:blip>
          <a:srcRect l="2642" r="3423"/>
          <a:stretch/>
        </p:blipFill>
        <p:spPr>
          <a:xfrm>
            <a:off x="425647" y="2152783"/>
            <a:ext cx="3648727" cy="2589915"/>
          </a:xfrm>
          <a:prstGeom prst="rect">
            <a:avLst/>
          </a:prstGeom>
        </p:spPr>
      </p:pic>
      <p:pic>
        <p:nvPicPr>
          <p:cNvPr id="17" name="Picture 16"/>
          <p:cNvPicPr>
            <a:picLocks noChangeAspect="1"/>
          </p:cNvPicPr>
          <p:nvPr userDrawn="1"/>
        </p:nvPicPr>
        <p:blipFill rotWithShape="1">
          <a:blip r:embed="rId4">
            <a:extLst>
              <a:ext uri="{28A0092B-C50C-407E-A947-70E740481C1C}">
                <a14:useLocalDpi xmlns:a14="http://schemas.microsoft.com/office/drawing/2010/main" val="0"/>
              </a:ext>
            </a:extLst>
          </a:blip>
          <a:srcRect l="15330" t="28478" r="5415" b="33758"/>
          <a:stretch/>
        </p:blipFill>
        <p:spPr>
          <a:xfrm>
            <a:off x="4295368" y="2152781"/>
            <a:ext cx="3623052" cy="2589916"/>
          </a:xfrm>
          <a:prstGeom prst="rect">
            <a:avLst/>
          </a:prstGeom>
        </p:spPr>
      </p:pic>
      <p:sp>
        <p:nvSpPr>
          <p:cNvPr id="4" name="Picture Placeholder 3">
            <a:extLst>
              <a:ext uri="{FF2B5EF4-FFF2-40B4-BE49-F238E27FC236}">
                <a16:creationId xmlns:a16="http://schemas.microsoft.com/office/drawing/2014/main" id="{2717A0C5-B07A-A34B-9DBC-AEA2B456E25A}"/>
              </a:ext>
            </a:extLst>
          </p:cNvPr>
          <p:cNvSpPr>
            <a:spLocks noGrp="1"/>
          </p:cNvSpPr>
          <p:nvPr>
            <p:ph type="pic" sz="quarter" idx="14" hasCustomPrompt="1"/>
          </p:nvPr>
        </p:nvSpPr>
        <p:spPr>
          <a:xfrm>
            <a:off x="426424" y="3193694"/>
            <a:ext cx="3647951" cy="543185"/>
          </a:xfrm>
          <a:prstGeom prst="rect">
            <a:avLst/>
          </a:prstGeom>
        </p:spPr>
        <p:txBody>
          <a:bodyPr/>
          <a:lstStyle>
            <a:lvl1pPr algn="ctr">
              <a:defRPr>
                <a:solidFill>
                  <a:schemeClr val="bg1"/>
                </a:solidFill>
              </a:defRPr>
            </a:lvl1pPr>
          </a:lstStyle>
          <a:p>
            <a:r>
              <a:rPr lang="en-US"/>
              <a:t>Drop photo here</a:t>
            </a:r>
          </a:p>
        </p:txBody>
      </p:sp>
      <p:sp>
        <p:nvSpPr>
          <p:cNvPr id="7" name="Picture Placeholder 6">
            <a:extLst>
              <a:ext uri="{FF2B5EF4-FFF2-40B4-BE49-F238E27FC236}">
                <a16:creationId xmlns:a16="http://schemas.microsoft.com/office/drawing/2014/main" id="{F5287B92-3963-B94C-821F-3908B3544A42}"/>
              </a:ext>
            </a:extLst>
          </p:cNvPr>
          <p:cNvSpPr>
            <a:spLocks noGrp="1"/>
          </p:cNvSpPr>
          <p:nvPr>
            <p:ph type="pic" sz="quarter" idx="15" hasCustomPrompt="1"/>
          </p:nvPr>
        </p:nvSpPr>
        <p:spPr>
          <a:xfrm>
            <a:off x="4300039" y="3186832"/>
            <a:ext cx="3618381" cy="543185"/>
          </a:xfrm>
          <a:prstGeom prst="rect">
            <a:avLst/>
          </a:prstGeom>
        </p:spPr>
        <p:txBody>
          <a:bodyPr/>
          <a:lstStyle>
            <a:lvl1pPr algn="ctr">
              <a:defRPr>
                <a:solidFill>
                  <a:schemeClr val="bg1"/>
                </a:solidFill>
              </a:defRPr>
            </a:lvl1pPr>
          </a:lstStyle>
          <a:p>
            <a:r>
              <a:rPr lang="en-US"/>
              <a:t>Drop photo here</a:t>
            </a:r>
          </a:p>
        </p:txBody>
      </p:sp>
      <p:sp>
        <p:nvSpPr>
          <p:cNvPr id="11" name="Picture Placeholder 10">
            <a:extLst>
              <a:ext uri="{FF2B5EF4-FFF2-40B4-BE49-F238E27FC236}">
                <a16:creationId xmlns:a16="http://schemas.microsoft.com/office/drawing/2014/main" id="{1DC31788-B7D8-9D46-BE0A-6B7EED7110B6}"/>
              </a:ext>
            </a:extLst>
          </p:cNvPr>
          <p:cNvSpPr>
            <a:spLocks noGrp="1"/>
          </p:cNvSpPr>
          <p:nvPr>
            <p:ph type="pic" sz="quarter" idx="16" hasCustomPrompt="1"/>
          </p:nvPr>
        </p:nvSpPr>
        <p:spPr>
          <a:xfrm>
            <a:off x="8150308" y="3186832"/>
            <a:ext cx="3612156" cy="543185"/>
          </a:xfrm>
          <a:prstGeom prst="rect">
            <a:avLst/>
          </a:prstGeom>
        </p:spPr>
        <p:txBody>
          <a:bodyPr/>
          <a:lstStyle>
            <a:lvl1pPr algn="ctr">
              <a:defRPr>
                <a:solidFill>
                  <a:schemeClr val="bg1"/>
                </a:solidFill>
              </a:defRPr>
            </a:lvl1pPr>
          </a:lstStyle>
          <a:p>
            <a:r>
              <a:rPr lang="en-US"/>
              <a:t>Drop photo here</a:t>
            </a:r>
          </a:p>
        </p:txBody>
      </p:sp>
      <p:sp>
        <p:nvSpPr>
          <p:cNvPr id="20" name="Text Box 3">
            <a:extLst>
              <a:ext uri="{FF2B5EF4-FFF2-40B4-BE49-F238E27FC236}">
                <a16:creationId xmlns:a16="http://schemas.microsoft.com/office/drawing/2014/main" id="{F848FF14-9025-D34E-A47B-6D1957DCA63E}"/>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22" name="Text Placeholder 4">
            <a:extLst>
              <a:ext uri="{FF2B5EF4-FFF2-40B4-BE49-F238E27FC236}">
                <a16:creationId xmlns:a16="http://schemas.microsoft.com/office/drawing/2014/main" id="{B97163EF-E7E8-4446-98C1-DF17E29E7379}"/>
              </a:ext>
            </a:extLst>
          </p:cNvPr>
          <p:cNvSpPr>
            <a:spLocks noGrp="1"/>
          </p:cNvSpPr>
          <p:nvPr>
            <p:ph type="body" sz="quarter" idx="42" hasCustomPrompt="1"/>
          </p:nvPr>
        </p:nvSpPr>
        <p:spPr>
          <a:xfrm>
            <a:off x="454169"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3" name="Text Placeholder 4">
            <a:extLst>
              <a:ext uri="{FF2B5EF4-FFF2-40B4-BE49-F238E27FC236}">
                <a16:creationId xmlns:a16="http://schemas.microsoft.com/office/drawing/2014/main" id="{8E57B78A-F25C-4D46-917C-E53FD3A557E0}"/>
              </a:ext>
            </a:extLst>
          </p:cNvPr>
          <p:cNvSpPr>
            <a:spLocks noGrp="1"/>
          </p:cNvSpPr>
          <p:nvPr>
            <p:ph type="body" sz="quarter" idx="43" hasCustomPrompt="1"/>
          </p:nvPr>
        </p:nvSpPr>
        <p:spPr>
          <a:xfrm>
            <a:off x="4302175" y="5158174"/>
            <a:ext cx="3616245"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4" name="Text Placeholder 4">
            <a:extLst>
              <a:ext uri="{FF2B5EF4-FFF2-40B4-BE49-F238E27FC236}">
                <a16:creationId xmlns:a16="http://schemas.microsoft.com/office/drawing/2014/main" id="{A1AA5291-B66D-8249-B809-BA15DD1EEA3E}"/>
              </a:ext>
            </a:extLst>
          </p:cNvPr>
          <p:cNvSpPr>
            <a:spLocks noGrp="1"/>
          </p:cNvSpPr>
          <p:nvPr>
            <p:ph type="body" sz="quarter" idx="44" hasCustomPrompt="1"/>
          </p:nvPr>
        </p:nvSpPr>
        <p:spPr>
          <a:xfrm>
            <a:off x="8150308"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Tree>
    <p:extLst>
      <p:ext uri="{BB962C8B-B14F-4D97-AF65-F5344CB8AC3E}">
        <p14:creationId xmlns:p14="http://schemas.microsoft.com/office/powerpoint/2010/main" val="2885429812"/>
      </p:ext>
    </p:extLst>
  </p:cSld>
  <p:clrMapOvr>
    <a:masterClrMapping/>
  </p:clrMapOvr>
  <p:transition>
    <p:fade/>
  </p:transition>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1: one column</a:t>
            </a:r>
          </a:p>
        </p:txBody>
      </p:sp>
      <p:sp>
        <p:nvSpPr>
          <p:cNvPr id="4" name="Text Placeholder 3"/>
          <p:cNvSpPr>
            <a:spLocks noGrp="1"/>
          </p:cNvSpPr>
          <p:nvPr>
            <p:ph type="body" sz="quarter" idx="10" hasCustomPrompt="1"/>
          </p:nvPr>
        </p:nvSpPr>
        <p:spPr>
          <a:xfrm>
            <a:off x="455995" y="1922802"/>
            <a:ext cx="4758211" cy="603538"/>
          </a:xfrm>
          <a:prstGeom prst="rect">
            <a:avLst/>
          </a:prstGeom>
        </p:spPr>
        <p:txBody>
          <a:bodyPr wrap="square" lIns="0" tIns="0" rIns="0" bIns="0">
            <a:spAutoFit/>
          </a:bodyPr>
          <a:lstStyle>
            <a:lvl1pPr marL="0" indent="0">
              <a:lnSpc>
                <a:spcPts val="2353"/>
              </a:lnSpc>
              <a:buNone/>
              <a:defRPr sz="1961" b="0" i="0">
                <a:solidFill>
                  <a:srgbClr val="000000"/>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7"/>
            <a:ext cx="4758210" cy="2521331"/>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239966"/>
            <a:ext cx="5834041" cy="908839"/>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
        <p:nvSpPr>
          <p:cNvPr id="14" name="Text Box 3">
            <a:extLst>
              <a:ext uri="{FF2B5EF4-FFF2-40B4-BE49-F238E27FC236}">
                <a16:creationId xmlns:a16="http://schemas.microsoft.com/office/drawing/2014/main" id="{9732C163-B0E6-5B41-A1A7-C570F404A2CB}"/>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1404657035"/>
      </p:ext>
    </p:extLst>
  </p:cSld>
  <p:clrMapOvr>
    <a:masterClrMapping/>
  </p:clrMapOvr>
  <p:transition>
    <p:fade/>
  </p:transition>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239966"/>
            <a:ext cx="5834041" cy="908839"/>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2: two columns</a:t>
            </a:r>
          </a:p>
        </p:txBody>
      </p:sp>
      <p:sp>
        <p:nvSpPr>
          <p:cNvPr id="17" name="Text Box 3">
            <a:extLst>
              <a:ext uri="{FF2B5EF4-FFF2-40B4-BE49-F238E27FC236}">
                <a16:creationId xmlns:a16="http://schemas.microsoft.com/office/drawing/2014/main" id="{E9958694-2D93-5A49-BF9C-C2FD1753BAA3}"/>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18" name="Text Placeholder 4">
            <a:extLst>
              <a:ext uri="{FF2B5EF4-FFF2-40B4-BE49-F238E27FC236}">
                <a16:creationId xmlns:a16="http://schemas.microsoft.com/office/drawing/2014/main" id="{02963930-27DC-A146-BED0-307A0CE5F43A}"/>
              </a:ext>
            </a:extLst>
          </p:cNvPr>
          <p:cNvSpPr>
            <a:spLocks noGrp="1"/>
          </p:cNvSpPr>
          <p:nvPr>
            <p:ph type="body" sz="quarter" idx="42" hasCustomPrompt="1"/>
          </p:nvPr>
        </p:nvSpPr>
        <p:spPr>
          <a:xfrm>
            <a:off x="454170" y="2452758"/>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8EE99189-A4FF-8C44-809C-285F33AF913B}"/>
              </a:ext>
            </a:extLst>
          </p:cNvPr>
          <p:cNvSpPr>
            <a:spLocks noGrp="1"/>
          </p:cNvSpPr>
          <p:nvPr>
            <p:ph type="body" sz="quarter" idx="43" hasCustomPrompt="1"/>
          </p:nvPr>
        </p:nvSpPr>
        <p:spPr>
          <a:xfrm>
            <a:off x="2385530" y="2452758"/>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367659784"/>
      </p:ext>
    </p:extLst>
  </p:cSld>
  <p:clrMapOvr>
    <a:masterClrMapping/>
  </p:clrMapOvr>
  <p:transition>
    <p:fade/>
  </p:transition>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90037"/>
            <a:ext cx="7678751" cy="543185"/>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
        <p:nvSpPr>
          <p:cNvPr id="12" name="Text Box 3">
            <a:extLst>
              <a:ext uri="{FF2B5EF4-FFF2-40B4-BE49-F238E27FC236}">
                <a16:creationId xmlns:a16="http://schemas.microsoft.com/office/drawing/2014/main" id="{A8F5F40B-56C9-1D43-9521-8583515F1C5D}"/>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1395974572"/>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949351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Chart examples</a:t>
            </a:r>
          </a:p>
        </p:txBody>
      </p:sp>
      <p:sp>
        <p:nvSpPr>
          <p:cNvPr id="9" name="Text Placeholder 4"/>
          <p:cNvSpPr>
            <a:spLocks noGrp="1"/>
          </p:cNvSpPr>
          <p:nvPr>
            <p:ph type="body" sz="quarter" idx="12" hasCustomPrompt="1"/>
          </p:nvPr>
        </p:nvSpPr>
        <p:spPr>
          <a:xfrm>
            <a:off x="455992" y="5857162"/>
            <a:ext cx="3618381" cy="301770"/>
          </a:xfrm>
          <a:prstGeom prst="rect">
            <a:avLst/>
          </a:prstGeom>
        </p:spPr>
        <p:txBody>
          <a:bodyPr lIns="0" tIns="0" rIns="0" bIns="0"/>
          <a:lstStyle>
            <a:lvl1pPr marL="0" indent="0">
              <a:lnSpc>
                <a:spcPts val="1176"/>
              </a:lnSpc>
              <a:spcBef>
                <a:spcPts val="882"/>
              </a:spcBef>
              <a:buFont typeface="Arial" panose="020B0604020202020204" pitchFamily="34" charset="0"/>
              <a:buNone/>
              <a:defRPr sz="98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2" y="5857162"/>
            <a:ext cx="3607487" cy="301770"/>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2" y="1950780"/>
            <a:ext cx="360748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1" name="Chart Placeholder 6"/>
          <p:cNvSpPr>
            <a:spLocks noGrp="1"/>
          </p:cNvSpPr>
          <p:nvPr>
            <p:ph type="chart" sz="quarter" idx="23"/>
          </p:nvPr>
        </p:nvSpPr>
        <p:spPr>
          <a:xfrm>
            <a:off x="8139412" y="1950780"/>
            <a:ext cx="3623051"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857162"/>
            <a:ext cx="3607487" cy="301770"/>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9" name="Text Box 3">
            <a:extLst>
              <a:ext uri="{FF2B5EF4-FFF2-40B4-BE49-F238E27FC236}">
                <a16:creationId xmlns:a16="http://schemas.microsoft.com/office/drawing/2014/main" id="{DD3304D6-24AF-6742-A22C-8D78DC39B073}"/>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3364976031"/>
      </p:ext>
    </p:extLst>
  </p:cSld>
  <p:clrMapOvr>
    <a:masterClrMapping/>
  </p:clrMapOvr>
  <p:transition>
    <p:fade/>
  </p:transition>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Table styling</a:t>
            </a:r>
          </a:p>
        </p:txBody>
      </p:sp>
      <p:sp>
        <p:nvSpPr>
          <p:cNvPr id="4" name="Table Placeholder 3"/>
          <p:cNvSpPr>
            <a:spLocks noGrp="1"/>
          </p:cNvSpPr>
          <p:nvPr>
            <p:ph type="tbl" sz="quarter" idx="10"/>
          </p:nvPr>
        </p:nvSpPr>
        <p:spPr>
          <a:xfrm>
            <a:off x="455995" y="3924852"/>
            <a:ext cx="11306469" cy="546753"/>
          </a:xfrm>
          <a:prstGeom prst="rect">
            <a:avLst/>
          </a:prstGeom>
        </p:spPr>
        <p:txBody>
          <a:bodyPr anchor="ctr" anchorCtr="0"/>
          <a:lstStyle>
            <a:lvl1pPr algn="ctr">
              <a:defRPr/>
            </a:lvl1pPr>
          </a:lstStyle>
          <a:p>
            <a:r>
              <a:rPr lang="en-US"/>
              <a:t>Click icon to add table</a:t>
            </a:r>
          </a:p>
        </p:txBody>
      </p:sp>
      <p:sp>
        <p:nvSpPr>
          <p:cNvPr id="10" name="Text Box 3">
            <a:extLst>
              <a:ext uri="{FF2B5EF4-FFF2-40B4-BE49-F238E27FC236}">
                <a16:creationId xmlns:a16="http://schemas.microsoft.com/office/drawing/2014/main" id="{AD9F5927-827C-2E4D-8781-07CF39C27494}"/>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1338114004"/>
      </p:ext>
    </p:extLst>
  </p:cSld>
  <p:clrMapOvr>
    <a:masterClrMapping/>
  </p:clrMapOvr>
  <p:transition>
    <p:fade/>
  </p:transition>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Closing slide 1">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prstGeom prst="rect">
            <a:avLst/>
          </a:prstGeo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
        <p:nvSpPr>
          <p:cNvPr id="6" name="Text Box 3">
            <a:extLst>
              <a:ext uri="{FF2B5EF4-FFF2-40B4-BE49-F238E27FC236}">
                <a16:creationId xmlns:a16="http://schemas.microsoft.com/office/drawing/2014/main" id="{4071864E-755E-AD40-A80D-10E454980F16}"/>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40226708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3.xml><?xml version="1.0" encoding="utf-8"?>
<p:sldLayout xmlns:a="http://schemas.openxmlformats.org/drawingml/2006/main" xmlns:r="http://schemas.openxmlformats.org/officeDocument/2006/relationships" xmlns:p="http://schemas.openxmlformats.org/presentationml/2006/main" userDrawn="1">
  <p:cSld name="Closing slide 2">
    <p:bg>
      <p:bgPr>
        <a:solidFill>
          <a:srgbClr val="000000"/>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prstGeom prst="rect">
            <a:avLst/>
          </a:prstGeo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DC1F9C5D-BBFD-AE42-A1D5-DA2C27C2E90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5666377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4.xml><?xml version="1.0" encoding="utf-8"?>
<p:sldLayout xmlns:a="http://schemas.openxmlformats.org/drawingml/2006/main" xmlns:r="http://schemas.openxmlformats.org/officeDocument/2006/relationships" xmlns:p="http://schemas.openxmlformats.org/presentationml/2006/main"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7" y="2309813"/>
            <a:ext cx="3182027" cy="3959225"/>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4" y="2309811"/>
            <a:ext cx="7254865" cy="543185"/>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4"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8776765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12648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612648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4" name="Picture 3">
            <a:extLst>
              <a:ext uri="{FF2B5EF4-FFF2-40B4-BE49-F238E27FC236}">
                <a16:creationId xmlns:a16="http://schemas.microsoft.com/office/drawing/2014/main" id="{6557066C-5133-4E22-AE58-F2101DA24DED}"/>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bwMode="invGray">
          <a:xfrm>
            <a:off x="5098119" y="585788"/>
            <a:ext cx="7093880" cy="6272211"/>
          </a:xfrm>
          <a:prstGeom prst="rect">
            <a:avLst/>
          </a:prstGeom>
        </p:spPr>
      </p:pic>
    </p:spTree>
    <p:extLst>
      <p:ext uri="{BB962C8B-B14F-4D97-AF65-F5344CB8AC3E}">
        <p14:creationId xmlns:p14="http://schemas.microsoft.com/office/powerpoint/2010/main" val="27475847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126480" cy="498598"/>
          </a:xfrm>
          <a:noFill/>
        </p:spPr>
        <p:txBody>
          <a:bodyPr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3" name="Picture 2">
            <a:extLst>
              <a:ext uri="{FF2B5EF4-FFF2-40B4-BE49-F238E27FC236}">
                <a16:creationId xmlns:a16="http://schemas.microsoft.com/office/drawing/2014/main" id="{6AC853EF-249B-4DEC-B679-038CCEA0B936}"/>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bwMode="invGray">
          <a:xfrm>
            <a:off x="5098119" y="585788"/>
            <a:ext cx="7093880" cy="6272211"/>
          </a:xfrm>
          <a:prstGeom prst="rect">
            <a:avLst/>
          </a:prstGeom>
        </p:spPr>
      </p:pic>
    </p:spTree>
    <p:extLst>
      <p:ext uri="{BB962C8B-B14F-4D97-AF65-F5344CB8AC3E}">
        <p14:creationId xmlns:p14="http://schemas.microsoft.com/office/powerpoint/2010/main" val="23426363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13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5565705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540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8852748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592108-6E8F-4756-94CF-5270C3E3A23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84B40E1-8DCB-4DF6-86FF-4728EE55EE8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1CFAC69-9047-439E-BD14-DCB0CEA6BE69}"/>
              </a:ext>
            </a:extLst>
          </p:cNvPr>
          <p:cNvSpPr>
            <a:spLocks noGrp="1"/>
          </p:cNvSpPr>
          <p:nvPr>
            <p:ph type="dt" sz="half" idx="10"/>
          </p:nvPr>
        </p:nvSpPr>
        <p:spPr/>
        <p:txBody>
          <a:bodyPr/>
          <a:lstStyle/>
          <a:p>
            <a:fld id="{F81B18F7-33A7-45BC-9856-88710170B631}" type="datetimeFigureOut">
              <a:rPr lang="en-US" smtClean="0"/>
              <a:t>3/28/2021</a:t>
            </a:fld>
            <a:endParaRPr lang="en-US"/>
          </a:p>
        </p:txBody>
      </p:sp>
      <p:sp>
        <p:nvSpPr>
          <p:cNvPr id="5" name="Footer Placeholder 4">
            <a:extLst>
              <a:ext uri="{FF2B5EF4-FFF2-40B4-BE49-F238E27FC236}">
                <a16:creationId xmlns:a16="http://schemas.microsoft.com/office/drawing/2014/main" id="{6E546DD1-482D-407D-A42A-2E14A541953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29B0A2-A6D5-4F64-9687-B3232E3737F6}"/>
              </a:ext>
            </a:extLst>
          </p:cNvPr>
          <p:cNvSpPr>
            <a:spLocks noGrp="1"/>
          </p:cNvSpPr>
          <p:nvPr>
            <p:ph type="sldNum" sz="quarter" idx="12"/>
          </p:nvPr>
        </p:nvSpPr>
        <p:spPr/>
        <p:txBody>
          <a:bodyPr/>
          <a:lstStyle/>
          <a:p>
            <a:fld id="{9CD3157B-70D7-4298-8FF8-E6BA0B9591C0}" type="slidenum">
              <a:rPr lang="en-US" smtClean="0"/>
              <a:t>‹#›</a:t>
            </a:fld>
            <a:endParaRPr lang="en-US"/>
          </a:p>
        </p:txBody>
      </p:sp>
    </p:spTree>
    <p:extLst>
      <p:ext uri="{BB962C8B-B14F-4D97-AF65-F5344CB8AC3E}">
        <p14:creationId xmlns:p14="http://schemas.microsoft.com/office/powerpoint/2010/main" val="383860277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34715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52635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hasCustomPrompt="1"/>
          </p:nvPr>
        </p:nvSpPr>
        <p:spPr/>
        <p:txBody>
          <a:bodyPr/>
          <a:lstStyle>
            <a:lvl1pPr>
              <a:defRPr/>
            </a:lvl1pPr>
          </a:lstStyle>
          <a:p>
            <a:r>
              <a:rPr lang="en-US" dirty="0"/>
              <a:t>Confidentiality slide</a:t>
            </a:r>
          </a:p>
        </p:txBody>
      </p:sp>
      <p:sp>
        <p:nvSpPr>
          <p:cNvPr id="3" name="TextBox 2">
            <a:extLst>
              <a:ext uri="{FF2B5EF4-FFF2-40B4-BE49-F238E27FC236}">
                <a16:creationId xmlns:a16="http://schemas.microsoft.com/office/drawing/2014/main" id="{DBD07666-5C5E-4C40-8C68-86D1F3CAB0C5}"/>
              </a:ext>
            </a:extLst>
          </p:cNvPr>
          <p:cNvSpPr txBox="1"/>
          <p:nvPr userDrawn="1"/>
        </p:nvSpPr>
        <p:spPr>
          <a:xfrm>
            <a:off x="584200" y="4173080"/>
            <a:ext cx="11022584" cy="2095958"/>
          </a:xfrm>
          <a:prstGeom prst="rect">
            <a:avLst/>
          </a:prstGeom>
          <a:noFill/>
        </p:spPr>
        <p:txBody>
          <a:bodyPr wrap="square" lIns="182880" tIns="146304" rIns="182880" bIns="146304" rtlCol="0" anchor="ctr">
            <a:spAutoFit/>
          </a:bodyPr>
          <a:lstStyle/>
          <a:p>
            <a:pPr algn="ctr">
              <a:lnSpc>
                <a:spcPct val="90000"/>
              </a:lnSpc>
              <a:spcBef>
                <a:spcPts val="1200"/>
              </a:spcBef>
              <a:spcAft>
                <a:spcPts val="600"/>
              </a:spcAft>
            </a:pPr>
            <a:r>
              <a:rPr lang="en-US" sz="2000" dirty="0">
                <a:gradFill>
                  <a:gsLst>
                    <a:gs pos="2917">
                      <a:schemeClr val="tx1"/>
                    </a:gs>
                    <a:gs pos="30000">
                      <a:schemeClr val="tx1"/>
                    </a:gs>
                  </a:gsLst>
                  <a:lin ang="5400000" scaled="0"/>
                </a:gradFill>
              </a:rPr>
              <a:t>Microsoft Ready content is </a:t>
            </a:r>
            <a:r>
              <a:rPr lang="en-US" sz="2000"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1200"/>
              </a:spcBef>
              <a:spcAft>
                <a:spcPts val="600"/>
              </a:spcAft>
            </a:pPr>
            <a:r>
              <a:rPr lang="en-US" sz="2000"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dirty="0">
                <a:gradFill>
                  <a:gsLst>
                    <a:gs pos="2917">
                      <a:schemeClr val="tx1"/>
                    </a:gs>
                    <a:gs pos="30000">
                      <a:schemeClr val="tx1"/>
                    </a:gs>
                  </a:gsLst>
                  <a:lin ang="5400000" scaled="0"/>
                </a:gradFill>
              </a:rPr>
              <a:t>post Microsoft Ready content to any blogs or external websites</a:t>
            </a:r>
          </a:p>
          <a:p>
            <a:pPr algn="ctr">
              <a:lnSpc>
                <a:spcPct val="90000"/>
              </a:lnSpc>
              <a:spcBef>
                <a:spcPts val="1200"/>
              </a:spcBef>
              <a:spcAft>
                <a:spcPts val="600"/>
              </a:spcAft>
            </a:pPr>
            <a:r>
              <a:rPr lang="en-US" sz="2000"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dirty="0">
                <a:gradFill>
                  <a:gsLst>
                    <a:gs pos="2917">
                      <a:schemeClr val="tx1"/>
                    </a:gs>
                    <a:gs pos="30000">
                      <a:schemeClr val="tx1"/>
                    </a:gs>
                  </a:gsLst>
                  <a:lin ang="5400000" scaled="0"/>
                </a:gradFill>
              </a:rPr>
              <a:t>take photos or video of sessions or slides throughout the Microsoft Ready event</a:t>
            </a:r>
          </a:p>
          <a:p>
            <a:pPr algn="ctr">
              <a:lnSpc>
                <a:spcPct val="90000"/>
              </a:lnSpc>
              <a:spcBef>
                <a:spcPts val="1200"/>
              </a:spcBef>
              <a:spcAft>
                <a:spcPts val="600"/>
              </a:spcAft>
            </a:pPr>
            <a:r>
              <a:rPr lang="en-US" sz="2000" dirty="0">
                <a:gradFill>
                  <a:gsLst>
                    <a:gs pos="2917">
                      <a:schemeClr val="tx1"/>
                    </a:gs>
                    <a:gs pos="30000">
                      <a:schemeClr val="tx1"/>
                    </a:gs>
                  </a:gsLst>
                  <a:lin ang="5400000" scaled="0"/>
                </a:gradFill>
              </a:rPr>
              <a:t>Content will be available to internal audiences on-demand post-event</a:t>
            </a:r>
          </a:p>
        </p:txBody>
      </p:sp>
      <p:sp>
        <p:nvSpPr>
          <p:cNvPr id="61" name="Oval 60">
            <a:extLst>
              <a:ext uri="{FF2B5EF4-FFF2-40B4-BE49-F238E27FC236}">
                <a16:creationId xmlns:a16="http://schemas.microsoft.com/office/drawing/2014/main" id="{A6B1A30E-72AA-4A8F-A97F-FD4B4989FC97}"/>
              </a:ext>
            </a:extLst>
          </p:cNvPr>
          <p:cNvSpPr/>
          <p:nvPr userDrawn="1"/>
        </p:nvSpPr>
        <p:spPr bwMode="gray">
          <a:xfrm>
            <a:off x="2697102"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4" name="Oval 123">
            <a:extLst>
              <a:ext uri="{FF2B5EF4-FFF2-40B4-BE49-F238E27FC236}">
                <a16:creationId xmlns:a16="http://schemas.microsoft.com/office/drawing/2014/main" id="{86F400F5-9FA0-4CE6-B207-5F2FF50C7927}"/>
              </a:ext>
            </a:extLst>
          </p:cNvPr>
          <p:cNvSpPr/>
          <p:nvPr userDrawn="1"/>
        </p:nvSpPr>
        <p:spPr bwMode="gray">
          <a:xfrm>
            <a:off x="5318069"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ndParaRPr>
          </a:p>
        </p:txBody>
      </p:sp>
      <p:grpSp>
        <p:nvGrpSpPr>
          <p:cNvPr id="123" name="Group 122">
            <a:extLst>
              <a:ext uri="{FF2B5EF4-FFF2-40B4-BE49-F238E27FC236}">
                <a16:creationId xmlns:a16="http://schemas.microsoft.com/office/drawing/2014/main" id="{BA797159-0B2F-4995-81D8-EBFFD05AB617}"/>
              </a:ext>
            </a:extLst>
          </p:cNvPr>
          <p:cNvGrpSpPr/>
          <p:nvPr userDrawn="1"/>
        </p:nvGrpSpPr>
        <p:grpSpPr bwMode="gray">
          <a:xfrm flipH="1">
            <a:off x="5901486" y="2178437"/>
            <a:ext cx="436044" cy="827404"/>
            <a:chOff x="5200650" y="1722438"/>
            <a:chExt cx="1797050" cy="3409950"/>
          </a:xfrm>
        </p:grpSpPr>
        <p:sp>
          <p:nvSpPr>
            <p:cNvPr id="105" name="Freeform 26">
              <a:extLst>
                <a:ext uri="{FF2B5EF4-FFF2-40B4-BE49-F238E27FC236}">
                  <a16:creationId xmlns:a16="http://schemas.microsoft.com/office/drawing/2014/main" id="{D5EE552A-CFE9-4D35-BDE3-A939AA559C23}"/>
                </a:ext>
              </a:extLst>
            </p:cNvPr>
            <p:cNvSpPr>
              <a:spLocks/>
            </p:cNvSpPr>
            <p:nvPr userDrawn="1"/>
          </p:nvSpPr>
          <p:spPr bwMode="gray">
            <a:xfrm>
              <a:off x="5200650" y="1722438"/>
              <a:ext cx="1797050" cy="3409950"/>
            </a:xfrm>
            <a:custGeom>
              <a:avLst/>
              <a:gdLst>
                <a:gd name="T0" fmla="*/ 497 w 543"/>
                <a:gd name="T1" fmla="*/ 0 h 1030"/>
                <a:gd name="T2" fmla="*/ 46 w 543"/>
                <a:gd name="T3" fmla="*/ 0 h 1030"/>
                <a:gd name="T4" fmla="*/ 0 w 543"/>
                <a:gd name="T5" fmla="*/ 46 h 1030"/>
                <a:gd name="T6" fmla="*/ 0 w 543"/>
                <a:gd name="T7" fmla="*/ 983 h 1030"/>
                <a:gd name="T8" fmla="*/ 46 w 543"/>
                <a:gd name="T9" fmla="*/ 1030 h 1030"/>
                <a:gd name="T10" fmla="*/ 497 w 543"/>
                <a:gd name="T11" fmla="*/ 1030 h 1030"/>
                <a:gd name="T12" fmla="*/ 543 w 543"/>
                <a:gd name="T13" fmla="*/ 983 h 1030"/>
                <a:gd name="T14" fmla="*/ 543 w 543"/>
                <a:gd name="T15" fmla="*/ 46 h 1030"/>
                <a:gd name="T16" fmla="*/ 497 w 543"/>
                <a:gd name="T17" fmla="*/ 0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3" h="1030">
                  <a:moveTo>
                    <a:pt x="497" y="0"/>
                  </a:moveTo>
                  <a:cubicBezTo>
                    <a:pt x="46" y="0"/>
                    <a:pt x="46" y="0"/>
                    <a:pt x="46" y="0"/>
                  </a:cubicBezTo>
                  <a:cubicBezTo>
                    <a:pt x="21" y="0"/>
                    <a:pt x="0" y="21"/>
                    <a:pt x="0" y="46"/>
                  </a:cubicBezTo>
                  <a:cubicBezTo>
                    <a:pt x="0" y="983"/>
                    <a:pt x="0" y="983"/>
                    <a:pt x="0" y="983"/>
                  </a:cubicBezTo>
                  <a:cubicBezTo>
                    <a:pt x="0" y="1009"/>
                    <a:pt x="21" y="1030"/>
                    <a:pt x="46" y="1030"/>
                  </a:cubicBezTo>
                  <a:cubicBezTo>
                    <a:pt x="497" y="1030"/>
                    <a:pt x="497" y="1030"/>
                    <a:pt x="497" y="1030"/>
                  </a:cubicBezTo>
                  <a:cubicBezTo>
                    <a:pt x="522" y="1030"/>
                    <a:pt x="543" y="1009"/>
                    <a:pt x="543" y="983"/>
                  </a:cubicBezTo>
                  <a:cubicBezTo>
                    <a:pt x="543" y="46"/>
                    <a:pt x="543" y="46"/>
                    <a:pt x="543" y="46"/>
                  </a:cubicBezTo>
                  <a:cubicBezTo>
                    <a:pt x="543" y="21"/>
                    <a:pt x="522" y="0"/>
                    <a:pt x="497" y="0"/>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6" name="Freeform 27">
              <a:extLst>
                <a:ext uri="{FF2B5EF4-FFF2-40B4-BE49-F238E27FC236}">
                  <a16:creationId xmlns:a16="http://schemas.microsoft.com/office/drawing/2014/main" id="{62561F91-9D8C-4635-B806-AE2D11196147}"/>
                </a:ext>
              </a:extLst>
            </p:cNvPr>
            <p:cNvSpPr>
              <a:spLocks/>
            </p:cNvSpPr>
            <p:nvPr userDrawn="1"/>
          </p:nvSpPr>
          <p:spPr bwMode="gray">
            <a:xfrm>
              <a:off x="5310188" y="2262188"/>
              <a:ext cx="1577975" cy="2433638"/>
            </a:xfrm>
            <a:custGeom>
              <a:avLst/>
              <a:gdLst>
                <a:gd name="T0" fmla="*/ 0 w 994"/>
                <a:gd name="T1" fmla="*/ 1533 h 1533"/>
                <a:gd name="T2" fmla="*/ 994 w 994"/>
                <a:gd name="T3" fmla="*/ 1533 h 1533"/>
                <a:gd name="T4" fmla="*/ 994 w 994"/>
                <a:gd name="T5" fmla="*/ 62 h 1533"/>
                <a:gd name="T6" fmla="*/ 498 w 994"/>
                <a:gd name="T7" fmla="*/ 0 h 1533"/>
                <a:gd name="T8" fmla="*/ 0 w 994"/>
                <a:gd name="T9" fmla="*/ 62 h 1533"/>
                <a:gd name="T10" fmla="*/ 0 w 994"/>
                <a:gd name="T11" fmla="*/ 1533 h 1533"/>
              </a:gdLst>
              <a:ahLst/>
              <a:cxnLst>
                <a:cxn ang="0">
                  <a:pos x="T0" y="T1"/>
                </a:cxn>
                <a:cxn ang="0">
                  <a:pos x="T2" y="T3"/>
                </a:cxn>
                <a:cxn ang="0">
                  <a:pos x="T4" y="T5"/>
                </a:cxn>
                <a:cxn ang="0">
                  <a:pos x="T6" y="T7"/>
                </a:cxn>
                <a:cxn ang="0">
                  <a:pos x="T8" y="T9"/>
                </a:cxn>
                <a:cxn ang="0">
                  <a:pos x="T10" y="T11"/>
                </a:cxn>
              </a:cxnLst>
              <a:rect l="0" t="0" r="r" b="b"/>
              <a:pathLst>
                <a:path w="994" h="1533">
                  <a:moveTo>
                    <a:pt x="0" y="1533"/>
                  </a:moveTo>
                  <a:lnTo>
                    <a:pt x="994" y="1533"/>
                  </a:lnTo>
                  <a:lnTo>
                    <a:pt x="994" y="62"/>
                  </a:lnTo>
                  <a:lnTo>
                    <a:pt x="498" y="0"/>
                  </a:lnTo>
                  <a:lnTo>
                    <a:pt x="0" y="62"/>
                  </a:lnTo>
                  <a:lnTo>
                    <a:pt x="0" y="1533"/>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7" name="Rectangle 28">
              <a:extLst>
                <a:ext uri="{FF2B5EF4-FFF2-40B4-BE49-F238E27FC236}">
                  <a16:creationId xmlns:a16="http://schemas.microsoft.com/office/drawing/2014/main" id="{71C38A4E-A7CA-4FC4-B76A-394814BBAD30}"/>
                </a:ext>
              </a:extLst>
            </p:cNvPr>
            <p:cNvSpPr>
              <a:spLocks noChangeArrowheads="1"/>
            </p:cNvSpPr>
            <p:nvPr userDrawn="1"/>
          </p:nvSpPr>
          <p:spPr bwMode="gray">
            <a:xfrm>
              <a:off x="5310188" y="2006601"/>
              <a:ext cx="1577975" cy="3540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08" name="Rectangle 29">
              <a:extLst>
                <a:ext uri="{FF2B5EF4-FFF2-40B4-BE49-F238E27FC236}">
                  <a16:creationId xmlns:a16="http://schemas.microsoft.com/office/drawing/2014/main" id="{0EB3CFB9-1B4F-40C4-8527-07696A24C42D}"/>
                </a:ext>
              </a:extLst>
            </p:cNvPr>
            <p:cNvSpPr>
              <a:spLocks noChangeArrowheads="1"/>
            </p:cNvSpPr>
            <p:nvPr userDrawn="1"/>
          </p:nvSpPr>
          <p:spPr bwMode="gray">
            <a:xfrm>
              <a:off x="5942013" y="3522663"/>
              <a:ext cx="804863"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9" name="Rectangle 30">
              <a:extLst>
                <a:ext uri="{FF2B5EF4-FFF2-40B4-BE49-F238E27FC236}">
                  <a16:creationId xmlns:a16="http://schemas.microsoft.com/office/drawing/2014/main" id="{A6E51830-661E-42FF-A82A-D30745B76D13}"/>
                </a:ext>
              </a:extLst>
            </p:cNvPr>
            <p:cNvSpPr>
              <a:spLocks noChangeArrowheads="1"/>
            </p:cNvSpPr>
            <p:nvPr userDrawn="1"/>
          </p:nvSpPr>
          <p:spPr bwMode="gray">
            <a:xfrm>
              <a:off x="5419725" y="3689351"/>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0" name="Rectangle 31">
              <a:extLst>
                <a:ext uri="{FF2B5EF4-FFF2-40B4-BE49-F238E27FC236}">
                  <a16:creationId xmlns:a16="http://schemas.microsoft.com/office/drawing/2014/main" id="{95201EB4-D463-4472-9390-C70DD9F565CA}"/>
                </a:ext>
              </a:extLst>
            </p:cNvPr>
            <p:cNvSpPr>
              <a:spLocks noChangeArrowheads="1"/>
            </p:cNvSpPr>
            <p:nvPr userDrawn="1"/>
          </p:nvSpPr>
          <p:spPr bwMode="gray">
            <a:xfrm>
              <a:off x="5419725" y="3851276"/>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1" name="Rectangle 32">
              <a:extLst>
                <a:ext uri="{FF2B5EF4-FFF2-40B4-BE49-F238E27FC236}">
                  <a16:creationId xmlns:a16="http://schemas.microsoft.com/office/drawing/2014/main" id="{B130CDDD-D0C4-4E72-B76C-DB9845238263}"/>
                </a:ext>
              </a:extLst>
            </p:cNvPr>
            <p:cNvSpPr>
              <a:spLocks noChangeArrowheads="1"/>
            </p:cNvSpPr>
            <p:nvPr userDrawn="1"/>
          </p:nvSpPr>
          <p:spPr bwMode="gray">
            <a:xfrm>
              <a:off x="5419725" y="4013201"/>
              <a:ext cx="730250" cy="428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2" name="Rectangle 33">
              <a:extLst>
                <a:ext uri="{FF2B5EF4-FFF2-40B4-BE49-F238E27FC236}">
                  <a16:creationId xmlns:a16="http://schemas.microsoft.com/office/drawing/2014/main" id="{65FB6058-8B32-4371-95BE-A2B310C6B8FB}"/>
                </a:ext>
              </a:extLst>
            </p:cNvPr>
            <p:cNvSpPr>
              <a:spLocks noChangeArrowheads="1"/>
            </p:cNvSpPr>
            <p:nvPr userDrawn="1"/>
          </p:nvSpPr>
          <p:spPr bwMode="gray">
            <a:xfrm>
              <a:off x="5419725" y="4178301"/>
              <a:ext cx="132715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3" name="Rectangle 34">
              <a:extLst>
                <a:ext uri="{FF2B5EF4-FFF2-40B4-BE49-F238E27FC236}">
                  <a16:creationId xmlns:a16="http://schemas.microsoft.com/office/drawing/2014/main" id="{FB2303C7-0661-4CF0-B491-D2E9D47EE15A}"/>
                </a:ext>
              </a:extLst>
            </p:cNvPr>
            <p:cNvSpPr>
              <a:spLocks noChangeArrowheads="1"/>
            </p:cNvSpPr>
            <p:nvPr userDrawn="1"/>
          </p:nvSpPr>
          <p:spPr bwMode="gray">
            <a:xfrm>
              <a:off x="6149975" y="4341813"/>
              <a:ext cx="59690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4" name="Rectangle 35">
              <a:extLst>
                <a:ext uri="{FF2B5EF4-FFF2-40B4-BE49-F238E27FC236}">
                  <a16:creationId xmlns:a16="http://schemas.microsoft.com/office/drawing/2014/main" id="{C3FA6748-9371-4617-9A5E-AEF6112AB5DA}"/>
                </a:ext>
              </a:extLst>
            </p:cNvPr>
            <p:cNvSpPr>
              <a:spLocks noChangeArrowheads="1"/>
            </p:cNvSpPr>
            <p:nvPr userDrawn="1"/>
          </p:nvSpPr>
          <p:spPr bwMode="gray">
            <a:xfrm>
              <a:off x="5932488" y="2509838"/>
              <a:ext cx="836613"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5" name="Rectangle 36">
              <a:extLst>
                <a:ext uri="{FF2B5EF4-FFF2-40B4-BE49-F238E27FC236}">
                  <a16:creationId xmlns:a16="http://schemas.microsoft.com/office/drawing/2014/main" id="{22819134-DC28-4E40-9A2C-B052D6FE6E78}"/>
                </a:ext>
              </a:extLst>
            </p:cNvPr>
            <p:cNvSpPr>
              <a:spLocks noChangeArrowheads="1"/>
            </p:cNvSpPr>
            <p:nvPr userDrawn="1"/>
          </p:nvSpPr>
          <p:spPr bwMode="gray">
            <a:xfrm>
              <a:off x="5429250" y="2509838"/>
              <a:ext cx="171450"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6" name="Rectangle 37">
              <a:extLst>
                <a:ext uri="{FF2B5EF4-FFF2-40B4-BE49-F238E27FC236}">
                  <a16:creationId xmlns:a16="http://schemas.microsoft.com/office/drawing/2014/main" id="{A8AB1BAE-A549-4C2D-90AE-29E7A84F30C2}"/>
                </a:ext>
              </a:extLst>
            </p:cNvPr>
            <p:cNvSpPr>
              <a:spLocks noChangeArrowheads="1"/>
            </p:cNvSpPr>
            <p:nvPr userDrawn="1"/>
          </p:nvSpPr>
          <p:spPr bwMode="gray">
            <a:xfrm>
              <a:off x="5680075" y="2509838"/>
              <a:ext cx="173038"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7" name="Rectangle 38">
              <a:extLst>
                <a:ext uri="{FF2B5EF4-FFF2-40B4-BE49-F238E27FC236}">
                  <a16:creationId xmlns:a16="http://schemas.microsoft.com/office/drawing/2014/main" id="{6BB21AAD-BEBD-464D-9425-DFCE1A810212}"/>
                </a:ext>
              </a:extLst>
            </p:cNvPr>
            <p:cNvSpPr>
              <a:spLocks noChangeArrowheads="1"/>
            </p:cNvSpPr>
            <p:nvPr userDrawn="1"/>
          </p:nvSpPr>
          <p:spPr bwMode="gray">
            <a:xfrm>
              <a:off x="6650038" y="2125663"/>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Rectangle 39">
              <a:extLst>
                <a:ext uri="{FF2B5EF4-FFF2-40B4-BE49-F238E27FC236}">
                  <a16:creationId xmlns:a16="http://schemas.microsoft.com/office/drawing/2014/main" id="{82C133A5-90DA-4452-B1C2-96A28D1B3B2D}"/>
                </a:ext>
              </a:extLst>
            </p:cNvPr>
            <p:cNvSpPr>
              <a:spLocks noChangeArrowheads="1"/>
            </p:cNvSpPr>
            <p:nvPr userDrawn="1"/>
          </p:nvSpPr>
          <p:spPr bwMode="gray">
            <a:xfrm>
              <a:off x="6650038" y="2168526"/>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Rectangle 40">
              <a:extLst>
                <a:ext uri="{FF2B5EF4-FFF2-40B4-BE49-F238E27FC236}">
                  <a16:creationId xmlns:a16="http://schemas.microsoft.com/office/drawing/2014/main" id="{9EC959C0-2ED1-429D-9343-6B03D72EC2DB}"/>
                </a:ext>
              </a:extLst>
            </p:cNvPr>
            <p:cNvSpPr>
              <a:spLocks noChangeArrowheads="1"/>
            </p:cNvSpPr>
            <p:nvPr userDrawn="1"/>
          </p:nvSpPr>
          <p:spPr bwMode="gray">
            <a:xfrm>
              <a:off x="6650038" y="2216151"/>
              <a:ext cx="152400" cy="12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Rectangle 41">
              <a:extLst>
                <a:ext uri="{FF2B5EF4-FFF2-40B4-BE49-F238E27FC236}">
                  <a16:creationId xmlns:a16="http://schemas.microsoft.com/office/drawing/2014/main" id="{27EB350B-78EC-4CE4-9803-6981B8ABF253}"/>
                </a:ext>
              </a:extLst>
            </p:cNvPr>
            <p:cNvSpPr>
              <a:spLocks noChangeArrowheads="1"/>
            </p:cNvSpPr>
            <p:nvPr userDrawn="1"/>
          </p:nvSpPr>
          <p:spPr bwMode="gray">
            <a:xfrm>
              <a:off x="6027738" y="4837113"/>
              <a:ext cx="142875" cy="1460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1" name="Freeform 42">
              <a:extLst>
                <a:ext uri="{FF2B5EF4-FFF2-40B4-BE49-F238E27FC236}">
                  <a16:creationId xmlns:a16="http://schemas.microsoft.com/office/drawing/2014/main" id="{E19CD1BB-BAEF-4D84-8870-955840A2D735}"/>
                </a:ext>
              </a:extLst>
            </p:cNvPr>
            <p:cNvSpPr>
              <a:spLocks/>
            </p:cNvSpPr>
            <p:nvPr userDrawn="1"/>
          </p:nvSpPr>
          <p:spPr bwMode="gray">
            <a:xfrm>
              <a:off x="5783263" y="1841501"/>
              <a:ext cx="631825" cy="36513"/>
            </a:xfrm>
            <a:custGeom>
              <a:avLst/>
              <a:gdLst>
                <a:gd name="T0" fmla="*/ 185 w 191"/>
                <a:gd name="T1" fmla="*/ 11 h 11"/>
                <a:gd name="T2" fmla="*/ 6 w 191"/>
                <a:gd name="T3" fmla="*/ 11 h 11"/>
                <a:gd name="T4" fmla="*/ 0 w 191"/>
                <a:gd name="T5" fmla="*/ 6 h 11"/>
                <a:gd name="T6" fmla="*/ 6 w 191"/>
                <a:gd name="T7" fmla="*/ 0 h 11"/>
                <a:gd name="T8" fmla="*/ 185 w 191"/>
                <a:gd name="T9" fmla="*/ 0 h 11"/>
                <a:gd name="T10" fmla="*/ 191 w 191"/>
                <a:gd name="T11" fmla="*/ 6 h 11"/>
                <a:gd name="T12" fmla="*/ 185 w 191"/>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91" h="11">
                  <a:moveTo>
                    <a:pt x="185" y="11"/>
                  </a:moveTo>
                  <a:cubicBezTo>
                    <a:pt x="6" y="11"/>
                    <a:pt x="6" y="11"/>
                    <a:pt x="6" y="11"/>
                  </a:cubicBezTo>
                  <a:cubicBezTo>
                    <a:pt x="2" y="11"/>
                    <a:pt x="0" y="9"/>
                    <a:pt x="0" y="6"/>
                  </a:cubicBezTo>
                  <a:cubicBezTo>
                    <a:pt x="0" y="2"/>
                    <a:pt x="2" y="0"/>
                    <a:pt x="6" y="0"/>
                  </a:cubicBezTo>
                  <a:cubicBezTo>
                    <a:pt x="185" y="0"/>
                    <a:pt x="185" y="0"/>
                    <a:pt x="185" y="0"/>
                  </a:cubicBezTo>
                  <a:cubicBezTo>
                    <a:pt x="189" y="0"/>
                    <a:pt x="191" y="2"/>
                    <a:pt x="191" y="6"/>
                  </a:cubicBezTo>
                  <a:cubicBezTo>
                    <a:pt x="191" y="9"/>
                    <a:pt x="189" y="11"/>
                    <a:pt x="185" y="11"/>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2" name="Rectangle 43">
              <a:extLst>
                <a:ext uri="{FF2B5EF4-FFF2-40B4-BE49-F238E27FC236}">
                  <a16:creationId xmlns:a16="http://schemas.microsoft.com/office/drawing/2014/main" id="{AB3A5491-F398-47CB-BBBC-35E96F4E414D}"/>
                </a:ext>
              </a:extLst>
            </p:cNvPr>
            <p:cNvSpPr>
              <a:spLocks noChangeArrowheads="1"/>
            </p:cNvSpPr>
            <p:nvPr userDrawn="1"/>
          </p:nvSpPr>
          <p:spPr bwMode="gray">
            <a:xfrm>
              <a:off x="5429250" y="2722563"/>
              <a:ext cx="1339850" cy="6286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grpSp>
      <p:sp>
        <p:nvSpPr>
          <p:cNvPr id="149" name="Oval 148">
            <a:extLst>
              <a:ext uri="{FF2B5EF4-FFF2-40B4-BE49-F238E27FC236}">
                <a16:creationId xmlns:a16="http://schemas.microsoft.com/office/drawing/2014/main" id="{88B05F2C-2F66-43AA-A9E2-803B1F843606}"/>
              </a:ext>
            </a:extLst>
          </p:cNvPr>
          <p:cNvSpPr/>
          <p:nvPr userDrawn="1"/>
        </p:nvSpPr>
        <p:spPr bwMode="gray">
          <a:xfrm>
            <a:off x="7892021"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ndParaRPr>
          </a:p>
        </p:txBody>
      </p:sp>
      <p:grpSp>
        <p:nvGrpSpPr>
          <p:cNvPr id="148" name="Group 147">
            <a:extLst>
              <a:ext uri="{FF2B5EF4-FFF2-40B4-BE49-F238E27FC236}">
                <a16:creationId xmlns:a16="http://schemas.microsoft.com/office/drawing/2014/main" id="{E88D9ECD-A4C6-4CFD-BE83-83D944C0F97B}"/>
              </a:ext>
            </a:extLst>
          </p:cNvPr>
          <p:cNvGrpSpPr/>
          <p:nvPr userDrawn="1"/>
        </p:nvGrpSpPr>
        <p:grpSpPr bwMode="gray">
          <a:xfrm>
            <a:off x="8118306" y="2286842"/>
            <a:ext cx="1150309" cy="610594"/>
            <a:chOff x="6151563" y="1584325"/>
            <a:chExt cx="4276725" cy="2270126"/>
          </a:xfrm>
        </p:grpSpPr>
        <p:sp>
          <p:nvSpPr>
            <p:cNvPr id="129" name="Rectangle 47">
              <a:extLst>
                <a:ext uri="{FF2B5EF4-FFF2-40B4-BE49-F238E27FC236}">
                  <a16:creationId xmlns:a16="http://schemas.microsoft.com/office/drawing/2014/main" id="{26C055B8-93FF-46DA-B415-D8D54497176C}"/>
                </a:ext>
              </a:extLst>
            </p:cNvPr>
            <p:cNvSpPr>
              <a:spLocks noChangeArrowheads="1"/>
            </p:cNvSpPr>
            <p:nvPr userDrawn="1"/>
          </p:nvSpPr>
          <p:spPr bwMode="gray">
            <a:xfrm>
              <a:off x="6630988" y="1584325"/>
              <a:ext cx="3317875" cy="208438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30" name="Rectangle 48">
              <a:extLst>
                <a:ext uri="{FF2B5EF4-FFF2-40B4-BE49-F238E27FC236}">
                  <a16:creationId xmlns:a16="http://schemas.microsoft.com/office/drawing/2014/main" id="{CFE4BDC0-DE0F-4728-875B-177D4395AAE0}"/>
                </a:ext>
              </a:extLst>
            </p:cNvPr>
            <p:cNvSpPr>
              <a:spLocks noChangeArrowheads="1"/>
            </p:cNvSpPr>
            <p:nvPr userDrawn="1"/>
          </p:nvSpPr>
          <p:spPr bwMode="gray">
            <a:xfrm>
              <a:off x="6848476" y="1785938"/>
              <a:ext cx="2879725" cy="17637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49">
              <a:extLst>
                <a:ext uri="{FF2B5EF4-FFF2-40B4-BE49-F238E27FC236}">
                  <a16:creationId xmlns:a16="http://schemas.microsoft.com/office/drawing/2014/main" id="{DF9925D4-DE10-40F0-8BA3-16B00AE6C44D}"/>
                </a:ext>
              </a:extLst>
            </p:cNvPr>
            <p:cNvSpPr>
              <a:spLocks/>
            </p:cNvSpPr>
            <p:nvPr userDrawn="1"/>
          </p:nvSpPr>
          <p:spPr bwMode="gray">
            <a:xfrm>
              <a:off x="6151563" y="3668713"/>
              <a:ext cx="4276725" cy="185738"/>
            </a:xfrm>
            <a:custGeom>
              <a:avLst/>
              <a:gdLst>
                <a:gd name="T0" fmla="*/ 1265 w 1295"/>
                <a:gd name="T1" fmla="*/ 56 h 56"/>
                <a:gd name="T2" fmla="*/ 29 w 1295"/>
                <a:gd name="T3" fmla="*/ 56 h 56"/>
                <a:gd name="T4" fmla="*/ 0 w 1295"/>
                <a:gd name="T5" fmla="*/ 26 h 56"/>
                <a:gd name="T6" fmla="*/ 0 w 1295"/>
                <a:gd name="T7" fmla="*/ 0 h 56"/>
                <a:gd name="T8" fmla="*/ 1295 w 1295"/>
                <a:gd name="T9" fmla="*/ 0 h 56"/>
                <a:gd name="T10" fmla="*/ 1295 w 1295"/>
                <a:gd name="T11" fmla="*/ 26 h 56"/>
                <a:gd name="T12" fmla="*/ 1265 w 1295"/>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1295" h="56">
                  <a:moveTo>
                    <a:pt x="1265" y="56"/>
                  </a:moveTo>
                  <a:cubicBezTo>
                    <a:pt x="29" y="56"/>
                    <a:pt x="29" y="56"/>
                    <a:pt x="29" y="56"/>
                  </a:cubicBezTo>
                  <a:cubicBezTo>
                    <a:pt x="13" y="56"/>
                    <a:pt x="0" y="43"/>
                    <a:pt x="0" y="26"/>
                  </a:cubicBezTo>
                  <a:cubicBezTo>
                    <a:pt x="0" y="0"/>
                    <a:pt x="0" y="0"/>
                    <a:pt x="0" y="0"/>
                  </a:cubicBezTo>
                  <a:cubicBezTo>
                    <a:pt x="1295" y="0"/>
                    <a:pt x="1295" y="0"/>
                    <a:pt x="1295" y="0"/>
                  </a:cubicBezTo>
                  <a:cubicBezTo>
                    <a:pt x="1295" y="26"/>
                    <a:pt x="1295" y="26"/>
                    <a:pt x="1295" y="26"/>
                  </a:cubicBezTo>
                  <a:cubicBezTo>
                    <a:pt x="1295" y="43"/>
                    <a:pt x="1282" y="56"/>
                    <a:pt x="1265" y="5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round/>
                  <a:headEnd/>
                  <a:tailEnd/>
                </a14:hiddenLine>
              </a:ext>
            </a:extLst>
          </p:spPr>
          <p:txBody>
            <a:bodyPr/>
            <a:lstStyle/>
            <a:p>
              <a:pPr lvl="0"/>
              <a:endParaRPr lang="en-US"/>
            </a:p>
          </p:txBody>
        </p:sp>
        <p:sp>
          <p:nvSpPr>
            <p:cNvPr id="132" name="Rectangle 50">
              <a:extLst>
                <a:ext uri="{FF2B5EF4-FFF2-40B4-BE49-F238E27FC236}">
                  <a16:creationId xmlns:a16="http://schemas.microsoft.com/office/drawing/2014/main" id="{E95E9909-20A7-4A13-8FBC-BB76A4AAD529}"/>
                </a:ext>
              </a:extLst>
            </p:cNvPr>
            <p:cNvSpPr>
              <a:spLocks noChangeArrowheads="1"/>
            </p:cNvSpPr>
            <p:nvPr userDrawn="1"/>
          </p:nvSpPr>
          <p:spPr bwMode="gray">
            <a:xfrm>
              <a:off x="7353301" y="2098675"/>
              <a:ext cx="865188" cy="3302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3" name="Rectangle 51">
              <a:extLst>
                <a:ext uri="{FF2B5EF4-FFF2-40B4-BE49-F238E27FC236}">
                  <a16:creationId xmlns:a16="http://schemas.microsoft.com/office/drawing/2014/main" id="{2FD4C439-4658-45FA-AB12-5252FC20915B}"/>
                </a:ext>
              </a:extLst>
            </p:cNvPr>
            <p:cNvSpPr>
              <a:spLocks noChangeArrowheads="1"/>
            </p:cNvSpPr>
            <p:nvPr userDrawn="1"/>
          </p:nvSpPr>
          <p:spPr bwMode="gray">
            <a:xfrm>
              <a:off x="7086601" y="2098675"/>
              <a:ext cx="266700" cy="330200"/>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4" name="Rectangle 52">
              <a:extLst>
                <a:ext uri="{FF2B5EF4-FFF2-40B4-BE49-F238E27FC236}">
                  <a16:creationId xmlns:a16="http://schemas.microsoft.com/office/drawing/2014/main" id="{D9CFF0E1-0AE6-43B7-BC45-CB587EB544AE}"/>
                </a:ext>
              </a:extLst>
            </p:cNvPr>
            <p:cNvSpPr>
              <a:spLocks noChangeArrowheads="1"/>
            </p:cNvSpPr>
            <p:nvPr userDrawn="1"/>
          </p:nvSpPr>
          <p:spPr bwMode="gray">
            <a:xfrm>
              <a:off x="7086601" y="2559050"/>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5" name="Rectangle 53">
              <a:extLst>
                <a:ext uri="{FF2B5EF4-FFF2-40B4-BE49-F238E27FC236}">
                  <a16:creationId xmlns:a16="http://schemas.microsoft.com/office/drawing/2014/main" id="{E57A2468-B3CA-4D73-B693-76A85B0F761F}"/>
                </a:ext>
              </a:extLst>
            </p:cNvPr>
            <p:cNvSpPr>
              <a:spLocks noChangeArrowheads="1"/>
            </p:cNvSpPr>
            <p:nvPr userDrawn="1"/>
          </p:nvSpPr>
          <p:spPr bwMode="gray">
            <a:xfrm>
              <a:off x="7086601" y="2744788"/>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6" name="Rectangle 54">
              <a:extLst>
                <a:ext uri="{FF2B5EF4-FFF2-40B4-BE49-F238E27FC236}">
                  <a16:creationId xmlns:a16="http://schemas.microsoft.com/office/drawing/2014/main" id="{590B34AA-176F-4A9B-8492-C9062CEEB0A2}"/>
                </a:ext>
              </a:extLst>
            </p:cNvPr>
            <p:cNvSpPr>
              <a:spLocks noChangeArrowheads="1"/>
            </p:cNvSpPr>
            <p:nvPr userDrawn="1"/>
          </p:nvSpPr>
          <p:spPr bwMode="gray">
            <a:xfrm>
              <a:off x="7086601" y="2925763"/>
              <a:ext cx="1131888" cy="1063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7" name="Rectangle 55">
              <a:extLst>
                <a:ext uri="{FF2B5EF4-FFF2-40B4-BE49-F238E27FC236}">
                  <a16:creationId xmlns:a16="http://schemas.microsoft.com/office/drawing/2014/main" id="{B478D54E-B6DE-4ACF-B271-59436F9D78D0}"/>
                </a:ext>
              </a:extLst>
            </p:cNvPr>
            <p:cNvSpPr>
              <a:spLocks noChangeArrowheads="1"/>
            </p:cNvSpPr>
            <p:nvPr userDrawn="1"/>
          </p:nvSpPr>
          <p:spPr bwMode="gray">
            <a:xfrm>
              <a:off x="7086601" y="3111500"/>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8" name="Rectangle 56">
              <a:extLst>
                <a:ext uri="{FF2B5EF4-FFF2-40B4-BE49-F238E27FC236}">
                  <a16:creationId xmlns:a16="http://schemas.microsoft.com/office/drawing/2014/main" id="{10E94144-47B6-4CC4-8ACA-8555C206329A}"/>
                </a:ext>
              </a:extLst>
            </p:cNvPr>
            <p:cNvSpPr>
              <a:spLocks noChangeArrowheads="1"/>
            </p:cNvSpPr>
            <p:nvPr userDrawn="1"/>
          </p:nvSpPr>
          <p:spPr bwMode="gray">
            <a:xfrm>
              <a:off x="7086601" y="3297238"/>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9" name="Rectangle 57">
              <a:extLst>
                <a:ext uri="{FF2B5EF4-FFF2-40B4-BE49-F238E27FC236}">
                  <a16:creationId xmlns:a16="http://schemas.microsoft.com/office/drawing/2014/main" id="{884B7082-B3DA-41C6-888E-340C61D061D8}"/>
                </a:ext>
              </a:extLst>
            </p:cNvPr>
            <p:cNvSpPr>
              <a:spLocks noChangeArrowheads="1"/>
            </p:cNvSpPr>
            <p:nvPr userDrawn="1"/>
          </p:nvSpPr>
          <p:spPr bwMode="gray">
            <a:xfrm>
              <a:off x="8337551"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0" name="Rectangle 58">
              <a:extLst>
                <a:ext uri="{FF2B5EF4-FFF2-40B4-BE49-F238E27FC236}">
                  <a16:creationId xmlns:a16="http://schemas.microsoft.com/office/drawing/2014/main" id="{EAB98FDB-F070-4FD8-8674-449941060C9E}"/>
                </a:ext>
              </a:extLst>
            </p:cNvPr>
            <p:cNvSpPr>
              <a:spLocks noChangeArrowheads="1"/>
            </p:cNvSpPr>
            <p:nvPr userDrawn="1"/>
          </p:nvSpPr>
          <p:spPr bwMode="gray">
            <a:xfrm>
              <a:off x="8764588" y="2098675"/>
              <a:ext cx="312738"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1" name="Rectangle 59">
              <a:extLst>
                <a:ext uri="{FF2B5EF4-FFF2-40B4-BE49-F238E27FC236}">
                  <a16:creationId xmlns:a16="http://schemas.microsoft.com/office/drawing/2014/main" id="{B045539F-5CE5-47A9-A17E-1643D4CD9B2A}"/>
                </a:ext>
              </a:extLst>
            </p:cNvPr>
            <p:cNvSpPr>
              <a:spLocks noChangeArrowheads="1"/>
            </p:cNvSpPr>
            <p:nvPr userDrawn="1"/>
          </p:nvSpPr>
          <p:spPr bwMode="gray">
            <a:xfrm>
              <a:off x="9193213"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2" name="Rectangle 60">
              <a:extLst>
                <a:ext uri="{FF2B5EF4-FFF2-40B4-BE49-F238E27FC236}">
                  <a16:creationId xmlns:a16="http://schemas.microsoft.com/office/drawing/2014/main" id="{C0C7BB4D-3B48-4D4F-B494-4C1EE0FD7C1C}"/>
                </a:ext>
              </a:extLst>
            </p:cNvPr>
            <p:cNvSpPr>
              <a:spLocks noChangeArrowheads="1"/>
            </p:cNvSpPr>
            <p:nvPr userDrawn="1"/>
          </p:nvSpPr>
          <p:spPr bwMode="gray">
            <a:xfrm>
              <a:off x="8337551"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3" name="Rectangle 61">
              <a:extLst>
                <a:ext uri="{FF2B5EF4-FFF2-40B4-BE49-F238E27FC236}">
                  <a16:creationId xmlns:a16="http://schemas.microsoft.com/office/drawing/2014/main" id="{0BFA0E04-B61F-491E-8CEE-282132478766}"/>
                </a:ext>
              </a:extLst>
            </p:cNvPr>
            <p:cNvSpPr>
              <a:spLocks noChangeArrowheads="1"/>
            </p:cNvSpPr>
            <p:nvPr userDrawn="1"/>
          </p:nvSpPr>
          <p:spPr bwMode="gray">
            <a:xfrm>
              <a:off x="8764588" y="2581275"/>
              <a:ext cx="312738"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4" name="Rectangle 62">
              <a:extLst>
                <a:ext uri="{FF2B5EF4-FFF2-40B4-BE49-F238E27FC236}">
                  <a16:creationId xmlns:a16="http://schemas.microsoft.com/office/drawing/2014/main" id="{AFB42A0A-BD91-43E7-988D-573EEC534564}"/>
                </a:ext>
              </a:extLst>
            </p:cNvPr>
            <p:cNvSpPr>
              <a:spLocks noChangeArrowheads="1"/>
            </p:cNvSpPr>
            <p:nvPr userDrawn="1"/>
          </p:nvSpPr>
          <p:spPr bwMode="gray">
            <a:xfrm>
              <a:off x="9193213"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5" name="Rectangle 63">
              <a:extLst>
                <a:ext uri="{FF2B5EF4-FFF2-40B4-BE49-F238E27FC236}">
                  <a16:creationId xmlns:a16="http://schemas.microsoft.com/office/drawing/2014/main" id="{BA15039E-DBE6-4F6E-80B1-70B510D54B0F}"/>
                </a:ext>
              </a:extLst>
            </p:cNvPr>
            <p:cNvSpPr>
              <a:spLocks noChangeArrowheads="1"/>
            </p:cNvSpPr>
            <p:nvPr userDrawn="1"/>
          </p:nvSpPr>
          <p:spPr bwMode="gray">
            <a:xfrm>
              <a:off x="8337551"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6" name="Rectangle 64">
              <a:extLst>
                <a:ext uri="{FF2B5EF4-FFF2-40B4-BE49-F238E27FC236}">
                  <a16:creationId xmlns:a16="http://schemas.microsoft.com/office/drawing/2014/main" id="{265A4B65-72CE-4B68-9D58-5199411F4C96}"/>
                </a:ext>
              </a:extLst>
            </p:cNvPr>
            <p:cNvSpPr>
              <a:spLocks noChangeArrowheads="1"/>
            </p:cNvSpPr>
            <p:nvPr userDrawn="1"/>
          </p:nvSpPr>
          <p:spPr bwMode="gray">
            <a:xfrm>
              <a:off x="8764588" y="3062288"/>
              <a:ext cx="312738"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7" name="Rectangle 65">
              <a:extLst>
                <a:ext uri="{FF2B5EF4-FFF2-40B4-BE49-F238E27FC236}">
                  <a16:creationId xmlns:a16="http://schemas.microsoft.com/office/drawing/2014/main" id="{9602881A-C071-4CA3-9947-55E1E8A8C5B1}"/>
                </a:ext>
              </a:extLst>
            </p:cNvPr>
            <p:cNvSpPr>
              <a:spLocks noChangeArrowheads="1"/>
            </p:cNvSpPr>
            <p:nvPr userDrawn="1"/>
          </p:nvSpPr>
          <p:spPr bwMode="gray">
            <a:xfrm>
              <a:off x="9193213"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grpSp>
      <p:sp>
        <p:nvSpPr>
          <p:cNvPr id="205" name="Multiplication Sign 204">
            <a:extLst>
              <a:ext uri="{FF2B5EF4-FFF2-40B4-BE49-F238E27FC236}">
                <a16:creationId xmlns:a16="http://schemas.microsoft.com/office/drawing/2014/main" id="{464A0F58-5D65-499E-8280-34A9DFF27F4A}"/>
              </a:ext>
            </a:extLst>
          </p:cNvPr>
          <p:cNvSpPr/>
          <p:nvPr userDrawn="1"/>
        </p:nvSpPr>
        <p:spPr bwMode="ltGray">
          <a:xfrm>
            <a:off x="3643244"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1" name="Multiplication Sign 210">
            <a:extLst>
              <a:ext uri="{FF2B5EF4-FFF2-40B4-BE49-F238E27FC236}">
                <a16:creationId xmlns:a16="http://schemas.microsoft.com/office/drawing/2014/main" id="{69338860-60E4-44A3-B6C1-0BC1315BA942}"/>
              </a:ext>
            </a:extLst>
          </p:cNvPr>
          <p:cNvSpPr/>
          <p:nvPr userDrawn="1"/>
        </p:nvSpPr>
        <p:spPr bwMode="ltGray">
          <a:xfrm>
            <a:off x="6271892"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4" name="Multiplication Sign 213">
            <a:extLst>
              <a:ext uri="{FF2B5EF4-FFF2-40B4-BE49-F238E27FC236}">
                <a16:creationId xmlns:a16="http://schemas.microsoft.com/office/drawing/2014/main" id="{DFD379AB-2220-4E7F-85FE-EBBE910DB5C2}"/>
              </a:ext>
            </a:extLst>
          </p:cNvPr>
          <p:cNvSpPr/>
          <p:nvPr userDrawn="1"/>
        </p:nvSpPr>
        <p:spPr bwMode="ltGray">
          <a:xfrm>
            <a:off x="8826629"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 name="Group 3">
            <a:extLst>
              <a:ext uri="{FF2B5EF4-FFF2-40B4-BE49-F238E27FC236}">
                <a16:creationId xmlns:a16="http://schemas.microsoft.com/office/drawing/2014/main" id="{8971C9C6-D4A9-4DFA-9E2D-9E501DB092DC}"/>
              </a:ext>
            </a:extLst>
          </p:cNvPr>
          <p:cNvGrpSpPr/>
          <p:nvPr userDrawn="1"/>
        </p:nvGrpSpPr>
        <p:grpSpPr bwMode="gray">
          <a:xfrm>
            <a:off x="3132278" y="2298246"/>
            <a:ext cx="718204" cy="544549"/>
            <a:chOff x="3132278" y="2298246"/>
            <a:chExt cx="718204" cy="544549"/>
          </a:xfrm>
        </p:grpSpPr>
        <p:sp>
          <p:nvSpPr>
            <p:cNvPr id="79" name="Freeform: Shape 78">
              <a:extLst>
                <a:ext uri="{FF2B5EF4-FFF2-40B4-BE49-F238E27FC236}">
                  <a16:creationId xmlns:a16="http://schemas.microsoft.com/office/drawing/2014/main" id="{19123BC5-D4FA-46FE-A2AC-4D6533EA9AB2}"/>
                </a:ext>
              </a:extLst>
            </p:cNvPr>
            <p:cNvSpPr/>
            <p:nvPr/>
          </p:nvSpPr>
          <p:spPr bwMode="gray">
            <a:xfrm>
              <a:off x="3194451" y="2298246"/>
              <a:ext cx="107195" cy="171511"/>
            </a:xfrm>
            <a:custGeom>
              <a:avLst/>
              <a:gdLst/>
              <a:ahLst/>
              <a:cxnLst/>
              <a:rect l="0" t="0" r="0" b="0"/>
              <a:pathLst>
                <a:path w="95250" h="152400">
                  <a:moveTo>
                    <a:pt x="81439" y="147161"/>
                  </a:moveTo>
                  <a:lnTo>
                    <a:pt x="20479" y="147161"/>
                  </a:lnTo>
                  <a:cubicBezTo>
                    <a:pt x="13811" y="147161"/>
                    <a:pt x="7144" y="141446"/>
                    <a:pt x="7144" y="133826"/>
                  </a:cubicBezTo>
                  <a:lnTo>
                    <a:pt x="7144" y="19526"/>
                  </a:lnTo>
                  <a:cubicBezTo>
                    <a:pt x="7144" y="12859"/>
                    <a:pt x="12859" y="7144"/>
                    <a:pt x="20479" y="7144"/>
                  </a:cubicBezTo>
                  <a:lnTo>
                    <a:pt x="81439" y="7144"/>
                  </a:lnTo>
                  <a:cubicBezTo>
                    <a:pt x="88106" y="7144"/>
                    <a:pt x="94774" y="12859"/>
                    <a:pt x="94774" y="20479"/>
                  </a:cubicBezTo>
                  <a:lnTo>
                    <a:pt x="94774" y="134779"/>
                  </a:lnTo>
                  <a:cubicBezTo>
                    <a:pt x="94774" y="141446"/>
                    <a:pt x="88106" y="147161"/>
                    <a:pt x="81439" y="1471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0" name="Freeform: Shape 79">
              <a:extLst>
                <a:ext uri="{FF2B5EF4-FFF2-40B4-BE49-F238E27FC236}">
                  <a16:creationId xmlns:a16="http://schemas.microsoft.com/office/drawing/2014/main" id="{5711D87E-2859-4301-A153-9C62DB528E0B}"/>
                </a:ext>
              </a:extLst>
            </p:cNvPr>
            <p:cNvSpPr/>
            <p:nvPr/>
          </p:nvSpPr>
          <p:spPr bwMode="gray">
            <a:xfrm>
              <a:off x="3293070" y="2417233"/>
              <a:ext cx="557412" cy="407339"/>
            </a:xfrm>
            <a:custGeom>
              <a:avLst/>
              <a:gdLst/>
              <a:ahLst/>
              <a:cxnLst/>
              <a:rect l="0" t="0" r="0" b="0"/>
              <a:pathLst>
                <a:path w="495300" h="361950">
                  <a:moveTo>
                    <a:pt x="488156" y="31909"/>
                  </a:moveTo>
                  <a:lnTo>
                    <a:pt x="439579" y="7144"/>
                  </a:lnTo>
                  <a:lnTo>
                    <a:pt x="7144" y="7144"/>
                  </a:lnTo>
                  <a:lnTo>
                    <a:pt x="7144" y="356711"/>
                  </a:lnTo>
                  <a:lnTo>
                    <a:pt x="433864" y="356711"/>
                  </a:lnTo>
                  <a:lnTo>
                    <a:pt x="488156" y="32813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1" name="Freeform: Shape 80">
              <a:extLst>
                <a:ext uri="{FF2B5EF4-FFF2-40B4-BE49-F238E27FC236}">
                  <a16:creationId xmlns:a16="http://schemas.microsoft.com/office/drawing/2014/main" id="{A4F64010-C37F-4B0B-8C4B-E5CD5398E636}"/>
                </a:ext>
              </a:extLst>
            </p:cNvPr>
            <p:cNvSpPr/>
            <p:nvPr/>
          </p:nvSpPr>
          <p:spPr bwMode="gray">
            <a:xfrm>
              <a:off x="3293070" y="2392577"/>
              <a:ext cx="557412" cy="64317"/>
            </a:xfrm>
            <a:custGeom>
              <a:avLst/>
              <a:gdLst/>
              <a:ahLst/>
              <a:cxnLst/>
              <a:rect l="0" t="0" r="0" b="0"/>
              <a:pathLst>
                <a:path w="495300" h="57150">
                  <a:moveTo>
                    <a:pt x="488156" y="53816"/>
                  </a:moveTo>
                  <a:lnTo>
                    <a:pt x="488156" y="49054"/>
                  </a:lnTo>
                  <a:cubicBezTo>
                    <a:pt x="488156" y="26194"/>
                    <a:pt x="469106" y="7144"/>
                    <a:pt x="446246" y="7144"/>
                  </a:cubicBezTo>
                  <a:lnTo>
                    <a:pt x="7144" y="7144"/>
                  </a:lnTo>
                  <a:lnTo>
                    <a:pt x="7144" y="53816"/>
                  </a:lnTo>
                  <a:lnTo>
                    <a:pt x="488156" y="5381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2" name="Freeform: Shape 81">
              <a:extLst>
                <a:ext uri="{FF2B5EF4-FFF2-40B4-BE49-F238E27FC236}">
                  <a16:creationId xmlns:a16="http://schemas.microsoft.com/office/drawing/2014/main" id="{DF5111A6-FF13-4B86-9A02-4968F86EFDFC}"/>
                </a:ext>
              </a:extLst>
            </p:cNvPr>
            <p:cNvSpPr/>
            <p:nvPr/>
          </p:nvSpPr>
          <p:spPr bwMode="gray">
            <a:xfrm>
              <a:off x="3293070" y="2778478"/>
              <a:ext cx="557412" cy="64317"/>
            </a:xfrm>
            <a:custGeom>
              <a:avLst/>
              <a:gdLst/>
              <a:ahLst/>
              <a:cxnLst/>
              <a:rect l="0" t="0" r="0" b="0"/>
              <a:pathLst>
                <a:path w="495300" h="57150">
                  <a:moveTo>
                    <a:pt x="7144" y="7144"/>
                  </a:moveTo>
                  <a:lnTo>
                    <a:pt x="7144" y="57626"/>
                  </a:lnTo>
                  <a:lnTo>
                    <a:pt x="446246" y="57626"/>
                  </a:lnTo>
                  <a:cubicBezTo>
                    <a:pt x="469106" y="57626"/>
                    <a:pt x="488156" y="38576"/>
                    <a:pt x="488156" y="15716"/>
                  </a:cubicBezTo>
                  <a:lnTo>
                    <a:pt x="488156"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3" name="Freeform: Shape 82">
              <a:extLst>
                <a:ext uri="{FF2B5EF4-FFF2-40B4-BE49-F238E27FC236}">
                  <a16:creationId xmlns:a16="http://schemas.microsoft.com/office/drawing/2014/main" id="{D46C1B4E-7932-4411-ADEE-738D4EB9AB4F}"/>
                </a:ext>
              </a:extLst>
            </p:cNvPr>
            <p:cNvSpPr/>
            <p:nvPr/>
          </p:nvSpPr>
          <p:spPr bwMode="gray">
            <a:xfrm>
              <a:off x="3132278" y="2346484"/>
              <a:ext cx="235828" cy="482376"/>
            </a:xfrm>
            <a:custGeom>
              <a:avLst/>
              <a:gdLst/>
              <a:ahLst/>
              <a:cxnLst/>
              <a:rect l="0" t="0" r="0" b="0"/>
              <a:pathLst>
                <a:path w="209550" h="428625">
                  <a:moveTo>
                    <a:pt x="205264" y="391001"/>
                  </a:moveTo>
                  <a:lnTo>
                    <a:pt x="109061" y="428149"/>
                  </a:lnTo>
                  <a:lnTo>
                    <a:pt x="7144" y="391001"/>
                  </a:lnTo>
                  <a:lnTo>
                    <a:pt x="7144" y="48101"/>
                  </a:lnTo>
                  <a:lnTo>
                    <a:pt x="106204" y="7144"/>
                  </a:lnTo>
                  <a:lnTo>
                    <a:pt x="205264" y="48101"/>
                  </a:ln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4" name="Freeform: Shape 83">
              <a:extLst>
                <a:ext uri="{FF2B5EF4-FFF2-40B4-BE49-F238E27FC236}">
                  <a16:creationId xmlns:a16="http://schemas.microsoft.com/office/drawing/2014/main" id="{403E67C2-61A7-4327-B9AE-EB39024D08C9}"/>
                </a:ext>
              </a:extLst>
            </p:cNvPr>
            <p:cNvSpPr/>
            <p:nvPr/>
          </p:nvSpPr>
          <p:spPr bwMode="gray">
            <a:xfrm>
              <a:off x="3132278" y="2327189"/>
              <a:ext cx="235828" cy="75036"/>
            </a:xfrm>
            <a:custGeom>
              <a:avLst/>
              <a:gdLst/>
              <a:ahLst/>
              <a:cxnLst/>
              <a:rect l="0" t="0" r="0" b="0"/>
              <a:pathLst>
                <a:path w="209550" h="66675">
                  <a:moveTo>
                    <a:pt x="205264" y="65246"/>
                  </a:moveTo>
                  <a:lnTo>
                    <a:pt x="205264" y="44291"/>
                  </a:lnTo>
                  <a:cubicBezTo>
                    <a:pt x="205264" y="23336"/>
                    <a:pt x="188119" y="7144"/>
                    <a:pt x="168116" y="7144"/>
                  </a:cubicBezTo>
                  <a:lnTo>
                    <a:pt x="44291" y="7144"/>
                  </a:lnTo>
                  <a:cubicBezTo>
                    <a:pt x="24289" y="7144"/>
                    <a:pt x="7144" y="24289"/>
                    <a:pt x="7144" y="44291"/>
                  </a:cubicBezTo>
                  <a:lnTo>
                    <a:pt x="7144" y="65246"/>
                  </a:lnTo>
                  <a:lnTo>
                    <a:pt x="205264" y="6524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5" name="Freeform: Shape 84">
              <a:extLst>
                <a:ext uri="{FF2B5EF4-FFF2-40B4-BE49-F238E27FC236}">
                  <a16:creationId xmlns:a16="http://schemas.microsoft.com/office/drawing/2014/main" id="{6D3A9CA2-5D0F-4251-A1DB-C27B4C28C03D}"/>
                </a:ext>
              </a:extLst>
            </p:cNvPr>
            <p:cNvSpPr/>
            <p:nvPr/>
          </p:nvSpPr>
          <p:spPr bwMode="gray">
            <a:xfrm>
              <a:off x="3132278" y="2778478"/>
              <a:ext cx="235828" cy="64317"/>
            </a:xfrm>
            <a:custGeom>
              <a:avLst/>
              <a:gdLst/>
              <a:ahLst/>
              <a:cxnLst/>
              <a:rect l="0" t="0" r="0" b="0"/>
              <a:pathLst>
                <a:path w="209550" h="57150">
                  <a:moveTo>
                    <a:pt x="7144" y="7144"/>
                  </a:moveTo>
                  <a:lnTo>
                    <a:pt x="7144" y="19526"/>
                  </a:lnTo>
                  <a:cubicBezTo>
                    <a:pt x="7144" y="40481"/>
                    <a:pt x="24289" y="56674"/>
                    <a:pt x="44291" y="56674"/>
                  </a:cubicBezTo>
                  <a:lnTo>
                    <a:pt x="167164" y="56674"/>
                  </a:lnTo>
                  <a:cubicBezTo>
                    <a:pt x="188119" y="56674"/>
                    <a:pt x="204311" y="39529"/>
                    <a:pt x="204311" y="19526"/>
                  </a:cubicBezTo>
                  <a:lnTo>
                    <a:pt x="204311"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6" name="Freeform: Shape 85">
              <a:extLst>
                <a:ext uri="{FF2B5EF4-FFF2-40B4-BE49-F238E27FC236}">
                  <a16:creationId xmlns:a16="http://schemas.microsoft.com/office/drawing/2014/main" id="{139DA858-1E17-41E2-A370-09FD78386FD7}"/>
                </a:ext>
              </a:extLst>
            </p:cNvPr>
            <p:cNvSpPr/>
            <p:nvPr/>
          </p:nvSpPr>
          <p:spPr bwMode="gray">
            <a:xfrm>
              <a:off x="3407769" y="2427952"/>
              <a:ext cx="375181" cy="375181"/>
            </a:xfrm>
            <a:custGeom>
              <a:avLst/>
              <a:gdLst/>
              <a:ahLst/>
              <a:cxnLst/>
              <a:rect l="0" t="0" r="0" b="0"/>
              <a:pathLst>
                <a:path w="333375" h="333375">
                  <a:moveTo>
                    <a:pt x="329089" y="168116"/>
                  </a:moveTo>
                  <a:cubicBezTo>
                    <a:pt x="329089" y="257019"/>
                    <a:pt x="257019" y="329089"/>
                    <a:pt x="168116" y="329089"/>
                  </a:cubicBezTo>
                  <a:cubicBezTo>
                    <a:pt x="79214" y="329089"/>
                    <a:pt x="7144" y="257019"/>
                    <a:pt x="7144" y="168116"/>
                  </a:cubicBezTo>
                  <a:cubicBezTo>
                    <a:pt x="7144" y="79214"/>
                    <a:pt x="79214" y="7144"/>
                    <a:pt x="168116" y="7144"/>
                  </a:cubicBezTo>
                  <a:cubicBezTo>
                    <a:pt x="257019" y="7144"/>
                    <a:pt x="329089" y="79214"/>
                    <a:pt x="329089" y="168116"/>
                  </a:cubicBez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7" name="Freeform: Shape 86">
              <a:extLst>
                <a:ext uri="{FF2B5EF4-FFF2-40B4-BE49-F238E27FC236}">
                  <a16:creationId xmlns:a16="http://schemas.microsoft.com/office/drawing/2014/main" id="{B982D7D2-16E2-4E71-A0C9-3E8F510C3D69}"/>
                </a:ext>
              </a:extLst>
            </p:cNvPr>
            <p:cNvSpPr/>
            <p:nvPr/>
          </p:nvSpPr>
          <p:spPr bwMode="gray">
            <a:xfrm>
              <a:off x="3436711" y="2456894"/>
              <a:ext cx="310864" cy="310864"/>
            </a:xfrm>
            <a:custGeom>
              <a:avLst/>
              <a:gdLst/>
              <a:ahLst/>
              <a:cxnLst/>
              <a:rect l="0" t="0" r="0" b="0"/>
              <a:pathLst>
                <a:path w="276225" h="276225">
                  <a:moveTo>
                    <a:pt x="277654" y="142399"/>
                  </a:moveTo>
                  <a:cubicBezTo>
                    <a:pt x="277654" y="217098"/>
                    <a:pt x="217098" y="277654"/>
                    <a:pt x="142399" y="277654"/>
                  </a:cubicBezTo>
                  <a:cubicBezTo>
                    <a:pt x="67699" y="277654"/>
                    <a:pt x="7144" y="217098"/>
                    <a:pt x="7144" y="142399"/>
                  </a:cubicBezTo>
                  <a:cubicBezTo>
                    <a:pt x="7144" y="67699"/>
                    <a:pt x="67699" y="7144"/>
                    <a:pt x="142399" y="7144"/>
                  </a:cubicBezTo>
                  <a:cubicBezTo>
                    <a:pt x="217098" y="7144"/>
                    <a:pt x="277654" y="67699"/>
                    <a:pt x="277654" y="142399"/>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8" name="Freeform: Shape 87">
              <a:extLst>
                <a:ext uri="{FF2B5EF4-FFF2-40B4-BE49-F238E27FC236}">
                  <a16:creationId xmlns:a16="http://schemas.microsoft.com/office/drawing/2014/main" id="{A6D67E79-9064-4B8F-BA3E-B5213A78A1AD}"/>
                </a:ext>
              </a:extLst>
            </p:cNvPr>
            <p:cNvSpPr/>
            <p:nvPr/>
          </p:nvSpPr>
          <p:spPr bwMode="gray">
            <a:xfrm>
              <a:off x="3588927" y="2609110"/>
              <a:ext cx="160792" cy="160792"/>
            </a:xfrm>
            <a:custGeom>
              <a:avLst/>
              <a:gdLst/>
              <a:ahLst/>
              <a:cxnLst/>
              <a:rect l="0" t="0" r="0" b="0"/>
              <a:pathLst>
                <a:path w="142875" h="142875">
                  <a:moveTo>
                    <a:pt x="7144" y="141446"/>
                  </a:moveTo>
                  <a:lnTo>
                    <a:pt x="7144" y="7144"/>
                  </a:lnTo>
                  <a:lnTo>
                    <a:pt x="142399" y="7144"/>
                  </a:lnTo>
                  <a:lnTo>
                    <a:pt x="142399" y="7144"/>
                  </a:lnTo>
                  <a:cubicBezTo>
                    <a:pt x="142399" y="81439"/>
                    <a:pt x="82391" y="141446"/>
                    <a:pt x="7144" y="141446"/>
                  </a:cubicBezTo>
                  <a:lnTo>
                    <a:pt x="7144" y="14144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9" name="Freeform: Shape 88">
              <a:extLst>
                <a:ext uri="{FF2B5EF4-FFF2-40B4-BE49-F238E27FC236}">
                  <a16:creationId xmlns:a16="http://schemas.microsoft.com/office/drawing/2014/main" id="{9881B2B0-E706-40DB-902E-6B6B6D6A4E6C}"/>
                </a:ext>
              </a:extLst>
            </p:cNvPr>
            <p:cNvSpPr/>
            <p:nvPr/>
          </p:nvSpPr>
          <p:spPr bwMode="gray">
            <a:xfrm>
              <a:off x="3497812" y="2517996"/>
              <a:ext cx="192950" cy="192950"/>
            </a:xfrm>
            <a:custGeom>
              <a:avLst/>
              <a:gdLst/>
              <a:ahLst/>
              <a:cxnLst/>
              <a:rect l="0" t="0" r="0" b="0"/>
              <a:pathLst>
                <a:path w="171450" h="171450">
                  <a:moveTo>
                    <a:pt x="169069" y="88106"/>
                  </a:moveTo>
                  <a:cubicBezTo>
                    <a:pt x="169069" y="132821"/>
                    <a:pt x="132821" y="169069"/>
                    <a:pt x="88106" y="169069"/>
                  </a:cubicBezTo>
                  <a:cubicBezTo>
                    <a:pt x="43392" y="169069"/>
                    <a:pt x="7144" y="132821"/>
                    <a:pt x="7144" y="88106"/>
                  </a:cubicBezTo>
                  <a:cubicBezTo>
                    <a:pt x="7144" y="43392"/>
                    <a:pt x="43392" y="7144"/>
                    <a:pt x="88106" y="7144"/>
                  </a:cubicBezTo>
                  <a:cubicBezTo>
                    <a:pt x="132821" y="7144"/>
                    <a:pt x="169069" y="43392"/>
                    <a:pt x="169069" y="8810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0" name="Freeform: Shape 89">
              <a:extLst>
                <a:ext uri="{FF2B5EF4-FFF2-40B4-BE49-F238E27FC236}">
                  <a16:creationId xmlns:a16="http://schemas.microsoft.com/office/drawing/2014/main" id="{A2AA46AB-18A0-4251-B4B2-A28EA46FABC6}"/>
                </a:ext>
              </a:extLst>
            </p:cNvPr>
            <p:cNvSpPr/>
            <p:nvPr/>
          </p:nvSpPr>
          <p:spPr bwMode="gray">
            <a:xfrm>
              <a:off x="3528898" y="2549081"/>
              <a:ext cx="75036" cy="75036"/>
            </a:xfrm>
            <a:custGeom>
              <a:avLst/>
              <a:gdLst/>
              <a:ahLst/>
              <a:cxnLst/>
              <a:rect l="0" t="0" r="0" b="0"/>
              <a:pathLst>
                <a:path w="66675" h="66675">
                  <a:moveTo>
                    <a:pt x="68104" y="37624"/>
                  </a:moveTo>
                  <a:cubicBezTo>
                    <a:pt x="68104" y="54457"/>
                    <a:pt x="54457" y="68104"/>
                    <a:pt x="37624" y="68104"/>
                  </a:cubicBezTo>
                  <a:cubicBezTo>
                    <a:pt x="20790" y="68104"/>
                    <a:pt x="7144" y="54457"/>
                    <a:pt x="7144" y="37624"/>
                  </a:cubicBezTo>
                  <a:cubicBezTo>
                    <a:pt x="7144" y="20790"/>
                    <a:pt x="20790" y="7144"/>
                    <a:pt x="37624" y="7144"/>
                  </a:cubicBezTo>
                  <a:cubicBezTo>
                    <a:pt x="54457" y="7144"/>
                    <a:pt x="68104" y="20790"/>
                    <a:pt x="68104" y="37624"/>
                  </a:cubicBezTo>
                  <a:close/>
                </a:path>
              </a:pathLst>
            </a:custGeom>
            <a:solidFill>
              <a:srgbClr val="FFFFFF"/>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1" name="Freeform: Shape 90">
              <a:extLst>
                <a:ext uri="{FF2B5EF4-FFF2-40B4-BE49-F238E27FC236}">
                  <a16:creationId xmlns:a16="http://schemas.microsoft.com/office/drawing/2014/main" id="{EF43424F-38F4-432B-AE52-7BC0881813F7}"/>
                </a:ext>
              </a:extLst>
            </p:cNvPr>
            <p:cNvSpPr/>
            <p:nvPr/>
          </p:nvSpPr>
          <p:spPr bwMode="gray">
            <a:xfrm>
              <a:off x="3388474" y="2416160"/>
              <a:ext cx="64317" cy="64317"/>
            </a:xfrm>
            <a:custGeom>
              <a:avLst/>
              <a:gdLst/>
              <a:ahLst/>
              <a:cxnLst/>
              <a:rect l="0" t="0" r="0" b="0"/>
              <a:pathLst>
                <a:path w="57150" h="57150">
                  <a:moveTo>
                    <a:pt x="58579" y="32861"/>
                  </a:moveTo>
                  <a:cubicBezTo>
                    <a:pt x="58579" y="47065"/>
                    <a:pt x="47065" y="58579"/>
                    <a:pt x="32861" y="58579"/>
                  </a:cubicBezTo>
                  <a:cubicBezTo>
                    <a:pt x="18658" y="58579"/>
                    <a:pt x="7144" y="47065"/>
                    <a:pt x="7144" y="32861"/>
                  </a:cubicBezTo>
                  <a:cubicBezTo>
                    <a:pt x="7144" y="18658"/>
                    <a:pt x="18658" y="7144"/>
                    <a:pt x="32861" y="7144"/>
                  </a:cubicBezTo>
                  <a:cubicBezTo>
                    <a:pt x="47065" y="7144"/>
                    <a:pt x="58579" y="18658"/>
                    <a:pt x="58579" y="328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92" name="Freeform: Shape 91">
              <a:extLst>
                <a:ext uri="{FF2B5EF4-FFF2-40B4-BE49-F238E27FC236}">
                  <a16:creationId xmlns:a16="http://schemas.microsoft.com/office/drawing/2014/main" id="{CA05F177-6194-465B-BE2A-800E5ED64142}"/>
                </a:ext>
              </a:extLst>
            </p:cNvPr>
            <p:cNvSpPr/>
            <p:nvPr/>
          </p:nvSpPr>
          <p:spPr bwMode="gray">
            <a:xfrm>
              <a:off x="3132278" y="2392577"/>
              <a:ext cx="96475" cy="396620"/>
            </a:xfrm>
            <a:custGeom>
              <a:avLst/>
              <a:gdLst/>
              <a:ahLst/>
              <a:cxnLst/>
              <a:rect l="0" t="0" r="0" b="0"/>
              <a:pathLst>
                <a:path w="85725" h="352425">
                  <a:moveTo>
                    <a:pt x="7144" y="7144"/>
                  </a:moveTo>
                  <a:lnTo>
                    <a:pt x="83344" y="7144"/>
                  </a:lnTo>
                  <a:lnTo>
                    <a:pt x="83344" y="350044"/>
                  </a:lnTo>
                  <a:lnTo>
                    <a:pt x="7144" y="35004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3" name="Freeform: Shape 92">
              <a:extLst>
                <a:ext uri="{FF2B5EF4-FFF2-40B4-BE49-F238E27FC236}">
                  <a16:creationId xmlns:a16="http://schemas.microsoft.com/office/drawing/2014/main" id="{83D552AA-E188-4FE9-820E-7624D3B5EABD}"/>
                </a:ext>
              </a:extLst>
            </p:cNvPr>
            <p:cNvSpPr/>
            <p:nvPr/>
          </p:nvSpPr>
          <p:spPr bwMode="gray">
            <a:xfrm>
              <a:off x="3451718" y="2316470"/>
              <a:ext cx="289425" cy="85756"/>
            </a:xfrm>
            <a:custGeom>
              <a:avLst/>
              <a:gdLst/>
              <a:ahLst/>
              <a:cxnLst/>
              <a:rect l="0" t="0" r="0" b="0"/>
              <a:pathLst>
                <a:path w="257175" h="76200">
                  <a:moveTo>
                    <a:pt x="251936" y="75724"/>
                  </a:moveTo>
                  <a:lnTo>
                    <a:pt x="7144" y="75724"/>
                  </a:lnTo>
                  <a:lnTo>
                    <a:pt x="41434" y="17621"/>
                  </a:lnTo>
                  <a:cubicBezTo>
                    <a:pt x="45244" y="10954"/>
                    <a:pt x="52864" y="7144"/>
                    <a:pt x="60484" y="7144"/>
                  </a:cubicBezTo>
                  <a:lnTo>
                    <a:pt x="198596" y="7144"/>
                  </a:lnTo>
                  <a:cubicBezTo>
                    <a:pt x="206216" y="7144"/>
                    <a:pt x="213836" y="10954"/>
                    <a:pt x="217646" y="17621"/>
                  </a:cubicBezTo>
                  <a:lnTo>
                    <a:pt x="251936" y="7572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grpSp>
    </p:spTree>
    <p:extLst>
      <p:ext uri="{BB962C8B-B14F-4D97-AF65-F5344CB8AC3E}">
        <p14:creationId xmlns:p14="http://schemas.microsoft.com/office/powerpoint/2010/main" val="1478272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457524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7484299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14233830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2_Title Only">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354826"/>
            <a:ext cx="11655840" cy="899665"/>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66043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06614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7CE36-028D-4452-A23F-34CD3A39438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20A4D07-6828-4FCA-BA2D-9F643DA65DCC}"/>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142C4B-B774-48BA-909E-AF2934396576}"/>
              </a:ext>
            </a:extLst>
          </p:cNvPr>
          <p:cNvSpPr>
            <a:spLocks noGrp="1"/>
          </p:cNvSpPr>
          <p:nvPr>
            <p:ph type="dt" sz="half" idx="10"/>
          </p:nvPr>
        </p:nvSpPr>
        <p:spPr/>
        <p:txBody>
          <a:bodyPr/>
          <a:lstStyle/>
          <a:p>
            <a:fld id="{B879A40C-BE12-4695-8F9D-87DE29F79717}" type="datetimeFigureOut">
              <a:rPr lang="en-US" smtClean="0"/>
              <a:t>3/28/2021</a:t>
            </a:fld>
            <a:endParaRPr lang="en-US"/>
          </a:p>
        </p:txBody>
      </p:sp>
      <p:sp>
        <p:nvSpPr>
          <p:cNvPr id="5" name="Footer Placeholder 4">
            <a:extLst>
              <a:ext uri="{FF2B5EF4-FFF2-40B4-BE49-F238E27FC236}">
                <a16:creationId xmlns:a16="http://schemas.microsoft.com/office/drawing/2014/main" id="{C0C0871E-B264-4FAA-9E8B-D9A584C9EBC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FE92677-4B5A-4263-B5D4-518E17F76F65}"/>
              </a:ext>
            </a:extLst>
          </p:cNvPr>
          <p:cNvSpPr>
            <a:spLocks noGrp="1"/>
          </p:cNvSpPr>
          <p:nvPr>
            <p:ph type="sldNum" sz="quarter" idx="12"/>
          </p:nvPr>
        </p:nvSpPr>
        <p:spPr/>
        <p:txBody>
          <a:bodyPr/>
          <a:lstStyle/>
          <a:p>
            <a:fld id="{7616E433-5119-4E82-ADBB-6EFD89CE2F33}" type="slidenum">
              <a:rPr lang="en-US" smtClean="0"/>
              <a:t>‹#›</a:t>
            </a:fld>
            <a:endParaRPr lang="en-US"/>
          </a:p>
        </p:txBody>
      </p:sp>
    </p:spTree>
    <p:extLst>
      <p:ext uri="{BB962C8B-B14F-4D97-AF65-F5344CB8AC3E}">
        <p14:creationId xmlns:p14="http://schemas.microsoft.com/office/powerpoint/2010/main" val="652744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6080"/>
            <a:ext cx="1366440" cy="292608"/>
          </a:xfrm>
          <a:prstGeom prst="rect">
            <a:avLst/>
          </a:prstGeom>
        </p:spPr>
      </p:pic>
      <p:sp>
        <p:nvSpPr>
          <p:cNvPr id="30" name="Rectangle 29">
            <a:extLst>
              <a:ext uri="{FF2B5EF4-FFF2-40B4-BE49-F238E27FC236}">
                <a16:creationId xmlns:a16="http://schemas.microsoft.com/office/drawing/2014/main" id="{8B2E4F62-54DC-4435-AA29-18599C177284}"/>
              </a:ext>
            </a:extLst>
          </p:cNvPr>
          <p:cNvSpPr/>
          <p:nvPr userDrawn="1"/>
        </p:nvSpPr>
        <p:spPr bwMode="gray">
          <a:xfrm>
            <a:off x="293044" y="1170431"/>
            <a:ext cx="11604624" cy="5393881"/>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3" name="Group 2">
            <a:extLst>
              <a:ext uri="{FF2B5EF4-FFF2-40B4-BE49-F238E27FC236}">
                <a16:creationId xmlns:a16="http://schemas.microsoft.com/office/drawing/2014/main" id="{56FAD87F-DBF5-4E2F-A61B-3CCEC5C7D0B9}"/>
              </a:ext>
            </a:extLst>
          </p:cNvPr>
          <p:cNvGrpSpPr/>
          <p:nvPr userDrawn="1"/>
        </p:nvGrpSpPr>
        <p:grpSpPr bwMode="ltGray">
          <a:xfrm>
            <a:off x="8710812" y="1771650"/>
            <a:ext cx="3481189" cy="4196081"/>
            <a:chOff x="8710812" y="1771650"/>
            <a:chExt cx="3481189" cy="4196081"/>
          </a:xfrm>
        </p:grpSpPr>
        <p:sp>
          <p:nvSpPr>
            <p:cNvPr id="32" name="Freeform 5">
              <a:extLst>
                <a:ext uri="{FF2B5EF4-FFF2-40B4-BE49-F238E27FC236}">
                  <a16:creationId xmlns:a16="http://schemas.microsoft.com/office/drawing/2014/main" id="{6B0365F1-E7DF-4958-962E-9FFD3A394140}"/>
                </a:ext>
              </a:extLst>
            </p:cNvPr>
            <p:cNvSpPr>
              <a:spLocks/>
            </p:cNvSpPr>
            <p:nvPr userDrawn="1"/>
          </p:nvSpPr>
          <p:spPr bwMode="ltGray">
            <a:xfrm>
              <a:off x="9246854" y="3720628"/>
              <a:ext cx="531187" cy="974975"/>
            </a:xfrm>
            <a:custGeom>
              <a:avLst/>
              <a:gdLst>
                <a:gd name="T0" fmla="*/ 547 w 547"/>
                <a:gd name="T1" fmla="*/ 704 h 1004"/>
                <a:gd name="T2" fmla="*/ 0 w 547"/>
                <a:gd name="T3" fmla="*/ 1004 h 1004"/>
                <a:gd name="T4" fmla="*/ 0 w 547"/>
                <a:gd name="T5" fmla="*/ 300 h 1004"/>
                <a:gd name="T6" fmla="*/ 547 w 547"/>
                <a:gd name="T7" fmla="*/ 0 h 1004"/>
                <a:gd name="T8" fmla="*/ 547 w 547"/>
                <a:gd name="T9" fmla="*/ 704 h 1004"/>
              </a:gdLst>
              <a:ahLst/>
              <a:cxnLst>
                <a:cxn ang="0">
                  <a:pos x="T0" y="T1"/>
                </a:cxn>
                <a:cxn ang="0">
                  <a:pos x="T2" y="T3"/>
                </a:cxn>
                <a:cxn ang="0">
                  <a:pos x="T4" y="T5"/>
                </a:cxn>
                <a:cxn ang="0">
                  <a:pos x="T6" y="T7"/>
                </a:cxn>
                <a:cxn ang="0">
                  <a:pos x="T8" y="T9"/>
                </a:cxn>
              </a:cxnLst>
              <a:rect l="0" t="0" r="r" b="b"/>
              <a:pathLst>
                <a:path w="547" h="1004">
                  <a:moveTo>
                    <a:pt x="547" y="704"/>
                  </a:moveTo>
                  <a:lnTo>
                    <a:pt x="0" y="1004"/>
                  </a:lnTo>
                  <a:lnTo>
                    <a:pt x="0" y="300"/>
                  </a:lnTo>
                  <a:lnTo>
                    <a:pt x="547" y="0"/>
                  </a:lnTo>
                  <a:lnTo>
                    <a:pt x="547" y="704"/>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6">
              <a:extLst>
                <a:ext uri="{FF2B5EF4-FFF2-40B4-BE49-F238E27FC236}">
                  <a16:creationId xmlns:a16="http://schemas.microsoft.com/office/drawing/2014/main" id="{39253E4C-431D-4257-8CC7-C1456CD2F32D}"/>
                </a:ext>
              </a:extLst>
            </p:cNvPr>
            <p:cNvSpPr>
              <a:spLocks/>
            </p:cNvSpPr>
            <p:nvPr userDrawn="1"/>
          </p:nvSpPr>
          <p:spPr bwMode="ltGray">
            <a:xfrm>
              <a:off x="9778040" y="3720628"/>
              <a:ext cx="532157" cy="974975"/>
            </a:xfrm>
            <a:custGeom>
              <a:avLst/>
              <a:gdLst>
                <a:gd name="T0" fmla="*/ 0 w 548"/>
                <a:gd name="T1" fmla="*/ 704 h 1004"/>
                <a:gd name="T2" fmla="*/ 548 w 548"/>
                <a:gd name="T3" fmla="*/ 1004 h 1004"/>
                <a:gd name="T4" fmla="*/ 548 w 548"/>
                <a:gd name="T5" fmla="*/ 300 h 1004"/>
                <a:gd name="T6" fmla="*/ 0 w 548"/>
                <a:gd name="T7" fmla="*/ 0 h 1004"/>
                <a:gd name="T8" fmla="*/ 0 w 548"/>
                <a:gd name="T9" fmla="*/ 704 h 1004"/>
              </a:gdLst>
              <a:ahLst/>
              <a:cxnLst>
                <a:cxn ang="0">
                  <a:pos x="T0" y="T1"/>
                </a:cxn>
                <a:cxn ang="0">
                  <a:pos x="T2" y="T3"/>
                </a:cxn>
                <a:cxn ang="0">
                  <a:pos x="T4" y="T5"/>
                </a:cxn>
                <a:cxn ang="0">
                  <a:pos x="T6" y="T7"/>
                </a:cxn>
                <a:cxn ang="0">
                  <a:pos x="T8" y="T9"/>
                </a:cxn>
              </a:cxnLst>
              <a:rect l="0" t="0" r="r" b="b"/>
              <a:pathLst>
                <a:path w="548" h="1004">
                  <a:moveTo>
                    <a:pt x="0" y="704"/>
                  </a:moveTo>
                  <a:lnTo>
                    <a:pt x="548" y="1004"/>
                  </a:lnTo>
                  <a:lnTo>
                    <a:pt x="548" y="300"/>
                  </a:lnTo>
                  <a:lnTo>
                    <a:pt x="0" y="0"/>
                  </a:lnTo>
                  <a:lnTo>
                    <a:pt x="0" y="704"/>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7">
              <a:extLst>
                <a:ext uri="{FF2B5EF4-FFF2-40B4-BE49-F238E27FC236}">
                  <a16:creationId xmlns:a16="http://schemas.microsoft.com/office/drawing/2014/main" id="{E928826C-9C74-4194-A556-98EC9A96F677}"/>
                </a:ext>
              </a:extLst>
            </p:cNvPr>
            <p:cNvSpPr>
              <a:spLocks/>
            </p:cNvSpPr>
            <p:nvPr userDrawn="1"/>
          </p:nvSpPr>
          <p:spPr bwMode="ltGray">
            <a:xfrm>
              <a:off x="9246854" y="4404276"/>
              <a:ext cx="1063344" cy="586538"/>
            </a:xfrm>
            <a:custGeom>
              <a:avLst/>
              <a:gdLst>
                <a:gd name="T0" fmla="*/ 547 w 1095"/>
                <a:gd name="T1" fmla="*/ 0 h 604"/>
                <a:gd name="T2" fmla="*/ 0 w 1095"/>
                <a:gd name="T3" fmla="*/ 300 h 604"/>
                <a:gd name="T4" fmla="*/ 560 w 1095"/>
                <a:gd name="T5" fmla="*/ 604 h 604"/>
                <a:gd name="T6" fmla="*/ 1095 w 1095"/>
                <a:gd name="T7" fmla="*/ 300 h 604"/>
                <a:gd name="T8" fmla="*/ 547 w 1095"/>
                <a:gd name="T9" fmla="*/ 0 h 604"/>
              </a:gdLst>
              <a:ahLst/>
              <a:cxnLst>
                <a:cxn ang="0">
                  <a:pos x="T0" y="T1"/>
                </a:cxn>
                <a:cxn ang="0">
                  <a:pos x="T2" y="T3"/>
                </a:cxn>
                <a:cxn ang="0">
                  <a:pos x="T4" y="T5"/>
                </a:cxn>
                <a:cxn ang="0">
                  <a:pos x="T6" y="T7"/>
                </a:cxn>
                <a:cxn ang="0">
                  <a:pos x="T8" y="T9"/>
                </a:cxn>
              </a:cxnLst>
              <a:rect l="0" t="0" r="r" b="b"/>
              <a:pathLst>
                <a:path w="1095" h="604">
                  <a:moveTo>
                    <a:pt x="547" y="0"/>
                  </a:moveTo>
                  <a:lnTo>
                    <a:pt x="0" y="300"/>
                  </a:lnTo>
                  <a:lnTo>
                    <a:pt x="560" y="604"/>
                  </a:lnTo>
                  <a:lnTo>
                    <a:pt x="1095" y="300"/>
                  </a:lnTo>
                  <a:lnTo>
                    <a:pt x="547" y="0"/>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8">
              <a:extLst>
                <a:ext uri="{FF2B5EF4-FFF2-40B4-BE49-F238E27FC236}">
                  <a16:creationId xmlns:a16="http://schemas.microsoft.com/office/drawing/2014/main" id="{7ACB5DE1-DAC6-4C99-B2CC-0EB12CE0D5FE}"/>
                </a:ext>
              </a:extLst>
            </p:cNvPr>
            <p:cNvSpPr>
              <a:spLocks/>
            </p:cNvSpPr>
            <p:nvPr userDrawn="1"/>
          </p:nvSpPr>
          <p:spPr bwMode="ltGray">
            <a:xfrm>
              <a:off x="8710812"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9">
              <a:extLst>
                <a:ext uri="{FF2B5EF4-FFF2-40B4-BE49-F238E27FC236}">
                  <a16:creationId xmlns:a16="http://schemas.microsoft.com/office/drawing/2014/main" id="{5D630C8B-3A7C-4321-A3EF-B1D0A698F738}"/>
                </a:ext>
              </a:extLst>
            </p:cNvPr>
            <p:cNvSpPr>
              <a:spLocks/>
            </p:cNvSpPr>
            <p:nvPr userDrawn="1"/>
          </p:nvSpPr>
          <p:spPr bwMode="ltGray">
            <a:xfrm>
              <a:off x="9242969" y="2748567"/>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10">
              <a:extLst>
                <a:ext uri="{FF2B5EF4-FFF2-40B4-BE49-F238E27FC236}">
                  <a16:creationId xmlns:a16="http://schemas.microsoft.com/office/drawing/2014/main" id="{2A590461-2675-4E4A-B9BB-BF5471E89538}"/>
                </a:ext>
              </a:extLst>
            </p:cNvPr>
            <p:cNvSpPr>
              <a:spLocks/>
            </p:cNvSpPr>
            <p:nvPr userDrawn="1"/>
          </p:nvSpPr>
          <p:spPr bwMode="ltGray">
            <a:xfrm>
              <a:off x="8710812" y="3434156"/>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1">
              <a:extLst>
                <a:ext uri="{FF2B5EF4-FFF2-40B4-BE49-F238E27FC236}">
                  <a16:creationId xmlns:a16="http://schemas.microsoft.com/office/drawing/2014/main" id="{48EAECFD-0CA3-492F-BA94-22EF6EB2205B}"/>
                </a:ext>
              </a:extLst>
            </p:cNvPr>
            <p:cNvSpPr>
              <a:spLocks/>
            </p:cNvSpPr>
            <p:nvPr userDrawn="1"/>
          </p:nvSpPr>
          <p:spPr bwMode="ltGray">
            <a:xfrm>
              <a:off x="9773185"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12">
              <a:extLst>
                <a:ext uri="{FF2B5EF4-FFF2-40B4-BE49-F238E27FC236}">
                  <a16:creationId xmlns:a16="http://schemas.microsoft.com/office/drawing/2014/main" id="{62FFEC32-2F2F-43F4-9C21-7F15A26966AC}"/>
                </a:ext>
              </a:extLst>
            </p:cNvPr>
            <p:cNvSpPr>
              <a:spLocks/>
            </p:cNvSpPr>
            <p:nvPr userDrawn="1"/>
          </p:nvSpPr>
          <p:spPr bwMode="ltGray">
            <a:xfrm>
              <a:off x="9773185" y="3434157"/>
              <a:ext cx="1063345"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 name="connsiteX0" fmla="*/ 5005 w 10000"/>
                <a:gd name="connsiteY0" fmla="*/ 0 h 10000"/>
                <a:gd name="connsiteX1" fmla="*/ 0 w 10000"/>
                <a:gd name="connsiteY1" fmla="*/ 4967 h 10000"/>
                <a:gd name="connsiteX2" fmla="*/ 5048 w 10000"/>
                <a:gd name="connsiteY2" fmla="*/ 10000 h 10000"/>
                <a:gd name="connsiteX3" fmla="*/ 10000 w 10000"/>
                <a:gd name="connsiteY3" fmla="*/ 4967 h 10000"/>
                <a:gd name="connsiteX4" fmla="*/ 5005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5005" y="0"/>
                  </a:moveTo>
                  <a:lnTo>
                    <a:pt x="0" y="4967"/>
                  </a:lnTo>
                  <a:lnTo>
                    <a:pt x="5048" y="10000"/>
                  </a:lnTo>
                  <a:lnTo>
                    <a:pt x="10000" y="4967"/>
                  </a:lnTo>
                  <a:lnTo>
                    <a:pt x="5005"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13">
              <a:extLst>
                <a:ext uri="{FF2B5EF4-FFF2-40B4-BE49-F238E27FC236}">
                  <a16:creationId xmlns:a16="http://schemas.microsoft.com/office/drawing/2014/main" id="{647709D2-F4CC-4414-B183-427A6D2A22AB}"/>
                </a:ext>
              </a:extLst>
            </p:cNvPr>
            <p:cNvSpPr>
              <a:spLocks/>
            </p:cNvSpPr>
            <p:nvPr userDrawn="1"/>
          </p:nvSpPr>
          <p:spPr bwMode="ltGray">
            <a:xfrm>
              <a:off x="11361823" y="2748566"/>
              <a:ext cx="534332" cy="982635"/>
            </a:xfrm>
            <a:custGeom>
              <a:avLst/>
              <a:gdLst>
                <a:gd name="T0" fmla="*/ 0 w 548"/>
                <a:gd name="T1" fmla="*/ 706 h 1006"/>
                <a:gd name="T2" fmla="*/ 548 w 548"/>
                <a:gd name="T3" fmla="*/ 1006 h 1006"/>
                <a:gd name="T4" fmla="*/ 548 w 548"/>
                <a:gd name="T5" fmla="*/ 300 h 1006"/>
                <a:gd name="T6" fmla="*/ 0 w 548"/>
                <a:gd name="T7" fmla="*/ 0 h 1006"/>
                <a:gd name="T8" fmla="*/ 0 w 548"/>
                <a:gd name="T9" fmla="*/ 706 h 1006"/>
              </a:gdLst>
              <a:ahLst/>
              <a:cxnLst>
                <a:cxn ang="0">
                  <a:pos x="T0" y="T1"/>
                </a:cxn>
                <a:cxn ang="0">
                  <a:pos x="T2" y="T3"/>
                </a:cxn>
                <a:cxn ang="0">
                  <a:pos x="T4" y="T5"/>
                </a:cxn>
                <a:cxn ang="0">
                  <a:pos x="T6" y="T7"/>
                </a:cxn>
                <a:cxn ang="0">
                  <a:pos x="T8" y="T9"/>
                </a:cxn>
              </a:cxnLst>
              <a:rect l="0" t="0" r="r" b="b"/>
              <a:pathLst>
                <a:path w="548" h="1006">
                  <a:moveTo>
                    <a:pt x="0" y="706"/>
                  </a:moveTo>
                  <a:lnTo>
                    <a:pt x="548" y="1006"/>
                  </a:lnTo>
                  <a:lnTo>
                    <a:pt x="548" y="300"/>
                  </a:lnTo>
                  <a:lnTo>
                    <a:pt x="0" y="0"/>
                  </a:lnTo>
                  <a:lnTo>
                    <a:pt x="0" y="706"/>
                  </a:lnTo>
                  <a:close/>
                </a:path>
              </a:pathLst>
            </a:custGeom>
            <a:solidFill>
              <a:srgbClr val="303030"/>
            </a:solidFill>
            <a:ln w="9525">
              <a:noFill/>
              <a:round/>
              <a:headEnd/>
              <a:tailEnd/>
            </a:ln>
          </p:spPr>
          <p:txBody>
            <a:bodyPr vert="horz" wrap="square" lIns="91440" tIns="45720" rIns="91440" bIns="45720" numCol="1" anchor="t" anchorCtr="0" compatLnSpc="1">
              <a:prstTxWarp prst="textNoShape">
                <a:avLst/>
              </a:prstTxWarp>
            </a:bodyPr>
            <a:lstStyle/>
            <a:p>
              <a:pPr lvl="0"/>
              <a:endParaRPr lang="en-US"/>
            </a:p>
          </p:txBody>
        </p:sp>
        <p:sp>
          <p:nvSpPr>
            <p:cNvPr id="41" name="Freeform 14">
              <a:extLst>
                <a:ext uri="{FF2B5EF4-FFF2-40B4-BE49-F238E27FC236}">
                  <a16:creationId xmlns:a16="http://schemas.microsoft.com/office/drawing/2014/main" id="{72928ABA-DF2E-4C8E-B194-7FA528229810}"/>
                </a:ext>
              </a:extLst>
            </p:cNvPr>
            <p:cNvSpPr>
              <a:spLocks/>
            </p:cNvSpPr>
            <p:nvPr userDrawn="1"/>
          </p:nvSpPr>
          <p:spPr bwMode="ltGray">
            <a:xfrm>
              <a:off x="10833616" y="3434158"/>
              <a:ext cx="1060195" cy="586539"/>
            </a:xfrm>
            <a:custGeom>
              <a:avLst/>
              <a:gdLst>
                <a:gd name="T0" fmla="*/ 548 w 1096"/>
                <a:gd name="T1" fmla="*/ 0 h 604"/>
                <a:gd name="T2" fmla="*/ 0 w 1096"/>
                <a:gd name="T3" fmla="*/ 300 h 604"/>
                <a:gd name="T4" fmla="*/ 560 w 1096"/>
                <a:gd name="T5" fmla="*/ 604 h 604"/>
                <a:gd name="T6" fmla="*/ 1096 w 1096"/>
                <a:gd name="T7" fmla="*/ 300 h 604"/>
                <a:gd name="T8" fmla="*/ 548 w 1096"/>
                <a:gd name="T9" fmla="*/ 0 h 604"/>
                <a:gd name="connsiteX0" fmla="*/ 5000 w 9956"/>
                <a:gd name="connsiteY0" fmla="*/ 0 h 10000"/>
                <a:gd name="connsiteX1" fmla="*/ 0 w 9956"/>
                <a:gd name="connsiteY1" fmla="*/ 4967 h 10000"/>
                <a:gd name="connsiteX2" fmla="*/ 5109 w 9956"/>
                <a:gd name="connsiteY2" fmla="*/ 10000 h 10000"/>
                <a:gd name="connsiteX3" fmla="*/ 9956 w 9956"/>
                <a:gd name="connsiteY3" fmla="*/ 4967 h 10000"/>
                <a:gd name="connsiteX4" fmla="*/ 5000 w 9956"/>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56" h="10000">
                  <a:moveTo>
                    <a:pt x="5000" y="0"/>
                  </a:moveTo>
                  <a:lnTo>
                    <a:pt x="0" y="4967"/>
                  </a:lnTo>
                  <a:lnTo>
                    <a:pt x="5109" y="10000"/>
                  </a:lnTo>
                  <a:lnTo>
                    <a:pt x="9956" y="4967"/>
                  </a:lnTo>
                  <a:lnTo>
                    <a:pt x="5000" y="0"/>
                  </a:lnTo>
                  <a:close/>
                </a:path>
              </a:pathLst>
            </a:custGeom>
            <a:solidFill>
              <a:srgbClr val="303030"/>
            </a:solidFill>
            <a:ln w="9525">
              <a:noFill/>
              <a:round/>
              <a:headEnd/>
              <a:tailEnd/>
            </a:ln>
          </p:spPr>
          <p:txBody>
            <a:bodyPr vert="horz" wrap="square" lIns="91440" tIns="45720" rIns="91440" bIns="45720" numCol="1" anchor="t" anchorCtr="0" compatLnSpc="1">
              <a:prstTxWarp prst="textNoShape">
                <a:avLst/>
              </a:prstTxWarp>
            </a:bodyPr>
            <a:lstStyle/>
            <a:p>
              <a:pPr lvl="0"/>
              <a:endParaRPr lang="en-US"/>
            </a:p>
          </p:txBody>
        </p:sp>
        <p:sp>
          <p:nvSpPr>
            <p:cNvPr id="42" name="Freeform 15">
              <a:extLst>
                <a:ext uri="{FF2B5EF4-FFF2-40B4-BE49-F238E27FC236}">
                  <a16:creationId xmlns:a16="http://schemas.microsoft.com/office/drawing/2014/main" id="{5A52C6C9-8220-4E26-B41D-1AA4F49DF9B8}"/>
                </a:ext>
              </a:extLst>
            </p:cNvPr>
            <p:cNvSpPr>
              <a:spLocks/>
            </p:cNvSpPr>
            <p:nvPr userDrawn="1"/>
          </p:nvSpPr>
          <p:spPr bwMode="ltGray">
            <a:xfrm>
              <a:off x="10299515" y="1771650"/>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16">
              <a:extLst>
                <a:ext uri="{FF2B5EF4-FFF2-40B4-BE49-F238E27FC236}">
                  <a16:creationId xmlns:a16="http://schemas.microsoft.com/office/drawing/2014/main" id="{8548CD94-9B34-4B91-BB2B-8736861E89E1}"/>
                </a:ext>
              </a:extLst>
            </p:cNvPr>
            <p:cNvSpPr>
              <a:spLocks/>
            </p:cNvSpPr>
            <p:nvPr userDrawn="1"/>
          </p:nvSpPr>
          <p:spPr bwMode="ltGray">
            <a:xfrm>
              <a:off x="10831673" y="1771650"/>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7">
              <a:extLst>
                <a:ext uri="{FF2B5EF4-FFF2-40B4-BE49-F238E27FC236}">
                  <a16:creationId xmlns:a16="http://schemas.microsoft.com/office/drawing/2014/main" id="{CFFFDB94-105D-4570-A938-4AD7CE4AE782}"/>
                </a:ext>
              </a:extLst>
            </p:cNvPr>
            <p:cNvSpPr>
              <a:spLocks/>
            </p:cNvSpPr>
            <p:nvPr userDrawn="1"/>
          </p:nvSpPr>
          <p:spPr bwMode="ltGray">
            <a:xfrm>
              <a:off x="10299515" y="2457240"/>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18">
              <a:extLst>
                <a:ext uri="{FF2B5EF4-FFF2-40B4-BE49-F238E27FC236}">
                  <a16:creationId xmlns:a16="http://schemas.microsoft.com/office/drawing/2014/main" id="{AC2A78A9-4071-45DC-BAE8-1C643EDD9B01}"/>
                </a:ext>
              </a:extLst>
            </p:cNvPr>
            <p:cNvSpPr>
              <a:spLocks/>
            </p:cNvSpPr>
            <p:nvPr userDrawn="1"/>
          </p:nvSpPr>
          <p:spPr bwMode="ltGray">
            <a:xfrm>
              <a:off x="11364801" y="1771650"/>
              <a:ext cx="531187" cy="976917"/>
            </a:xfrm>
            <a:custGeom>
              <a:avLst/>
              <a:gdLst>
                <a:gd name="T0" fmla="*/ 547 w 547"/>
                <a:gd name="T1" fmla="*/ 706 h 1006"/>
                <a:gd name="T2" fmla="*/ 0 w 547"/>
                <a:gd name="T3" fmla="*/ 1006 h 1006"/>
                <a:gd name="T4" fmla="*/ 0 w 547"/>
                <a:gd name="T5" fmla="*/ 300 h 1006"/>
                <a:gd name="T6" fmla="*/ 547 w 547"/>
                <a:gd name="T7" fmla="*/ 0 h 1006"/>
                <a:gd name="T8" fmla="*/ 547 w 547"/>
                <a:gd name="T9" fmla="*/ 706 h 1006"/>
              </a:gdLst>
              <a:ahLst/>
              <a:cxnLst>
                <a:cxn ang="0">
                  <a:pos x="T0" y="T1"/>
                </a:cxn>
                <a:cxn ang="0">
                  <a:pos x="T2" y="T3"/>
                </a:cxn>
                <a:cxn ang="0">
                  <a:pos x="T4" y="T5"/>
                </a:cxn>
                <a:cxn ang="0">
                  <a:pos x="T6" y="T7"/>
                </a:cxn>
                <a:cxn ang="0">
                  <a:pos x="T8" y="T9"/>
                </a:cxn>
              </a:cxnLst>
              <a:rect l="0" t="0" r="r" b="b"/>
              <a:pathLst>
                <a:path w="547" h="1006">
                  <a:moveTo>
                    <a:pt x="547" y="706"/>
                  </a:moveTo>
                  <a:lnTo>
                    <a:pt x="0" y="1006"/>
                  </a:lnTo>
                  <a:lnTo>
                    <a:pt x="0" y="300"/>
                  </a:lnTo>
                  <a:lnTo>
                    <a:pt x="547" y="0"/>
                  </a:lnTo>
                  <a:lnTo>
                    <a:pt x="547"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Shape 56">
              <a:extLst>
                <a:ext uri="{FF2B5EF4-FFF2-40B4-BE49-F238E27FC236}">
                  <a16:creationId xmlns:a16="http://schemas.microsoft.com/office/drawing/2014/main" id="{6A0EEF9B-FB8E-409B-A24F-BD7570B88204}"/>
                </a:ext>
              </a:extLst>
            </p:cNvPr>
            <p:cNvSpPr>
              <a:spLocks/>
            </p:cNvSpPr>
            <p:nvPr userDrawn="1"/>
          </p:nvSpPr>
          <p:spPr bwMode="ltGray">
            <a:xfrm>
              <a:off x="11895988" y="1771650"/>
              <a:ext cx="296013" cy="847641"/>
            </a:xfrm>
            <a:custGeom>
              <a:avLst/>
              <a:gdLst>
                <a:gd name="connsiteX0" fmla="*/ 0 w 296013"/>
                <a:gd name="connsiteY0" fmla="*/ 0 h 847641"/>
                <a:gd name="connsiteX1" fmla="*/ 296013 w 296013"/>
                <a:gd name="connsiteY1" fmla="*/ 162051 h 847641"/>
                <a:gd name="connsiteX2" fmla="*/ 296013 w 296013"/>
                <a:gd name="connsiteY2" fmla="*/ 847641 h 847641"/>
                <a:gd name="connsiteX3" fmla="*/ 0 w 296013"/>
                <a:gd name="connsiteY3" fmla="*/ 685590 h 847641"/>
              </a:gdLst>
              <a:ahLst/>
              <a:cxnLst>
                <a:cxn ang="0">
                  <a:pos x="connsiteX0" y="connsiteY0"/>
                </a:cxn>
                <a:cxn ang="0">
                  <a:pos x="connsiteX1" y="connsiteY1"/>
                </a:cxn>
                <a:cxn ang="0">
                  <a:pos x="connsiteX2" y="connsiteY2"/>
                </a:cxn>
                <a:cxn ang="0">
                  <a:pos x="connsiteX3" y="connsiteY3"/>
                </a:cxn>
              </a:cxnLst>
              <a:rect l="l" t="t" r="r" b="b"/>
              <a:pathLst>
                <a:path w="296013" h="847641">
                  <a:moveTo>
                    <a:pt x="0" y="0"/>
                  </a:moveTo>
                  <a:lnTo>
                    <a:pt x="296013" y="162051"/>
                  </a:lnTo>
                  <a:lnTo>
                    <a:pt x="296013" y="847641"/>
                  </a:lnTo>
                  <a:lnTo>
                    <a:pt x="0" y="685590"/>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59" name="Freeform: Shape 58">
              <a:extLst>
                <a:ext uri="{FF2B5EF4-FFF2-40B4-BE49-F238E27FC236}">
                  <a16:creationId xmlns:a16="http://schemas.microsoft.com/office/drawing/2014/main" id="{390FC8DE-C4AD-4BD3-9506-276C17F0C333}"/>
                </a:ext>
              </a:extLst>
            </p:cNvPr>
            <p:cNvSpPr>
              <a:spLocks/>
            </p:cNvSpPr>
            <p:nvPr userDrawn="1"/>
          </p:nvSpPr>
          <p:spPr bwMode="ltGray">
            <a:xfrm>
              <a:off x="11364800" y="2457240"/>
              <a:ext cx="827200" cy="593577"/>
            </a:xfrm>
            <a:custGeom>
              <a:avLst/>
              <a:gdLst>
                <a:gd name="connsiteX0" fmla="*/ 531141 w 827200"/>
                <a:gd name="connsiteY0" fmla="*/ 0 h 593577"/>
                <a:gd name="connsiteX1" fmla="*/ 827200 w 827200"/>
                <a:gd name="connsiteY1" fmla="*/ 162066 h 593577"/>
                <a:gd name="connsiteX2" fmla="*/ 827200 w 827200"/>
                <a:gd name="connsiteY2" fmla="*/ 425095 h 593577"/>
                <a:gd name="connsiteX3" fmla="*/ 529758 w 827200"/>
                <a:gd name="connsiteY3" fmla="*/ 593577 h 593577"/>
                <a:gd name="connsiteX4" fmla="*/ 0 w 827200"/>
                <a:gd name="connsiteY4" fmla="*/ 291334 h 593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7200" h="593577">
                  <a:moveTo>
                    <a:pt x="531141" y="0"/>
                  </a:moveTo>
                  <a:lnTo>
                    <a:pt x="827200" y="162066"/>
                  </a:lnTo>
                  <a:lnTo>
                    <a:pt x="827200" y="425095"/>
                  </a:lnTo>
                  <a:lnTo>
                    <a:pt x="529758" y="593577"/>
                  </a:lnTo>
                  <a:lnTo>
                    <a:pt x="0" y="291334"/>
                  </a:lnTo>
                  <a:close/>
                </a:path>
              </a:pathLst>
            </a:custGeom>
            <a:solidFill>
              <a:srgbClr val="303030"/>
            </a:solidFill>
            <a:ln w="9525">
              <a:solidFill>
                <a:srgbClr val="303030"/>
              </a:solidFill>
              <a:round/>
              <a:headEnd/>
              <a:tailEnd/>
            </a:ln>
          </p:spPr>
          <p:txBody>
            <a:bodyPr vert="horz" wrap="square" lIns="91440" tIns="45720" rIns="91440" bIns="45720" numCol="1" anchor="t" anchorCtr="0" compatLnSpc="1">
              <a:prstTxWarp prst="textNoShape">
                <a:avLst/>
              </a:prstTxWarp>
              <a:noAutofit/>
            </a:bodyPr>
            <a:lstStyle/>
            <a:p>
              <a:pPr lvl="0"/>
              <a:endParaRPr lang="en-US"/>
            </a:p>
          </p:txBody>
        </p:sp>
        <p:sp>
          <p:nvSpPr>
            <p:cNvPr id="48" name="Freeform 21">
              <a:extLst>
                <a:ext uri="{FF2B5EF4-FFF2-40B4-BE49-F238E27FC236}">
                  <a16:creationId xmlns:a16="http://schemas.microsoft.com/office/drawing/2014/main" id="{77297A5A-69AC-4DF4-95F9-A09D48D814E3}"/>
                </a:ext>
              </a:extLst>
            </p:cNvPr>
            <p:cNvSpPr>
              <a:spLocks/>
            </p:cNvSpPr>
            <p:nvPr userDrawn="1"/>
          </p:nvSpPr>
          <p:spPr bwMode="ltGray">
            <a:xfrm>
              <a:off x="10316024" y="4400391"/>
              <a:ext cx="531187" cy="976917"/>
            </a:xfrm>
            <a:custGeom>
              <a:avLst/>
              <a:gdLst>
                <a:gd name="T0" fmla="*/ 547 w 547"/>
                <a:gd name="T1" fmla="*/ 707 h 1006"/>
                <a:gd name="T2" fmla="*/ 0 w 547"/>
                <a:gd name="T3" fmla="*/ 1006 h 1006"/>
                <a:gd name="T4" fmla="*/ 0 w 547"/>
                <a:gd name="T5" fmla="*/ 300 h 1006"/>
                <a:gd name="T6" fmla="*/ 547 w 547"/>
                <a:gd name="T7" fmla="*/ 0 h 1006"/>
                <a:gd name="T8" fmla="*/ 547 w 547"/>
                <a:gd name="T9" fmla="*/ 707 h 1006"/>
              </a:gdLst>
              <a:ahLst/>
              <a:cxnLst>
                <a:cxn ang="0">
                  <a:pos x="T0" y="T1"/>
                </a:cxn>
                <a:cxn ang="0">
                  <a:pos x="T2" y="T3"/>
                </a:cxn>
                <a:cxn ang="0">
                  <a:pos x="T4" y="T5"/>
                </a:cxn>
                <a:cxn ang="0">
                  <a:pos x="T6" y="T7"/>
                </a:cxn>
                <a:cxn ang="0">
                  <a:pos x="T8" y="T9"/>
                </a:cxn>
              </a:cxnLst>
              <a:rect l="0" t="0" r="r" b="b"/>
              <a:pathLst>
                <a:path w="547" h="1006">
                  <a:moveTo>
                    <a:pt x="547" y="707"/>
                  </a:moveTo>
                  <a:lnTo>
                    <a:pt x="0" y="1006"/>
                  </a:lnTo>
                  <a:lnTo>
                    <a:pt x="0" y="300"/>
                  </a:lnTo>
                  <a:lnTo>
                    <a:pt x="547" y="0"/>
                  </a:lnTo>
                  <a:lnTo>
                    <a:pt x="547" y="707"/>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22">
              <a:extLst>
                <a:ext uri="{FF2B5EF4-FFF2-40B4-BE49-F238E27FC236}">
                  <a16:creationId xmlns:a16="http://schemas.microsoft.com/office/drawing/2014/main" id="{E65087DC-7AC8-4AA7-9010-A067ADE1CF79}"/>
                </a:ext>
              </a:extLst>
            </p:cNvPr>
            <p:cNvSpPr>
              <a:spLocks/>
            </p:cNvSpPr>
            <p:nvPr userDrawn="1"/>
          </p:nvSpPr>
          <p:spPr bwMode="ltGray">
            <a:xfrm>
              <a:off x="10847210" y="4400391"/>
              <a:ext cx="532157" cy="976917"/>
            </a:xfrm>
            <a:custGeom>
              <a:avLst/>
              <a:gdLst>
                <a:gd name="T0" fmla="*/ 0 w 548"/>
                <a:gd name="T1" fmla="*/ 707 h 1006"/>
                <a:gd name="T2" fmla="*/ 548 w 548"/>
                <a:gd name="T3" fmla="*/ 1006 h 1006"/>
                <a:gd name="T4" fmla="*/ 548 w 548"/>
                <a:gd name="T5" fmla="*/ 300 h 1006"/>
                <a:gd name="T6" fmla="*/ 0 w 548"/>
                <a:gd name="T7" fmla="*/ 0 h 1006"/>
                <a:gd name="T8" fmla="*/ 0 w 548"/>
                <a:gd name="T9" fmla="*/ 707 h 1006"/>
              </a:gdLst>
              <a:ahLst/>
              <a:cxnLst>
                <a:cxn ang="0">
                  <a:pos x="T0" y="T1"/>
                </a:cxn>
                <a:cxn ang="0">
                  <a:pos x="T2" y="T3"/>
                </a:cxn>
                <a:cxn ang="0">
                  <a:pos x="T4" y="T5"/>
                </a:cxn>
                <a:cxn ang="0">
                  <a:pos x="T6" y="T7"/>
                </a:cxn>
                <a:cxn ang="0">
                  <a:pos x="T8" y="T9"/>
                </a:cxn>
              </a:cxnLst>
              <a:rect l="0" t="0" r="r" b="b"/>
              <a:pathLst>
                <a:path w="548" h="1006">
                  <a:moveTo>
                    <a:pt x="0" y="707"/>
                  </a:moveTo>
                  <a:lnTo>
                    <a:pt x="548" y="1006"/>
                  </a:lnTo>
                  <a:lnTo>
                    <a:pt x="548" y="300"/>
                  </a:lnTo>
                  <a:lnTo>
                    <a:pt x="0" y="0"/>
                  </a:lnTo>
                  <a:lnTo>
                    <a:pt x="0" y="707"/>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23">
              <a:extLst>
                <a:ext uri="{FF2B5EF4-FFF2-40B4-BE49-F238E27FC236}">
                  <a16:creationId xmlns:a16="http://schemas.microsoft.com/office/drawing/2014/main" id="{3B4C2EBB-4C89-4380-A5E7-A7BD40C2B90E}"/>
                </a:ext>
              </a:extLst>
            </p:cNvPr>
            <p:cNvSpPr>
              <a:spLocks/>
            </p:cNvSpPr>
            <p:nvPr userDrawn="1"/>
          </p:nvSpPr>
          <p:spPr bwMode="ltGray">
            <a:xfrm>
              <a:off x="10316024" y="5086952"/>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24">
              <a:extLst>
                <a:ext uri="{FF2B5EF4-FFF2-40B4-BE49-F238E27FC236}">
                  <a16:creationId xmlns:a16="http://schemas.microsoft.com/office/drawing/2014/main" id="{0D7CD4FA-6D18-4E1F-9C7D-91AA2E32B2BC}"/>
                </a:ext>
              </a:extLst>
            </p:cNvPr>
            <p:cNvSpPr>
              <a:spLocks/>
            </p:cNvSpPr>
            <p:nvPr userDrawn="1"/>
          </p:nvSpPr>
          <p:spPr bwMode="ltGray">
            <a:xfrm>
              <a:off x="8720523" y="4697545"/>
              <a:ext cx="531187" cy="974975"/>
            </a:xfrm>
            <a:custGeom>
              <a:avLst/>
              <a:gdLst>
                <a:gd name="T0" fmla="*/ 547 w 547"/>
                <a:gd name="T1" fmla="*/ 705 h 1004"/>
                <a:gd name="T2" fmla="*/ 0 w 547"/>
                <a:gd name="T3" fmla="*/ 1004 h 1004"/>
                <a:gd name="T4" fmla="*/ 0 w 547"/>
                <a:gd name="T5" fmla="*/ 298 h 1004"/>
                <a:gd name="T6" fmla="*/ 547 w 547"/>
                <a:gd name="T7" fmla="*/ 0 h 1004"/>
                <a:gd name="T8" fmla="*/ 547 w 547"/>
                <a:gd name="T9" fmla="*/ 705 h 1004"/>
              </a:gdLst>
              <a:ahLst/>
              <a:cxnLst>
                <a:cxn ang="0">
                  <a:pos x="T0" y="T1"/>
                </a:cxn>
                <a:cxn ang="0">
                  <a:pos x="T2" y="T3"/>
                </a:cxn>
                <a:cxn ang="0">
                  <a:pos x="T4" y="T5"/>
                </a:cxn>
                <a:cxn ang="0">
                  <a:pos x="T6" y="T7"/>
                </a:cxn>
                <a:cxn ang="0">
                  <a:pos x="T8" y="T9"/>
                </a:cxn>
              </a:cxnLst>
              <a:rect l="0" t="0" r="r" b="b"/>
              <a:pathLst>
                <a:path w="547" h="1004">
                  <a:moveTo>
                    <a:pt x="547" y="705"/>
                  </a:moveTo>
                  <a:lnTo>
                    <a:pt x="0" y="1004"/>
                  </a:lnTo>
                  <a:lnTo>
                    <a:pt x="0" y="298"/>
                  </a:lnTo>
                  <a:lnTo>
                    <a:pt x="547" y="0"/>
                  </a:lnTo>
                  <a:lnTo>
                    <a:pt x="547" y="705"/>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25">
              <a:extLst>
                <a:ext uri="{FF2B5EF4-FFF2-40B4-BE49-F238E27FC236}">
                  <a16:creationId xmlns:a16="http://schemas.microsoft.com/office/drawing/2014/main" id="{5D06D6BE-8F81-4F1F-9E44-429E129C1957}"/>
                </a:ext>
              </a:extLst>
            </p:cNvPr>
            <p:cNvSpPr>
              <a:spLocks/>
            </p:cNvSpPr>
            <p:nvPr userDrawn="1"/>
          </p:nvSpPr>
          <p:spPr bwMode="ltGray">
            <a:xfrm>
              <a:off x="9251709" y="4697545"/>
              <a:ext cx="532157" cy="974975"/>
            </a:xfrm>
            <a:custGeom>
              <a:avLst/>
              <a:gdLst>
                <a:gd name="T0" fmla="*/ 0 w 548"/>
                <a:gd name="T1" fmla="*/ 705 h 1004"/>
                <a:gd name="T2" fmla="*/ 548 w 548"/>
                <a:gd name="T3" fmla="*/ 1004 h 1004"/>
                <a:gd name="T4" fmla="*/ 548 w 548"/>
                <a:gd name="T5" fmla="*/ 298 h 1004"/>
                <a:gd name="T6" fmla="*/ 0 w 548"/>
                <a:gd name="T7" fmla="*/ 0 h 1004"/>
                <a:gd name="T8" fmla="*/ 0 w 548"/>
                <a:gd name="T9" fmla="*/ 705 h 1004"/>
              </a:gdLst>
              <a:ahLst/>
              <a:cxnLst>
                <a:cxn ang="0">
                  <a:pos x="T0" y="T1"/>
                </a:cxn>
                <a:cxn ang="0">
                  <a:pos x="T2" y="T3"/>
                </a:cxn>
                <a:cxn ang="0">
                  <a:pos x="T4" y="T5"/>
                </a:cxn>
                <a:cxn ang="0">
                  <a:pos x="T6" y="T7"/>
                </a:cxn>
                <a:cxn ang="0">
                  <a:pos x="T8" y="T9"/>
                </a:cxn>
              </a:cxnLst>
              <a:rect l="0" t="0" r="r" b="b"/>
              <a:pathLst>
                <a:path w="548" h="1004">
                  <a:moveTo>
                    <a:pt x="0" y="705"/>
                  </a:moveTo>
                  <a:lnTo>
                    <a:pt x="548" y="1004"/>
                  </a:lnTo>
                  <a:lnTo>
                    <a:pt x="548" y="298"/>
                  </a:lnTo>
                  <a:lnTo>
                    <a:pt x="0" y="0"/>
                  </a:lnTo>
                  <a:lnTo>
                    <a:pt x="0" y="705"/>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26">
              <a:extLst>
                <a:ext uri="{FF2B5EF4-FFF2-40B4-BE49-F238E27FC236}">
                  <a16:creationId xmlns:a16="http://schemas.microsoft.com/office/drawing/2014/main" id="{3F7CF64D-F067-41E4-8D9F-41FF38972828}"/>
                </a:ext>
              </a:extLst>
            </p:cNvPr>
            <p:cNvSpPr>
              <a:spLocks/>
            </p:cNvSpPr>
            <p:nvPr userDrawn="1"/>
          </p:nvSpPr>
          <p:spPr bwMode="ltGray">
            <a:xfrm>
              <a:off x="8720523" y="5382163"/>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4" name="Rectangle 53">
            <a:extLst>
              <a:ext uri="{FF2B5EF4-FFF2-40B4-BE49-F238E27FC236}">
                <a16:creationId xmlns:a16="http://schemas.microsoft.com/office/drawing/2014/main" id="{4899085C-4B16-41A5-A2CB-5D4798A0322E}"/>
              </a:ext>
            </a:extLst>
          </p:cNvPr>
          <p:cNvSpPr/>
          <p:nvPr userDrawn="1"/>
        </p:nvSpPr>
        <p:spPr bwMode="white">
          <a:xfrm>
            <a:off x="5791479" y="3074916"/>
            <a:ext cx="2321486" cy="1405513"/>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Learn.</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Connect.</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Explore.</a:t>
            </a:r>
          </a:p>
        </p:txBody>
      </p:sp>
      <p:pic>
        <p:nvPicPr>
          <p:cNvPr id="55" name="Graphic 54">
            <a:extLst>
              <a:ext uri="{FF2B5EF4-FFF2-40B4-BE49-F238E27FC236}">
                <a16:creationId xmlns:a16="http://schemas.microsoft.com/office/drawing/2014/main" id="{CF5E403F-D2DC-4030-8392-9E3E0A38A1D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white">
          <a:xfrm>
            <a:off x="1174192" y="3183752"/>
            <a:ext cx="2712307" cy="1367241"/>
          </a:xfrm>
          <a:prstGeom prst="rect">
            <a:avLst/>
          </a:prstGeom>
          <a:effectLst/>
        </p:spPr>
      </p:pic>
    </p:spTree>
    <p:extLst>
      <p:ext uri="{BB962C8B-B14F-4D97-AF65-F5344CB8AC3E}">
        <p14:creationId xmlns:p14="http://schemas.microsoft.com/office/powerpoint/2010/main" val="30442280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285248-C465-4152-8F4F-73D9F7C4590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3EAB5BA-8654-43D5-8FA1-5978D5BE7A9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70B9D46-1610-4F64-B1D6-605A3C6AD6C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7FE4F20-B436-40E2-80FF-16CF07424BE7}"/>
              </a:ext>
            </a:extLst>
          </p:cNvPr>
          <p:cNvSpPr>
            <a:spLocks noGrp="1"/>
          </p:cNvSpPr>
          <p:nvPr>
            <p:ph type="dt" sz="half" idx="10"/>
          </p:nvPr>
        </p:nvSpPr>
        <p:spPr/>
        <p:txBody>
          <a:bodyPr/>
          <a:lstStyle/>
          <a:p>
            <a:fld id="{F81B18F7-33A7-45BC-9856-88710170B631}" type="datetimeFigureOut">
              <a:rPr lang="en-US" smtClean="0"/>
              <a:t>3/28/2021</a:t>
            </a:fld>
            <a:endParaRPr lang="en-US"/>
          </a:p>
        </p:txBody>
      </p:sp>
      <p:sp>
        <p:nvSpPr>
          <p:cNvPr id="6" name="Footer Placeholder 5">
            <a:extLst>
              <a:ext uri="{FF2B5EF4-FFF2-40B4-BE49-F238E27FC236}">
                <a16:creationId xmlns:a16="http://schemas.microsoft.com/office/drawing/2014/main" id="{F3E5DA02-B693-45F9-A3A1-1691BE93887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71A1DA8-E4CF-4872-9309-04E3DDF310F1}"/>
              </a:ext>
            </a:extLst>
          </p:cNvPr>
          <p:cNvSpPr>
            <a:spLocks noGrp="1"/>
          </p:cNvSpPr>
          <p:nvPr>
            <p:ph type="sldNum" sz="quarter" idx="12"/>
          </p:nvPr>
        </p:nvSpPr>
        <p:spPr/>
        <p:txBody>
          <a:bodyPr/>
          <a:lstStyle/>
          <a:p>
            <a:fld id="{9CD3157B-70D7-4298-8FF8-E6BA0B9591C0}" type="slidenum">
              <a:rPr lang="en-US" smtClean="0"/>
              <a:t>‹#›</a:t>
            </a:fld>
            <a:endParaRPr lang="en-US"/>
          </a:p>
        </p:txBody>
      </p:sp>
    </p:spTree>
    <p:extLst>
      <p:ext uri="{BB962C8B-B14F-4D97-AF65-F5344CB8AC3E}">
        <p14:creationId xmlns:p14="http://schemas.microsoft.com/office/powerpoint/2010/main" val="255961642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lvl1pPr>
          </a:lstStyle>
          <a:p>
            <a:r>
              <a:rPr lang="en-US"/>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276999"/>
          </a:xfrm>
          <a:solidFill>
            <a:srgbClr val="E6E6E6">
              <a:alpha val="75000"/>
            </a:srgbClr>
          </a:solidFill>
        </p:spPr>
        <p:txBody>
          <a:bodyPr/>
          <a:lstStyle>
            <a:lvl1pPr marL="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a:latin typeface="+mj-lt"/>
              </a:rPr>
              <a:t>Session code here</a:t>
            </a:r>
            <a:endParaRPr lang="en-US"/>
          </a:p>
        </p:txBody>
      </p:sp>
      <p:grpSp>
        <p:nvGrpSpPr>
          <p:cNvPr id="9" name="Group 8">
            <a:extLst>
              <a:ext uri="{FF2B5EF4-FFF2-40B4-BE49-F238E27FC236}">
                <a16:creationId xmlns:a16="http://schemas.microsoft.com/office/drawing/2014/main" id="{4DCBAFEF-FDA0-4148-B6F8-D1D9029A0218}"/>
              </a:ext>
            </a:extLst>
          </p:cNvPr>
          <p:cNvGrpSpPr/>
          <p:nvPr userDrawn="1"/>
        </p:nvGrpSpPr>
        <p:grpSpPr bwMode="ltGray">
          <a:xfrm>
            <a:off x="6256117" y="-21839"/>
            <a:ext cx="5932086" cy="6890047"/>
            <a:chOff x="6256117" y="-21839"/>
            <a:chExt cx="5932086" cy="6890047"/>
          </a:xfrm>
        </p:grpSpPr>
        <p:grpSp>
          <p:nvGrpSpPr>
            <p:cNvPr id="30" name="Group 29">
              <a:extLst>
                <a:ext uri="{FF2B5EF4-FFF2-40B4-BE49-F238E27FC236}">
                  <a16:creationId xmlns:a16="http://schemas.microsoft.com/office/drawing/2014/main" id="{89BE868E-A240-4959-BD66-6BC44EE5A4AF}"/>
                </a:ext>
              </a:extLst>
            </p:cNvPr>
            <p:cNvGrpSpPr/>
            <p:nvPr userDrawn="1"/>
          </p:nvGrpSpPr>
          <p:grpSpPr bwMode="ltGray">
            <a:xfrm>
              <a:off x="8507413" y="1457714"/>
              <a:ext cx="3680790" cy="5392441"/>
              <a:chOff x="8507413" y="1457714"/>
              <a:chExt cx="3680790" cy="5392441"/>
            </a:xfrm>
          </p:grpSpPr>
          <p:sp>
            <p:nvSpPr>
              <p:cNvPr id="38" name="Freeform: Shape 37">
                <a:extLst>
                  <a:ext uri="{FF2B5EF4-FFF2-40B4-BE49-F238E27FC236}">
                    <a16:creationId xmlns:a16="http://schemas.microsoft.com/office/drawing/2014/main" id="{1DDB4654-32A2-47CE-B324-C597C756E402}"/>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9" name="Freeform: Shape 38">
                <a:extLst>
                  <a:ext uri="{FF2B5EF4-FFF2-40B4-BE49-F238E27FC236}">
                    <a16:creationId xmlns:a16="http://schemas.microsoft.com/office/drawing/2014/main" id="{218BE353-242E-4429-9D4C-1D50CEEC277C}"/>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0" name="Freeform: Shape 39">
                <a:extLst>
                  <a:ext uri="{FF2B5EF4-FFF2-40B4-BE49-F238E27FC236}">
                    <a16:creationId xmlns:a16="http://schemas.microsoft.com/office/drawing/2014/main" id="{B2B25198-469F-44A8-946B-689A24DC3C72}"/>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1" name="Freeform: Shape 40">
                <a:extLst>
                  <a:ext uri="{FF2B5EF4-FFF2-40B4-BE49-F238E27FC236}">
                    <a16:creationId xmlns:a16="http://schemas.microsoft.com/office/drawing/2014/main" id="{E5460766-0EE4-4C99-BD2E-1BAD7FD9C3AC}"/>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2" name="Freeform: Shape 41">
                <a:extLst>
                  <a:ext uri="{FF2B5EF4-FFF2-40B4-BE49-F238E27FC236}">
                    <a16:creationId xmlns:a16="http://schemas.microsoft.com/office/drawing/2014/main" id="{EFBC909F-DC50-4DDC-91C9-2509E0F5633F}"/>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3" name="Freeform: Shape 42">
                <a:extLst>
                  <a:ext uri="{FF2B5EF4-FFF2-40B4-BE49-F238E27FC236}">
                    <a16:creationId xmlns:a16="http://schemas.microsoft.com/office/drawing/2014/main" id="{E0DC1718-52A4-4705-AE14-45A352ACBC2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4" name="Freeform: Shape 43">
                <a:extLst>
                  <a:ext uri="{FF2B5EF4-FFF2-40B4-BE49-F238E27FC236}">
                    <a16:creationId xmlns:a16="http://schemas.microsoft.com/office/drawing/2014/main" id="{D51C16AF-F6FA-4CD2-B0A5-3663CD02799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5" name="Freeform: Shape 44">
                <a:extLst>
                  <a:ext uri="{FF2B5EF4-FFF2-40B4-BE49-F238E27FC236}">
                    <a16:creationId xmlns:a16="http://schemas.microsoft.com/office/drawing/2014/main" id="{3A105041-F999-49D6-BE4B-7630F1204F6C}"/>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6" name="Freeform: Shape 45">
                <a:extLst>
                  <a:ext uri="{FF2B5EF4-FFF2-40B4-BE49-F238E27FC236}">
                    <a16:creationId xmlns:a16="http://schemas.microsoft.com/office/drawing/2014/main" id="{C190B08C-67D4-4DAD-8158-2B4D4A1318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7" name="Freeform: Shape 46">
                <a:extLst>
                  <a:ext uri="{FF2B5EF4-FFF2-40B4-BE49-F238E27FC236}">
                    <a16:creationId xmlns:a16="http://schemas.microsoft.com/office/drawing/2014/main" id="{743F7B37-FD03-4D73-932B-77D49AB6A515}"/>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8" name="Freeform: Shape 47">
                <a:extLst>
                  <a:ext uri="{FF2B5EF4-FFF2-40B4-BE49-F238E27FC236}">
                    <a16:creationId xmlns:a16="http://schemas.microsoft.com/office/drawing/2014/main" id="{8F01A60D-F904-4399-87EA-23E33C45969F}"/>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9" name="Freeform: Shape 48">
                <a:extLst>
                  <a:ext uri="{FF2B5EF4-FFF2-40B4-BE49-F238E27FC236}">
                    <a16:creationId xmlns:a16="http://schemas.microsoft.com/office/drawing/2014/main" id="{D450C50C-26FC-42C5-BA39-AE97627B772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0" name="Freeform: Shape 49">
                <a:extLst>
                  <a:ext uri="{FF2B5EF4-FFF2-40B4-BE49-F238E27FC236}">
                    <a16:creationId xmlns:a16="http://schemas.microsoft.com/office/drawing/2014/main" id="{B88924B0-E78A-4770-AF30-C78056E7AAAB}"/>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1" name="Freeform: Shape 50">
                <a:extLst>
                  <a:ext uri="{FF2B5EF4-FFF2-40B4-BE49-F238E27FC236}">
                    <a16:creationId xmlns:a16="http://schemas.microsoft.com/office/drawing/2014/main" id="{D8AB0228-AC44-413D-A029-1BBF7B18CBCC}"/>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2" name="Freeform: Shape 51">
                <a:extLst>
                  <a:ext uri="{FF2B5EF4-FFF2-40B4-BE49-F238E27FC236}">
                    <a16:creationId xmlns:a16="http://schemas.microsoft.com/office/drawing/2014/main" id="{89C067BE-7550-4D8F-9A42-B78AB594CD54}"/>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3" name="Freeform: Shape 52">
                <a:extLst>
                  <a:ext uri="{FF2B5EF4-FFF2-40B4-BE49-F238E27FC236}">
                    <a16:creationId xmlns:a16="http://schemas.microsoft.com/office/drawing/2014/main" id="{54D97435-6932-4E2A-A217-DEA06FDA510A}"/>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54" name="Straight Connector 53">
                <a:extLst>
                  <a:ext uri="{FF2B5EF4-FFF2-40B4-BE49-F238E27FC236}">
                    <a16:creationId xmlns:a16="http://schemas.microsoft.com/office/drawing/2014/main" id="{FF9C9FB6-79F2-41F1-872D-2184B91C8E00}"/>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6" name="Group 5">
              <a:extLst>
                <a:ext uri="{FF2B5EF4-FFF2-40B4-BE49-F238E27FC236}">
                  <a16:creationId xmlns:a16="http://schemas.microsoft.com/office/drawing/2014/main" id="{4577AEC4-9502-4D2D-B373-2F1CB4EFF9B8}"/>
                </a:ext>
              </a:extLst>
            </p:cNvPr>
            <p:cNvGrpSpPr/>
            <p:nvPr userDrawn="1"/>
          </p:nvGrpSpPr>
          <p:grpSpPr bwMode="ltGray">
            <a:xfrm>
              <a:off x="7545167" y="-21839"/>
              <a:ext cx="1192433" cy="1098538"/>
              <a:chOff x="7545167" y="-9139"/>
              <a:chExt cx="1192433" cy="1098538"/>
            </a:xfrm>
          </p:grpSpPr>
          <p:sp>
            <p:nvSpPr>
              <p:cNvPr id="59" name="Freeform: Shape 58">
                <a:extLst>
                  <a:ext uri="{FF2B5EF4-FFF2-40B4-BE49-F238E27FC236}">
                    <a16:creationId xmlns:a16="http://schemas.microsoft.com/office/drawing/2014/main" id="{713EA48F-163A-410A-8C97-A08AA1B2EE50}"/>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7" name="Freeform: Shape 56">
                <a:extLst>
                  <a:ext uri="{FF2B5EF4-FFF2-40B4-BE49-F238E27FC236}">
                    <a16:creationId xmlns:a16="http://schemas.microsoft.com/office/drawing/2014/main" id="{3E1E199B-B230-4884-9F60-9B781B11B8FF}"/>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7" name="Freeform: Shape 36">
                <a:extLst>
                  <a:ext uri="{FF2B5EF4-FFF2-40B4-BE49-F238E27FC236}">
                    <a16:creationId xmlns:a16="http://schemas.microsoft.com/office/drawing/2014/main" id="{FB98E4A3-2599-4DEB-8ECC-F004500FBF6A}"/>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8" name="Group 7">
              <a:extLst>
                <a:ext uri="{FF2B5EF4-FFF2-40B4-BE49-F238E27FC236}">
                  <a16:creationId xmlns:a16="http://schemas.microsoft.com/office/drawing/2014/main" id="{D6B74F55-4583-4B26-A4E0-71C00B14AFF6}"/>
                </a:ext>
              </a:extLst>
            </p:cNvPr>
            <p:cNvGrpSpPr/>
            <p:nvPr userDrawn="1"/>
          </p:nvGrpSpPr>
          <p:grpSpPr bwMode="ltGray">
            <a:xfrm>
              <a:off x="6256117" y="5896894"/>
              <a:ext cx="1057910" cy="971314"/>
              <a:chOff x="6256117" y="5896894"/>
              <a:chExt cx="1057910" cy="971314"/>
            </a:xfrm>
          </p:grpSpPr>
          <p:sp>
            <p:nvSpPr>
              <p:cNvPr id="32" name="Freeform: Shape 31">
                <a:extLst>
                  <a:ext uri="{FF2B5EF4-FFF2-40B4-BE49-F238E27FC236}">
                    <a16:creationId xmlns:a16="http://schemas.microsoft.com/office/drawing/2014/main" id="{FC4D1900-D812-4B27-AC50-B2795AD953C3}"/>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483ECFC2-9749-4525-973B-EAA0BC0FC62B}"/>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4" name="Freeform: Shape 33">
                <a:extLst>
                  <a:ext uri="{FF2B5EF4-FFF2-40B4-BE49-F238E27FC236}">
                    <a16:creationId xmlns:a16="http://schemas.microsoft.com/office/drawing/2014/main" id="{0A3ABF7E-B2D4-4B7A-9B6E-0EB3223E4EE4}"/>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3660461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0290302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0736560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5634699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6401985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82802885"/>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2164560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81479827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grpSp>
        <p:nvGrpSpPr>
          <p:cNvPr id="27" name="Group 26">
            <a:extLst>
              <a:ext uri="{FF2B5EF4-FFF2-40B4-BE49-F238E27FC236}">
                <a16:creationId xmlns:a16="http://schemas.microsoft.com/office/drawing/2014/main" id="{43B08910-F1C3-47B2-8C69-1B107282064A}"/>
              </a:ext>
            </a:extLst>
          </p:cNvPr>
          <p:cNvGrpSpPr/>
          <p:nvPr userDrawn="1"/>
        </p:nvGrpSpPr>
        <p:grpSpPr bwMode="ltGray">
          <a:xfrm>
            <a:off x="6256117" y="-21839"/>
            <a:ext cx="5932086" cy="6890047"/>
            <a:chOff x="6256117" y="-21839"/>
            <a:chExt cx="5932086" cy="6890047"/>
          </a:xfrm>
        </p:grpSpPr>
        <p:grpSp>
          <p:nvGrpSpPr>
            <p:cNvPr id="28" name="Group 27">
              <a:extLst>
                <a:ext uri="{FF2B5EF4-FFF2-40B4-BE49-F238E27FC236}">
                  <a16:creationId xmlns:a16="http://schemas.microsoft.com/office/drawing/2014/main" id="{9FE7A031-B4AB-4071-98FF-24E766F9BB5C}"/>
                </a:ext>
              </a:extLst>
            </p:cNvPr>
            <p:cNvGrpSpPr/>
            <p:nvPr userDrawn="1"/>
          </p:nvGrpSpPr>
          <p:grpSpPr bwMode="ltGray">
            <a:xfrm>
              <a:off x="8507413" y="1457714"/>
              <a:ext cx="3680790" cy="5392441"/>
              <a:chOff x="8507413" y="1457714"/>
              <a:chExt cx="3680790" cy="5392441"/>
            </a:xfrm>
          </p:grpSpPr>
          <p:sp>
            <p:nvSpPr>
              <p:cNvPr id="60" name="Freeform: Shape 59">
                <a:extLst>
                  <a:ext uri="{FF2B5EF4-FFF2-40B4-BE49-F238E27FC236}">
                    <a16:creationId xmlns:a16="http://schemas.microsoft.com/office/drawing/2014/main" id="{6DC7067D-3957-4163-9442-C167A0A6216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D9AE235F-4F6C-4565-AADC-752626D64B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EAADF52-7CC0-4715-8BAC-4186C7CE9B0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58AC140A-9DFB-45B7-82C2-CF25166A0D41}"/>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3436FDC7-3DF0-4E6A-B4A8-7EB4FF30AAF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D72FB5AA-3C69-4BB6-9C10-682E95EF1AAE}"/>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20321A7F-C5FC-4514-A3AC-41CC16FA85FD}"/>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B3C4B3CE-95D2-45A5-917E-A5389B118222}"/>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A5270AF0-DA91-4FF8-9B1C-35937E49D88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1B4AB4EC-0302-4902-B797-9B84C91FDE1B}"/>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E941D13F-2DD6-4121-8220-CC08400DD382}"/>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B98F2381-17CE-4672-96D3-D3E4A8C1115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E6A42BAE-DCEA-4A1A-8779-E499D67DA7B9}"/>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8D7995E7-6761-41BA-BE88-30DD0DF70D22}"/>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4D7B6AA-459B-44CF-9930-A05720C41315}"/>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0EBE7D0E-F0D6-4EA3-A151-C26BF3138977}"/>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6" name="Straight Connector 75">
                <a:extLst>
                  <a:ext uri="{FF2B5EF4-FFF2-40B4-BE49-F238E27FC236}">
                    <a16:creationId xmlns:a16="http://schemas.microsoft.com/office/drawing/2014/main" id="{0118A379-1639-4C1C-9E5B-A39F1CD0A9D9}"/>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9" name="Group 28">
              <a:extLst>
                <a:ext uri="{FF2B5EF4-FFF2-40B4-BE49-F238E27FC236}">
                  <a16:creationId xmlns:a16="http://schemas.microsoft.com/office/drawing/2014/main" id="{E8DE972F-9FF1-4743-BF7F-15CC5403A6CF}"/>
                </a:ext>
              </a:extLst>
            </p:cNvPr>
            <p:cNvGrpSpPr/>
            <p:nvPr userDrawn="1"/>
          </p:nvGrpSpPr>
          <p:grpSpPr bwMode="ltGray">
            <a:xfrm>
              <a:off x="7545167" y="-21839"/>
              <a:ext cx="1192433" cy="1098538"/>
              <a:chOff x="7545167" y="-9139"/>
              <a:chExt cx="1192433" cy="1098538"/>
            </a:xfrm>
          </p:grpSpPr>
          <p:sp>
            <p:nvSpPr>
              <p:cNvPr id="34" name="Freeform: Shape 33">
                <a:extLst>
                  <a:ext uri="{FF2B5EF4-FFF2-40B4-BE49-F238E27FC236}">
                    <a16:creationId xmlns:a16="http://schemas.microsoft.com/office/drawing/2014/main" id="{795596FA-D3B2-4953-81FC-9958337AF5DC}"/>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5" name="Freeform: Shape 34">
                <a:extLst>
                  <a:ext uri="{FF2B5EF4-FFF2-40B4-BE49-F238E27FC236}">
                    <a16:creationId xmlns:a16="http://schemas.microsoft.com/office/drawing/2014/main" id="{7D57090A-B887-4CA7-A022-90564F12A9A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6" name="Freeform: Shape 35">
                <a:extLst>
                  <a:ext uri="{FF2B5EF4-FFF2-40B4-BE49-F238E27FC236}">
                    <a16:creationId xmlns:a16="http://schemas.microsoft.com/office/drawing/2014/main" id="{F9749B2E-C284-42A2-A061-B635FBBBD461}"/>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30" name="Group 29">
              <a:extLst>
                <a:ext uri="{FF2B5EF4-FFF2-40B4-BE49-F238E27FC236}">
                  <a16:creationId xmlns:a16="http://schemas.microsoft.com/office/drawing/2014/main" id="{0A74F4CD-889D-4E91-AB27-CCB11E8677AE}"/>
                </a:ext>
              </a:extLst>
            </p:cNvPr>
            <p:cNvGrpSpPr/>
            <p:nvPr userDrawn="1"/>
          </p:nvGrpSpPr>
          <p:grpSpPr bwMode="ltGray">
            <a:xfrm>
              <a:off x="6256117" y="5896894"/>
              <a:ext cx="1057910" cy="971314"/>
              <a:chOff x="6256117" y="5896894"/>
              <a:chExt cx="1057910" cy="971314"/>
            </a:xfrm>
          </p:grpSpPr>
          <p:sp>
            <p:nvSpPr>
              <p:cNvPr id="31" name="Freeform: Shape 30">
                <a:extLst>
                  <a:ext uri="{FF2B5EF4-FFF2-40B4-BE49-F238E27FC236}">
                    <a16:creationId xmlns:a16="http://schemas.microsoft.com/office/drawing/2014/main" id="{6CE97AB5-F3D1-4D1A-8F2F-166F6F85A189}"/>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55281A29-9018-48AF-8B81-EB9F71FE5ABA}"/>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2B1B3F07-773E-4FC0-9A04-73F52683190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2971615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grpSp>
        <p:nvGrpSpPr>
          <p:cNvPr id="26" name="Group 25">
            <a:extLst>
              <a:ext uri="{FF2B5EF4-FFF2-40B4-BE49-F238E27FC236}">
                <a16:creationId xmlns:a16="http://schemas.microsoft.com/office/drawing/2014/main" id="{94867548-8B9A-436D-9AB6-D7EA0AC78267}"/>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E298AA2D-C933-41C0-B3A0-5E1B5429C617}"/>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DE45CCA4-1611-4A15-8D76-0CD4304233D4}"/>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BB20432D-F3B6-4212-B616-45AD62D0A8BA}"/>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5CB285A8-E7EF-4B70-8B71-2D09BE26853D}"/>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D552378-B8A4-40F9-8A64-367F9EC304F0}"/>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6DED4FF8-FEAE-4CC0-8F5B-9FC2B47E570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54DD2AD2-299E-4049-881B-2BC838B6DB02}"/>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430A103C-9EC8-479D-9AEA-2FA30D0B683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FF762A67-8800-4EDC-ACA0-235237807007}"/>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0C1E21E3-4EFA-46DB-B62D-888B912FEC3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5C90FB2C-AED4-45EF-B005-A6F9315E6638}"/>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69EFEACE-63D5-4DE9-AE7A-022D10CBBAD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183FC86B-2504-437F-9155-736D3776FBC0}"/>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4BE281D9-0C46-4685-8A97-79D102C868ED}"/>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0B982782-C326-41A6-88DF-60D0069AAC1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C69C78E5-CDD7-45AD-9FAC-A193057F255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95E678CA-56AB-4822-8F79-1B384711F464}"/>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5" name="Straight Connector 74">
                <a:extLst>
                  <a:ext uri="{FF2B5EF4-FFF2-40B4-BE49-F238E27FC236}">
                    <a16:creationId xmlns:a16="http://schemas.microsoft.com/office/drawing/2014/main" id="{94D454C8-0C5D-4654-B977-447674D5459E}"/>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7FD26513-923A-4E4E-88AB-484CF7F390D1}"/>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75F3DAB6-E46E-498F-AC8D-245DB12E86FA}"/>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4" name="Freeform: Shape 33">
                <a:extLst>
                  <a:ext uri="{FF2B5EF4-FFF2-40B4-BE49-F238E27FC236}">
                    <a16:creationId xmlns:a16="http://schemas.microsoft.com/office/drawing/2014/main" id="{2FF22795-13BD-4A36-8B98-FAE4B2B9567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8" name="Freeform: Shape 57">
                <a:extLst>
                  <a:ext uri="{FF2B5EF4-FFF2-40B4-BE49-F238E27FC236}">
                    <a16:creationId xmlns:a16="http://schemas.microsoft.com/office/drawing/2014/main" id="{26E68192-BBC2-4E66-BC2E-A6F5E839A4EC}"/>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29" name="Group 28">
              <a:extLst>
                <a:ext uri="{FF2B5EF4-FFF2-40B4-BE49-F238E27FC236}">
                  <a16:creationId xmlns:a16="http://schemas.microsoft.com/office/drawing/2014/main" id="{874CE4AB-E3EC-4485-A9DB-D3875DE15509}"/>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18D9197E-BD70-40A3-872D-2F635C47602A}"/>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DA35C218-6C8E-4E07-9EA7-15A37B43AD66}"/>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647F6A62-B1EC-420D-A385-9A9A03966E9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15875789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7B7D82-D3CA-4CF9-8485-3D14EC13718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C354672-828B-4F47-A918-B2C96642F71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1B131BB-D435-4676-B339-D8D14899C59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009B0B7-9162-4E90-A69F-B99B6FEF6F6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DF6AABD-C397-439E-9CCC-889FC861B30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3E04253-82B4-47BA-847E-91FD5D4667F3}"/>
              </a:ext>
            </a:extLst>
          </p:cNvPr>
          <p:cNvSpPr>
            <a:spLocks noGrp="1"/>
          </p:cNvSpPr>
          <p:nvPr>
            <p:ph type="dt" sz="half" idx="10"/>
          </p:nvPr>
        </p:nvSpPr>
        <p:spPr/>
        <p:txBody>
          <a:bodyPr/>
          <a:lstStyle/>
          <a:p>
            <a:fld id="{F81B18F7-33A7-45BC-9856-88710170B631}" type="datetimeFigureOut">
              <a:rPr lang="en-US" smtClean="0"/>
              <a:t>3/28/2021</a:t>
            </a:fld>
            <a:endParaRPr lang="en-US"/>
          </a:p>
        </p:txBody>
      </p:sp>
      <p:sp>
        <p:nvSpPr>
          <p:cNvPr id="8" name="Footer Placeholder 7">
            <a:extLst>
              <a:ext uri="{FF2B5EF4-FFF2-40B4-BE49-F238E27FC236}">
                <a16:creationId xmlns:a16="http://schemas.microsoft.com/office/drawing/2014/main" id="{B605732E-3D4D-4992-BB96-0F50DECEDA8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B84BE40-3B11-43EE-BB17-A93F456D1EA7}"/>
              </a:ext>
            </a:extLst>
          </p:cNvPr>
          <p:cNvSpPr>
            <a:spLocks noGrp="1"/>
          </p:cNvSpPr>
          <p:nvPr>
            <p:ph type="sldNum" sz="quarter" idx="12"/>
          </p:nvPr>
        </p:nvSpPr>
        <p:spPr/>
        <p:txBody>
          <a:bodyPr/>
          <a:lstStyle/>
          <a:p>
            <a:fld id="{9CD3157B-70D7-4298-8FF8-E6BA0B9591C0}" type="slidenum">
              <a:rPr lang="en-US" smtClean="0"/>
              <a:t>‹#›</a:t>
            </a:fld>
            <a:endParaRPr lang="en-US"/>
          </a:p>
        </p:txBody>
      </p:sp>
    </p:spTree>
    <p:extLst>
      <p:ext uri="{BB962C8B-B14F-4D97-AF65-F5344CB8AC3E}">
        <p14:creationId xmlns:p14="http://schemas.microsoft.com/office/powerpoint/2010/main" val="104880303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grpSp>
        <p:nvGrpSpPr>
          <p:cNvPr id="26" name="Group 25">
            <a:extLst>
              <a:ext uri="{FF2B5EF4-FFF2-40B4-BE49-F238E27FC236}">
                <a16:creationId xmlns:a16="http://schemas.microsoft.com/office/drawing/2014/main" id="{2BBF7881-8D09-4F22-B10B-0916A242A2CD}"/>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F5B1D67C-D600-4009-9F96-DBD9F692B67A}"/>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589ED409-83AE-42D1-A29E-F5ACE1D5379C}"/>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A47E83EE-C7AB-4851-AC1F-A2E965DE8A4F}"/>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117874BE-F982-46B6-83B3-569DB8A26C11}"/>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72B84FE-1FBD-4DB0-A1BB-1D393BABFD96}"/>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F0612185-AF46-47F9-B984-65C416463817}"/>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1F4FE628-8992-4D3C-9177-54650A419B37}"/>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9EB1F0C1-51BC-433D-B643-499296AD9EB3}"/>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1F95DA3E-A7A9-4898-8537-3057A04A80B1}"/>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A0885F40-F98C-4749-AF50-8D882201C7B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5DF4BDA5-0196-465B-9592-AD537FCE4B9C}"/>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2C953882-CF21-4072-808A-AFC6C6427081}"/>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24ACD3F6-35BF-4463-9A90-5F5B9025D6D9}"/>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36E0228F-415B-4662-977D-90C5D263A103}"/>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BBA85FE8-C6CE-42AD-9924-C426CEBA2C5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50FBB4D3-1D1C-41F7-856E-89287C5609D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F5EE762-48D4-46D8-8ECD-7595053F7D6E}"/>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5" name="Straight Connector 74">
                <a:extLst>
                  <a:ext uri="{FF2B5EF4-FFF2-40B4-BE49-F238E27FC236}">
                    <a16:creationId xmlns:a16="http://schemas.microsoft.com/office/drawing/2014/main" id="{5602528A-0204-4F83-A3CC-B19E5ED41C75}"/>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570E694A-2FDE-4ED0-B17A-283BAEEEBC3F}"/>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3014F876-92BB-450A-A3A6-EB7B6C2CB558}"/>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4" name="Freeform: Shape 33">
                <a:extLst>
                  <a:ext uri="{FF2B5EF4-FFF2-40B4-BE49-F238E27FC236}">
                    <a16:creationId xmlns:a16="http://schemas.microsoft.com/office/drawing/2014/main" id="{1AFE4E51-6693-4C7C-9EE7-633EA9AAA2AC}"/>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8" name="Freeform: Shape 57">
                <a:extLst>
                  <a:ext uri="{FF2B5EF4-FFF2-40B4-BE49-F238E27FC236}">
                    <a16:creationId xmlns:a16="http://schemas.microsoft.com/office/drawing/2014/main" id="{522550D5-A578-4C33-B405-092D50801565}"/>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29" name="Group 28">
              <a:extLst>
                <a:ext uri="{FF2B5EF4-FFF2-40B4-BE49-F238E27FC236}">
                  <a16:creationId xmlns:a16="http://schemas.microsoft.com/office/drawing/2014/main" id="{6A5C88A0-A89F-42B9-B5E5-623E0E0D7555}"/>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C4AD7328-AEE6-43BE-8744-DE52D5F8CC2E}"/>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90DC1356-0D84-4394-B0FF-A91903B8585E}"/>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5CA4391C-EE34-4D39-AC03-6D3272F213DC}"/>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4019822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690393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0034194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6E6E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47948246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77807756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cSld name="Blank dark">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5094843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A801D4-5FA2-4445-AD1E-D87900807B4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428DB8D-0D56-4510-97E2-8A8AAE14B1A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0B42108-B863-4972-B4C1-8F887A4D709F}"/>
              </a:ext>
            </a:extLst>
          </p:cNvPr>
          <p:cNvSpPr>
            <a:spLocks noGrp="1"/>
          </p:cNvSpPr>
          <p:nvPr>
            <p:ph type="dt" sz="half" idx="10"/>
          </p:nvPr>
        </p:nvSpPr>
        <p:spPr/>
        <p:txBody>
          <a:bodyPr/>
          <a:lstStyle/>
          <a:p>
            <a:fld id="{B879A40C-BE12-4695-8F9D-87DE29F79717}" type="datetimeFigureOut">
              <a:rPr lang="en-US" smtClean="0"/>
              <a:t>3/28/2021</a:t>
            </a:fld>
            <a:endParaRPr lang="en-US"/>
          </a:p>
        </p:txBody>
      </p:sp>
      <p:sp>
        <p:nvSpPr>
          <p:cNvPr id="5" name="Footer Placeholder 4">
            <a:extLst>
              <a:ext uri="{FF2B5EF4-FFF2-40B4-BE49-F238E27FC236}">
                <a16:creationId xmlns:a16="http://schemas.microsoft.com/office/drawing/2014/main" id="{0E1CEC2D-CC2B-470E-B3D3-F994F424BDB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AA3E161-25B5-4899-B358-D5A8A1BBA833}"/>
              </a:ext>
            </a:extLst>
          </p:cNvPr>
          <p:cNvSpPr>
            <a:spLocks noGrp="1"/>
          </p:cNvSpPr>
          <p:nvPr>
            <p:ph type="sldNum" sz="quarter" idx="12"/>
          </p:nvPr>
        </p:nvSpPr>
        <p:spPr/>
        <p:txBody>
          <a:bodyPr/>
          <a:lstStyle/>
          <a:p>
            <a:fld id="{7616E433-5119-4E82-ADBB-6EFD89CE2F33}" type="slidenum">
              <a:rPr lang="en-US" smtClean="0"/>
              <a:t>‹#›</a:t>
            </a:fld>
            <a:endParaRPr lang="en-US"/>
          </a:p>
        </p:txBody>
      </p:sp>
    </p:spTree>
    <p:extLst>
      <p:ext uri="{BB962C8B-B14F-4D97-AF65-F5344CB8AC3E}">
        <p14:creationId xmlns:p14="http://schemas.microsoft.com/office/powerpoint/2010/main" val="306055296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6080"/>
            <a:ext cx="1366440" cy="292608"/>
          </a:xfrm>
          <a:prstGeom prst="rect">
            <a:avLst/>
          </a:prstGeom>
        </p:spPr>
      </p:pic>
      <p:sp>
        <p:nvSpPr>
          <p:cNvPr id="30" name="Rectangle 29">
            <a:extLst>
              <a:ext uri="{FF2B5EF4-FFF2-40B4-BE49-F238E27FC236}">
                <a16:creationId xmlns:a16="http://schemas.microsoft.com/office/drawing/2014/main" id="{8B2E4F62-54DC-4435-AA29-18599C177284}"/>
              </a:ext>
            </a:extLst>
          </p:cNvPr>
          <p:cNvSpPr/>
          <p:nvPr userDrawn="1"/>
        </p:nvSpPr>
        <p:spPr bwMode="gray">
          <a:xfrm>
            <a:off x="293044" y="1170431"/>
            <a:ext cx="11604624" cy="5393881"/>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3" name="Group 2">
            <a:extLst>
              <a:ext uri="{FF2B5EF4-FFF2-40B4-BE49-F238E27FC236}">
                <a16:creationId xmlns:a16="http://schemas.microsoft.com/office/drawing/2014/main" id="{56FAD87F-DBF5-4E2F-A61B-3CCEC5C7D0B9}"/>
              </a:ext>
            </a:extLst>
          </p:cNvPr>
          <p:cNvGrpSpPr/>
          <p:nvPr userDrawn="1"/>
        </p:nvGrpSpPr>
        <p:grpSpPr bwMode="ltGray">
          <a:xfrm>
            <a:off x="8710812" y="1771650"/>
            <a:ext cx="3481189" cy="4196081"/>
            <a:chOff x="8710812" y="1771650"/>
            <a:chExt cx="3481189" cy="4196081"/>
          </a:xfrm>
        </p:grpSpPr>
        <p:sp>
          <p:nvSpPr>
            <p:cNvPr id="32" name="Freeform 5">
              <a:extLst>
                <a:ext uri="{FF2B5EF4-FFF2-40B4-BE49-F238E27FC236}">
                  <a16:creationId xmlns:a16="http://schemas.microsoft.com/office/drawing/2014/main" id="{6B0365F1-E7DF-4958-962E-9FFD3A394140}"/>
                </a:ext>
              </a:extLst>
            </p:cNvPr>
            <p:cNvSpPr>
              <a:spLocks/>
            </p:cNvSpPr>
            <p:nvPr userDrawn="1"/>
          </p:nvSpPr>
          <p:spPr bwMode="ltGray">
            <a:xfrm>
              <a:off x="9246854" y="3720628"/>
              <a:ext cx="531187" cy="974975"/>
            </a:xfrm>
            <a:custGeom>
              <a:avLst/>
              <a:gdLst>
                <a:gd name="T0" fmla="*/ 547 w 547"/>
                <a:gd name="T1" fmla="*/ 704 h 1004"/>
                <a:gd name="T2" fmla="*/ 0 w 547"/>
                <a:gd name="T3" fmla="*/ 1004 h 1004"/>
                <a:gd name="T4" fmla="*/ 0 w 547"/>
                <a:gd name="T5" fmla="*/ 300 h 1004"/>
                <a:gd name="T6" fmla="*/ 547 w 547"/>
                <a:gd name="T7" fmla="*/ 0 h 1004"/>
                <a:gd name="T8" fmla="*/ 547 w 547"/>
                <a:gd name="T9" fmla="*/ 704 h 1004"/>
              </a:gdLst>
              <a:ahLst/>
              <a:cxnLst>
                <a:cxn ang="0">
                  <a:pos x="T0" y="T1"/>
                </a:cxn>
                <a:cxn ang="0">
                  <a:pos x="T2" y="T3"/>
                </a:cxn>
                <a:cxn ang="0">
                  <a:pos x="T4" y="T5"/>
                </a:cxn>
                <a:cxn ang="0">
                  <a:pos x="T6" y="T7"/>
                </a:cxn>
                <a:cxn ang="0">
                  <a:pos x="T8" y="T9"/>
                </a:cxn>
              </a:cxnLst>
              <a:rect l="0" t="0" r="r" b="b"/>
              <a:pathLst>
                <a:path w="547" h="1004">
                  <a:moveTo>
                    <a:pt x="547" y="704"/>
                  </a:moveTo>
                  <a:lnTo>
                    <a:pt x="0" y="1004"/>
                  </a:lnTo>
                  <a:lnTo>
                    <a:pt x="0" y="300"/>
                  </a:lnTo>
                  <a:lnTo>
                    <a:pt x="547" y="0"/>
                  </a:lnTo>
                  <a:lnTo>
                    <a:pt x="547" y="704"/>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6">
              <a:extLst>
                <a:ext uri="{FF2B5EF4-FFF2-40B4-BE49-F238E27FC236}">
                  <a16:creationId xmlns:a16="http://schemas.microsoft.com/office/drawing/2014/main" id="{39253E4C-431D-4257-8CC7-C1456CD2F32D}"/>
                </a:ext>
              </a:extLst>
            </p:cNvPr>
            <p:cNvSpPr>
              <a:spLocks/>
            </p:cNvSpPr>
            <p:nvPr userDrawn="1"/>
          </p:nvSpPr>
          <p:spPr bwMode="ltGray">
            <a:xfrm>
              <a:off x="9778040" y="3720628"/>
              <a:ext cx="532157" cy="974975"/>
            </a:xfrm>
            <a:custGeom>
              <a:avLst/>
              <a:gdLst>
                <a:gd name="T0" fmla="*/ 0 w 548"/>
                <a:gd name="T1" fmla="*/ 704 h 1004"/>
                <a:gd name="T2" fmla="*/ 548 w 548"/>
                <a:gd name="T3" fmla="*/ 1004 h 1004"/>
                <a:gd name="T4" fmla="*/ 548 w 548"/>
                <a:gd name="T5" fmla="*/ 300 h 1004"/>
                <a:gd name="T6" fmla="*/ 0 w 548"/>
                <a:gd name="T7" fmla="*/ 0 h 1004"/>
                <a:gd name="T8" fmla="*/ 0 w 548"/>
                <a:gd name="T9" fmla="*/ 704 h 1004"/>
              </a:gdLst>
              <a:ahLst/>
              <a:cxnLst>
                <a:cxn ang="0">
                  <a:pos x="T0" y="T1"/>
                </a:cxn>
                <a:cxn ang="0">
                  <a:pos x="T2" y="T3"/>
                </a:cxn>
                <a:cxn ang="0">
                  <a:pos x="T4" y="T5"/>
                </a:cxn>
                <a:cxn ang="0">
                  <a:pos x="T6" y="T7"/>
                </a:cxn>
                <a:cxn ang="0">
                  <a:pos x="T8" y="T9"/>
                </a:cxn>
              </a:cxnLst>
              <a:rect l="0" t="0" r="r" b="b"/>
              <a:pathLst>
                <a:path w="548" h="1004">
                  <a:moveTo>
                    <a:pt x="0" y="704"/>
                  </a:moveTo>
                  <a:lnTo>
                    <a:pt x="548" y="1004"/>
                  </a:lnTo>
                  <a:lnTo>
                    <a:pt x="548" y="300"/>
                  </a:lnTo>
                  <a:lnTo>
                    <a:pt x="0" y="0"/>
                  </a:lnTo>
                  <a:lnTo>
                    <a:pt x="0" y="704"/>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7">
              <a:extLst>
                <a:ext uri="{FF2B5EF4-FFF2-40B4-BE49-F238E27FC236}">
                  <a16:creationId xmlns:a16="http://schemas.microsoft.com/office/drawing/2014/main" id="{E928826C-9C74-4194-A556-98EC9A96F677}"/>
                </a:ext>
              </a:extLst>
            </p:cNvPr>
            <p:cNvSpPr>
              <a:spLocks/>
            </p:cNvSpPr>
            <p:nvPr userDrawn="1"/>
          </p:nvSpPr>
          <p:spPr bwMode="ltGray">
            <a:xfrm>
              <a:off x="9246854" y="4404276"/>
              <a:ext cx="1063344" cy="586538"/>
            </a:xfrm>
            <a:custGeom>
              <a:avLst/>
              <a:gdLst>
                <a:gd name="T0" fmla="*/ 547 w 1095"/>
                <a:gd name="T1" fmla="*/ 0 h 604"/>
                <a:gd name="T2" fmla="*/ 0 w 1095"/>
                <a:gd name="T3" fmla="*/ 300 h 604"/>
                <a:gd name="T4" fmla="*/ 560 w 1095"/>
                <a:gd name="T5" fmla="*/ 604 h 604"/>
                <a:gd name="T6" fmla="*/ 1095 w 1095"/>
                <a:gd name="T7" fmla="*/ 300 h 604"/>
                <a:gd name="T8" fmla="*/ 547 w 1095"/>
                <a:gd name="T9" fmla="*/ 0 h 604"/>
              </a:gdLst>
              <a:ahLst/>
              <a:cxnLst>
                <a:cxn ang="0">
                  <a:pos x="T0" y="T1"/>
                </a:cxn>
                <a:cxn ang="0">
                  <a:pos x="T2" y="T3"/>
                </a:cxn>
                <a:cxn ang="0">
                  <a:pos x="T4" y="T5"/>
                </a:cxn>
                <a:cxn ang="0">
                  <a:pos x="T6" y="T7"/>
                </a:cxn>
                <a:cxn ang="0">
                  <a:pos x="T8" y="T9"/>
                </a:cxn>
              </a:cxnLst>
              <a:rect l="0" t="0" r="r" b="b"/>
              <a:pathLst>
                <a:path w="1095" h="604">
                  <a:moveTo>
                    <a:pt x="547" y="0"/>
                  </a:moveTo>
                  <a:lnTo>
                    <a:pt x="0" y="300"/>
                  </a:lnTo>
                  <a:lnTo>
                    <a:pt x="560" y="604"/>
                  </a:lnTo>
                  <a:lnTo>
                    <a:pt x="1095" y="300"/>
                  </a:lnTo>
                  <a:lnTo>
                    <a:pt x="547" y="0"/>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8">
              <a:extLst>
                <a:ext uri="{FF2B5EF4-FFF2-40B4-BE49-F238E27FC236}">
                  <a16:creationId xmlns:a16="http://schemas.microsoft.com/office/drawing/2014/main" id="{7ACB5DE1-DAC6-4C99-B2CC-0EB12CE0D5FE}"/>
                </a:ext>
              </a:extLst>
            </p:cNvPr>
            <p:cNvSpPr>
              <a:spLocks/>
            </p:cNvSpPr>
            <p:nvPr userDrawn="1"/>
          </p:nvSpPr>
          <p:spPr bwMode="ltGray">
            <a:xfrm>
              <a:off x="8710812"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9">
              <a:extLst>
                <a:ext uri="{FF2B5EF4-FFF2-40B4-BE49-F238E27FC236}">
                  <a16:creationId xmlns:a16="http://schemas.microsoft.com/office/drawing/2014/main" id="{5D630C8B-3A7C-4321-A3EF-B1D0A698F738}"/>
                </a:ext>
              </a:extLst>
            </p:cNvPr>
            <p:cNvSpPr>
              <a:spLocks/>
            </p:cNvSpPr>
            <p:nvPr userDrawn="1"/>
          </p:nvSpPr>
          <p:spPr bwMode="ltGray">
            <a:xfrm>
              <a:off x="9242969" y="2748567"/>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10">
              <a:extLst>
                <a:ext uri="{FF2B5EF4-FFF2-40B4-BE49-F238E27FC236}">
                  <a16:creationId xmlns:a16="http://schemas.microsoft.com/office/drawing/2014/main" id="{2A590461-2675-4E4A-B9BB-BF5471E89538}"/>
                </a:ext>
              </a:extLst>
            </p:cNvPr>
            <p:cNvSpPr>
              <a:spLocks/>
            </p:cNvSpPr>
            <p:nvPr userDrawn="1"/>
          </p:nvSpPr>
          <p:spPr bwMode="ltGray">
            <a:xfrm>
              <a:off x="8710812" y="3434156"/>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1">
              <a:extLst>
                <a:ext uri="{FF2B5EF4-FFF2-40B4-BE49-F238E27FC236}">
                  <a16:creationId xmlns:a16="http://schemas.microsoft.com/office/drawing/2014/main" id="{48EAECFD-0CA3-492F-BA94-22EF6EB2205B}"/>
                </a:ext>
              </a:extLst>
            </p:cNvPr>
            <p:cNvSpPr>
              <a:spLocks/>
            </p:cNvSpPr>
            <p:nvPr userDrawn="1"/>
          </p:nvSpPr>
          <p:spPr bwMode="ltGray">
            <a:xfrm>
              <a:off x="9773185"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12">
              <a:extLst>
                <a:ext uri="{FF2B5EF4-FFF2-40B4-BE49-F238E27FC236}">
                  <a16:creationId xmlns:a16="http://schemas.microsoft.com/office/drawing/2014/main" id="{62FFEC32-2F2F-43F4-9C21-7F15A26966AC}"/>
                </a:ext>
              </a:extLst>
            </p:cNvPr>
            <p:cNvSpPr>
              <a:spLocks/>
            </p:cNvSpPr>
            <p:nvPr userDrawn="1"/>
          </p:nvSpPr>
          <p:spPr bwMode="ltGray">
            <a:xfrm>
              <a:off x="9773185" y="3434157"/>
              <a:ext cx="1063345"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 name="connsiteX0" fmla="*/ 5005 w 10000"/>
                <a:gd name="connsiteY0" fmla="*/ 0 h 10000"/>
                <a:gd name="connsiteX1" fmla="*/ 0 w 10000"/>
                <a:gd name="connsiteY1" fmla="*/ 4967 h 10000"/>
                <a:gd name="connsiteX2" fmla="*/ 5048 w 10000"/>
                <a:gd name="connsiteY2" fmla="*/ 10000 h 10000"/>
                <a:gd name="connsiteX3" fmla="*/ 10000 w 10000"/>
                <a:gd name="connsiteY3" fmla="*/ 4967 h 10000"/>
                <a:gd name="connsiteX4" fmla="*/ 5005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5005" y="0"/>
                  </a:moveTo>
                  <a:lnTo>
                    <a:pt x="0" y="4967"/>
                  </a:lnTo>
                  <a:lnTo>
                    <a:pt x="5048" y="10000"/>
                  </a:lnTo>
                  <a:lnTo>
                    <a:pt x="10000" y="4967"/>
                  </a:lnTo>
                  <a:lnTo>
                    <a:pt x="5005"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13">
              <a:extLst>
                <a:ext uri="{FF2B5EF4-FFF2-40B4-BE49-F238E27FC236}">
                  <a16:creationId xmlns:a16="http://schemas.microsoft.com/office/drawing/2014/main" id="{647709D2-F4CC-4414-B183-427A6D2A22AB}"/>
                </a:ext>
              </a:extLst>
            </p:cNvPr>
            <p:cNvSpPr>
              <a:spLocks/>
            </p:cNvSpPr>
            <p:nvPr userDrawn="1"/>
          </p:nvSpPr>
          <p:spPr bwMode="ltGray">
            <a:xfrm>
              <a:off x="11361823" y="2748566"/>
              <a:ext cx="534332" cy="982635"/>
            </a:xfrm>
            <a:custGeom>
              <a:avLst/>
              <a:gdLst>
                <a:gd name="T0" fmla="*/ 0 w 548"/>
                <a:gd name="T1" fmla="*/ 706 h 1006"/>
                <a:gd name="T2" fmla="*/ 548 w 548"/>
                <a:gd name="T3" fmla="*/ 1006 h 1006"/>
                <a:gd name="T4" fmla="*/ 548 w 548"/>
                <a:gd name="T5" fmla="*/ 300 h 1006"/>
                <a:gd name="T6" fmla="*/ 0 w 548"/>
                <a:gd name="T7" fmla="*/ 0 h 1006"/>
                <a:gd name="T8" fmla="*/ 0 w 548"/>
                <a:gd name="T9" fmla="*/ 706 h 1006"/>
              </a:gdLst>
              <a:ahLst/>
              <a:cxnLst>
                <a:cxn ang="0">
                  <a:pos x="T0" y="T1"/>
                </a:cxn>
                <a:cxn ang="0">
                  <a:pos x="T2" y="T3"/>
                </a:cxn>
                <a:cxn ang="0">
                  <a:pos x="T4" y="T5"/>
                </a:cxn>
                <a:cxn ang="0">
                  <a:pos x="T6" y="T7"/>
                </a:cxn>
                <a:cxn ang="0">
                  <a:pos x="T8" y="T9"/>
                </a:cxn>
              </a:cxnLst>
              <a:rect l="0" t="0" r="r" b="b"/>
              <a:pathLst>
                <a:path w="548" h="1006">
                  <a:moveTo>
                    <a:pt x="0" y="706"/>
                  </a:moveTo>
                  <a:lnTo>
                    <a:pt x="548" y="1006"/>
                  </a:lnTo>
                  <a:lnTo>
                    <a:pt x="548" y="300"/>
                  </a:lnTo>
                  <a:lnTo>
                    <a:pt x="0" y="0"/>
                  </a:lnTo>
                  <a:lnTo>
                    <a:pt x="0" y="706"/>
                  </a:lnTo>
                  <a:close/>
                </a:path>
              </a:pathLst>
            </a:custGeom>
            <a:solidFill>
              <a:srgbClr val="303030"/>
            </a:solidFill>
            <a:ln w="9525">
              <a:noFill/>
              <a:round/>
              <a:headEnd/>
              <a:tailEnd/>
            </a:ln>
          </p:spPr>
          <p:txBody>
            <a:bodyPr vert="horz" wrap="square" lIns="91440" tIns="45720" rIns="91440" bIns="45720" numCol="1" anchor="t" anchorCtr="0" compatLnSpc="1">
              <a:prstTxWarp prst="textNoShape">
                <a:avLst/>
              </a:prstTxWarp>
            </a:bodyPr>
            <a:lstStyle/>
            <a:p>
              <a:pPr lvl="0"/>
              <a:endParaRPr lang="en-US"/>
            </a:p>
          </p:txBody>
        </p:sp>
        <p:sp>
          <p:nvSpPr>
            <p:cNvPr id="41" name="Freeform 14">
              <a:extLst>
                <a:ext uri="{FF2B5EF4-FFF2-40B4-BE49-F238E27FC236}">
                  <a16:creationId xmlns:a16="http://schemas.microsoft.com/office/drawing/2014/main" id="{72928ABA-DF2E-4C8E-B194-7FA528229810}"/>
                </a:ext>
              </a:extLst>
            </p:cNvPr>
            <p:cNvSpPr>
              <a:spLocks/>
            </p:cNvSpPr>
            <p:nvPr userDrawn="1"/>
          </p:nvSpPr>
          <p:spPr bwMode="ltGray">
            <a:xfrm>
              <a:off x="10833616" y="3434158"/>
              <a:ext cx="1060195" cy="586539"/>
            </a:xfrm>
            <a:custGeom>
              <a:avLst/>
              <a:gdLst>
                <a:gd name="T0" fmla="*/ 548 w 1096"/>
                <a:gd name="T1" fmla="*/ 0 h 604"/>
                <a:gd name="T2" fmla="*/ 0 w 1096"/>
                <a:gd name="T3" fmla="*/ 300 h 604"/>
                <a:gd name="T4" fmla="*/ 560 w 1096"/>
                <a:gd name="T5" fmla="*/ 604 h 604"/>
                <a:gd name="T6" fmla="*/ 1096 w 1096"/>
                <a:gd name="T7" fmla="*/ 300 h 604"/>
                <a:gd name="T8" fmla="*/ 548 w 1096"/>
                <a:gd name="T9" fmla="*/ 0 h 604"/>
                <a:gd name="connsiteX0" fmla="*/ 5000 w 9956"/>
                <a:gd name="connsiteY0" fmla="*/ 0 h 10000"/>
                <a:gd name="connsiteX1" fmla="*/ 0 w 9956"/>
                <a:gd name="connsiteY1" fmla="*/ 4967 h 10000"/>
                <a:gd name="connsiteX2" fmla="*/ 5109 w 9956"/>
                <a:gd name="connsiteY2" fmla="*/ 10000 h 10000"/>
                <a:gd name="connsiteX3" fmla="*/ 9956 w 9956"/>
                <a:gd name="connsiteY3" fmla="*/ 4967 h 10000"/>
                <a:gd name="connsiteX4" fmla="*/ 5000 w 9956"/>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56" h="10000">
                  <a:moveTo>
                    <a:pt x="5000" y="0"/>
                  </a:moveTo>
                  <a:lnTo>
                    <a:pt x="0" y="4967"/>
                  </a:lnTo>
                  <a:lnTo>
                    <a:pt x="5109" y="10000"/>
                  </a:lnTo>
                  <a:lnTo>
                    <a:pt x="9956" y="4967"/>
                  </a:lnTo>
                  <a:lnTo>
                    <a:pt x="5000" y="0"/>
                  </a:lnTo>
                  <a:close/>
                </a:path>
              </a:pathLst>
            </a:custGeom>
            <a:solidFill>
              <a:srgbClr val="303030"/>
            </a:solidFill>
            <a:ln w="9525">
              <a:noFill/>
              <a:round/>
              <a:headEnd/>
              <a:tailEnd/>
            </a:ln>
          </p:spPr>
          <p:txBody>
            <a:bodyPr vert="horz" wrap="square" lIns="91440" tIns="45720" rIns="91440" bIns="45720" numCol="1" anchor="t" anchorCtr="0" compatLnSpc="1">
              <a:prstTxWarp prst="textNoShape">
                <a:avLst/>
              </a:prstTxWarp>
            </a:bodyPr>
            <a:lstStyle/>
            <a:p>
              <a:pPr lvl="0"/>
              <a:endParaRPr lang="en-US"/>
            </a:p>
          </p:txBody>
        </p:sp>
        <p:sp>
          <p:nvSpPr>
            <p:cNvPr id="42" name="Freeform 15">
              <a:extLst>
                <a:ext uri="{FF2B5EF4-FFF2-40B4-BE49-F238E27FC236}">
                  <a16:creationId xmlns:a16="http://schemas.microsoft.com/office/drawing/2014/main" id="{5A52C6C9-8220-4E26-B41D-1AA4F49DF9B8}"/>
                </a:ext>
              </a:extLst>
            </p:cNvPr>
            <p:cNvSpPr>
              <a:spLocks/>
            </p:cNvSpPr>
            <p:nvPr userDrawn="1"/>
          </p:nvSpPr>
          <p:spPr bwMode="ltGray">
            <a:xfrm>
              <a:off x="10299515" y="1771650"/>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16">
              <a:extLst>
                <a:ext uri="{FF2B5EF4-FFF2-40B4-BE49-F238E27FC236}">
                  <a16:creationId xmlns:a16="http://schemas.microsoft.com/office/drawing/2014/main" id="{8548CD94-9B34-4B91-BB2B-8736861E89E1}"/>
                </a:ext>
              </a:extLst>
            </p:cNvPr>
            <p:cNvSpPr>
              <a:spLocks/>
            </p:cNvSpPr>
            <p:nvPr userDrawn="1"/>
          </p:nvSpPr>
          <p:spPr bwMode="ltGray">
            <a:xfrm>
              <a:off x="10831673" y="1771650"/>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7">
              <a:extLst>
                <a:ext uri="{FF2B5EF4-FFF2-40B4-BE49-F238E27FC236}">
                  <a16:creationId xmlns:a16="http://schemas.microsoft.com/office/drawing/2014/main" id="{CFFFDB94-105D-4570-A938-4AD7CE4AE782}"/>
                </a:ext>
              </a:extLst>
            </p:cNvPr>
            <p:cNvSpPr>
              <a:spLocks/>
            </p:cNvSpPr>
            <p:nvPr userDrawn="1"/>
          </p:nvSpPr>
          <p:spPr bwMode="ltGray">
            <a:xfrm>
              <a:off x="10299515" y="2457240"/>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18">
              <a:extLst>
                <a:ext uri="{FF2B5EF4-FFF2-40B4-BE49-F238E27FC236}">
                  <a16:creationId xmlns:a16="http://schemas.microsoft.com/office/drawing/2014/main" id="{AC2A78A9-4071-45DC-BAE8-1C643EDD9B01}"/>
                </a:ext>
              </a:extLst>
            </p:cNvPr>
            <p:cNvSpPr>
              <a:spLocks/>
            </p:cNvSpPr>
            <p:nvPr userDrawn="1"/>
          </p:nvSpPr>
          <p:spPr bwMode="ltGray">
            <a:xfrm>
              <a:off x="11364801" y="1771650"/>
              <a:ext cx="531187" cy="976917"/>
            </a:xfrm>
            <a:custGeom>
              <a:avLst/>
              <a:gdLst>
                <a:gd name="T0" fmla="*/ 547 w 547"/>
                <a:gd name="T1" fmla="*/ 706 h 1006"/>
                <a:gd name="T2" fmla="*/ 0 w 547"/>
                <a:gd name="T3" fmla="*/ 1006 h 1006"/>
                <a:gd name="T4" fmla="*/ 0 w 547"/>
                <a:gd name="T5" fmla="*/ 300 h 1006"/>
                <a:gd name="T6" fmla="*/ 547 w 547"/>
                <a:gd name="T7" fmla="*/ 0 h 1006"/>
                <a:gd name="T8" fmla="*/ 547 w 547"/>
                <a:gd name="T9" fmla="*/ 706 h 1006"/>
              </a:gdLst>
              <a:ahLst/>
              <a:cxnLst>
                <a:cxn ang="0">
                  <a:pos x="T0" y="T1"/>
                </a:cxn>
                <a:cxn ang="0">
                  <a:pos x="T2" y="T3"/>
                </a:cxn>
                <a:cxn ang="0">
                  <a:pos x="T4" y="T5"/>
                </a:cxn>
                <a:cxn ang="0">
                  <a:pos x="T6" y="T7"/>
                </a:cxn>
                <a:cxn ang="0">
                  <a:pos x="T8" y="T9"/>
                </a:cxn>
              </a:cxnLst>
              <a:rect l="0" t="0" r="r" b="b"/>
              <a:pathLst>
                <a:path w="547" h="1006">
                  <a:moveTo>
                    <a:pt x="547" y="706"/>
                  </a:moveTo>
                  <a:lnTo>
                    <a:pt x="0" y="1006"/>
                  </a:lnTo>
                  <a:lnTo>
                    <a:pt x="0" y="300"/>
                  </a:lnTo>
                  <a:lnTo>
                    <a:pt x="547" y="0"/>
                  </a:lnTo>
                  <a:lnTo>
                    <a:pt x="547"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Shape 56">
              <a:extLst>
                <a:ext uri="{FF2B5EF4-FFF2-40B4-BE49-F238E27FC236}">
                  <a16:creationId xmlns:a16="http://schemas.microsoft.com/office/drawing/2014/main" id="{6A0EEF9B-FB8E-409B-A24F-BD7570B88204}"/>
                </a:ext>
              </a:extLst>
            </p:cNvPr>
            <p:cNvSpPr>
              <a:spLocks/>
            </p:cNvSpPr>
            <p:nvPr userDrawn="1"/>
          </p:nvSpPr>
          <p:spPr bwMode="ltGray">
            <a:xfrm>
              <a:off x="11895988" y="1771650"/>
              <a:ext cx="296013" cy="847641"/>
            </a:xfrm>
            <a:custGeom>
              <a:avLst/>
              <a:gdLst>
                <a:gd name="connsiteX0" fmla="*/ 0 w 296013"/>
                <a:gd name="connsiteY0" fmla="*/ 0 h 847641"/>
                <a:gd name="connsiteX1" fmla="*/ 296013 w 296013"/>
                <a:gd name="connsiteY1" fmla="*/ 162051 h 847641"/>
                <a:gd name="connsiteX2" fmla="*/ 296013 w 296013"/>
                <a:gd name="connsiteY2" fmla="*/ 847641 h 847641"/>
                <a:gd name="connsiteX3" fmla="*/ 0 w 296013"/>
                <a:gd name="connsiteY3" fmla="*/ 685590 h 847641"/>
              </a:gdLst>
              <a:ahLst/>
              <a:cxnLst>
                <a:cxn ang="0">
                  <a:pos x="connsiteX0" y="connsiteY0"/>
                </a:cxn>
                <a:cxn ang="0">
                  <a:pos x="connsiteX1" y="connsiteY1"/>
                </a:cxn>
                <a:cxn ang="0">
                  <a:pos x="connsiteX2" y="connsiteY2"/>
                </a:cxn>
                <a:cxn ang="0">
                  <a:pos x="connsiteX3" y="connsiteY3"/>
                </a:cxn>
              </a:cxnLst>
              <a:rect l="l" t="t" r="r" b="b"/>
              <a:pathLst>
                <a:path w="296013" h="847641">
                  <a:moveTo>
                    <a:pt x="0" y="0"/>
                  </a:moveTo>
                  <a:lnTo>
                    <a:pt x="296013" y="162051"/>
                  </a:lnTo>
                  <a:lnTo>
                    <a:pt x="296013" y="847641"/>
                  </a:lnTo>
                  <a:lnTo>
                    <a:pt x="0" y="685590"/>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59" name="Freeform: Shape 58">
              <a:extLst>
                <a:ext uri="{FF2B5EF4-FFF2-40B4-BE49-F238E27FC236}">
                  <a16:creationId xmlns:a16="http://schemas.microsoft.com/office/drawing/2014/main" id="{390FC8DE-C4AD-4BD3-9506-276C17F0C333}"/>
                </a:ext>
              </a:extLst>
            </p:cNvPr>
            <p:cNvSpPr>
              <a:spLocks/>
            </p:cNvSpPr>
            <p:nvPr userDrawn="1"/>
          </p:nvSpPr>
          <p:spPr bwMode="ltGray">
            <a:xfrm>
              <a:off x="11364800" y="2457240"/>
              <a:ext cx="827200" cy="593577"/>
            </a:xfrm>
            <a:custGeom>
              <a:avLst/>
              <a:gdLst>
                <a:gd name="connsiteX0" fmla="*/ 531141 w 827200"/>
                <a:gd name="connsiteY0" fmla="*/ 0 h 593577"/>
                <a:gd name="connsiteX1" fmla="*/ 827200 w 827200"/>
                <a:gd name="connsiteY1" fmla="*/ 162066 h 593577"/>
                <a:gd name="connsiteX2" fmla="*/ 827200 w 827200"/>
                <a:gd name="connsiteY2" fmla="*/ 425095 h 593577"/>
                <a:gd name="connsiteX3" fmla="*/ 529758 w 827200"/>
                <a:gd name="connsiteY3" fmla="*/ 593577 h 593577"/>
                <a:gd name="connsiteX4" fmla="*/ 0 w 827200"/>
                <a:gd name="connsiteY4" fmla="*/ 291334 h 593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7200" h="593577">
                  <a:moveTo>
                    <a:pt x="531141" y="0"/>
                  </a:moveTo>
                  <a:lnTo>
                    <a:pt x="827200" y="162066"/>
                  </a:lnTo>
                  <a:lnTo>
                    <a:pt x="827200" y="425095"/>
                  </a:lnTo>
                  <a:lnTo>
                    <a:pt x="529758" y="593577"/>
                  </a:lnTo>
                  <a:lnTo>
                    <a:pt x="0" y="291334"/>
                  </a:lnTo>
                  <a:close/>
                </a:path>
              </a:pathLst>
            </a:custGeom>
            <a:solidFill>
              <a:srgbClr val="303030"/>
            </a:solidFill>
            <a:ln w="9525">
              <a:solidFill>
                <a:srgbClr val="303030"/>
              </a:solidFill>
              <a:round/>
              <a:headEnd/>
              <a:tailEnd/>
            </a:ln>
          </p:spPr>
          <p:txBody>
            <a:bodyPr vert="horz" wrap="square" lIns="91440" tIns="45720" rIns="91440" bIns="45720" numCol="1" anchor="t" anchorCtr="0" compatLnSpc="1">
              <a:prstTxWarp prst="textNoShape">
                <a:avLst/>
              </a:prstTxWarp>
              <a:noAutofit/>
            </a:bodyPr>
            <a:lstStyle/>
            <a:p>
              <a:pPr lvl="0"/>
              <a:endParaRPr lang="en-US"/>
            </a:p>
          </p:txBody>
        </p:sp>
        <p:sp>
          <p:nvSpPr>
            <p:cNvPr id="48" name="Freeform 21">
              <a:extLst>
                <a:ext uri="{FF2B5EF4-FFF2-40B4-BE49-F238E27FC236}">
                  <a16:creationId xmlns:a16="http://schemas.microsoft.com/office/drawing/2014/main" id="{77297A5A-69AC-4DF4-95F9-A09D48D814E3}"/>
                </a:ext>
              </a:extLst>
            </p:cNvPr>
            <p:cNvSpPr>
              <a:spLocks/>
            </p:cNvSpPr>
            <p:nvPr userDrawn="1"/>
          </p:nvSpPr>
          <p:spPr bwMode="ltGray">
            <a:xfrm>
              <a:off x="10316024" y="4400391"/>
              <a:ext cx="531187" cy="976917"/>
            </a:xfrm>
            <a:custGeom>
              <a:avLst/>
              <a:gdLst>
                <a:gd name="T0" fmla="*/ 547 w 547"/>
                <a:gd name="T1" fmla="*/ 707 h 1006"/>
                <a:gd name="T2" fmla="*/ 0 w 547"/>
                <a:gd name="T3" fmla="*/ 1006 h 1006"/>
                <a:gd name="T4" fmla="*/ 0 w 547"/>
                <a:gd name="T5" fmla="*/ 300 h 1006"/>
                <a:gd name="T6" fmla="*/ 547 w 547"/>
                <a:gd name="T7" fmla="*/ 0 h 1006"/>
                <a:gd name="T8" fmla="*/ 547 w 547"/>
                <a:gd name="T9" fmla="*/ 707 h 1006"/>
              </a:gdLst>
              <a:ahLst/>
              <a:cxnLst>
                <a:cxn ang="0">
                  <a:pos x="T0" y="T1"/>
                </a:cxn>
                <a:cxn ang="0">
                  <a:pos x="T2" y="T3"/>
                </a:cxn>
                <a:cxn ang="0">
                  <a:pos x="T4" y="T5"/>
                </a:cxn>
                <a:cxn ang="0">
                  <a:pos x="T6" y="T7"/>
                </a:cxn>
                <a:cxn ang="0">
                  <a:pos x="T8" y="T9"/>
                </a:cxn>
              </a:cxnLst>
              <a:rect l="0" t="0" r="r" b="b"/>
              <a:pathLst>
                <a:path w="547" h="1006">
                  <a:moveTo>
                    <a:pt x="547" y="707"/>
                  </a:moveTo>
                  <a:lnTo>
                    <a:pt x="0" y="1006"/>
                  </a:lnTo>
                  <a:lnTo>
                    <a:pt x="0" y="300"/>
                  </a:lnTo>
                  <a:lnTo>
                    <a:pt x="547" y="0"/>
                  </a:lnTo>
                  <a:lnTo>
                    <a:pt x="547" y="707"/>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22">
              <a:extLst>
                <a:ext uri="{FF2B5EF4-FFF2-40B4-BE49-F238E27FC236}">
                  <a16:creationId xmlns:a16="http://schemas.microsoft.com/office/drawing/2014/main" id="{E65087DC-7AC8-4AA7-9010-A067ADE1CF79}"/>
                </a:ext>
              </a:extLst>
            </p:cNvPr>
            <p:cNvSpPr>
              <a:spLocks/>
            </p:cNvSpPr>
            <p:nvPr userDrawn="1"/>
          </p:nvSpPr>
          <p:spPr bwMode="ltGray">
            <a:xfrm>
              <a:off x="10847210" y="4400391"/>
              <a:ext cx="532157" cy="976917"/>
            </a:xfrm>
            <a:custGeom>
              <a:avLst/>
              <a:gdLst>
                <a:gd name="T0" fmla="*/ 0 w 548"/>
                <a:gd name="T1" fmla="*/ 707 h 1006"/>
                <a:gd name="T2" fmla="*/ 548 w 548"/>
                <a:gd name="T3" fmla="*/ 1006 h 1006"/>
                <a:gd name="T4" fmla="*/ 548 w 548"/>
                <a:gd name="T5" fmla="*/ 300 h 1006"/>
                <a:gd name="T6" fmla="*/ 0 w 548"/>
                <a:gd name="T7" fmla="*/ 0 h 1006"/>
                <a:gd name="T8" fmla="*/ 0 w 548"/>
                <a:gd name="T9" fmla="*/ 707 h 1006"/>
              </a:gdLst>
              <a:ahLst/>
              <a:cxnLst>
                <a:cxn ang="0">
                  <a:pos x="T0" y="T1"/>
                </a:cxn>
                <a:cxn ang="0">
                  <a:pos x="T2" y="T3"/>
                </a:cxn>
                <a:cxn ang="0">
                  <a:pos x="T4" y="T5"/>
                </a:cxn>
                <a:cxn ang="0">
                  <a:pos x="T6" y="T7"/>
                </a:cxn>
                <a:cxn ang="0">
                  <a:pos x="T8" y="T9"/>
                </a:cxn>
              </a:cxnLst>
              <a:rect l="0" t="0" r="r" b="b"/>
              <a:pathLst>
                <a:path w="548" h="1006">
                  <a:moveTo>
                    <a:pt x="0" y="707"/>
                  </a:moveTo>
                  <a:lnTo>
                    <a:pt x="548" y="1006"/>
                  </a:lnTo>
                  <a:lnTo>
                    <a:pt x="548" y="300"/>
                  </a:lnTo>
                  <a:lnTo>
                    <a:pt x="0" y="0"/>
                  </a:lnTo>
                  <a:lnTo>
                    <a:pt x="0" y="707"/>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23">
              <a:extLst>
                <a:ext uri="{FF2B5EF4-FFF2-40B4-BE49-F238E27FC236}">
                  <a16:creationId xmlns:a16="http://schemas.microsoft.com/office/drawing/2014/main" id="{3B4C2EBB-4C89-4380-A5E7-A7BD40C2B90E}"/>
                </a:ext>
              </a:extLst>
            </p:cNvPr>
            <p:cNvSpPr>
              <a:spLocks/>
            </p:cNvSpPr>
            <p:nvPr userDrawn="1"/>
          </p:nvSpPr>
          <p:spPr bwMode="ltGray">
            <a:xfrm>
              <a:off x="10316024" y="5086952"/>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24">
              <a:extLst>
                <a:ext uri="{FF2B5EF4-FFF2-40B4-BE49-F238E27FC236}">
                  <a16:creationId xmlns:a16="http://schemas.microsoft.com/office/drawing/2014/main" id="{0D7CD4FA-6D18-4E1F-9C7D-91AA2E32B2BC}"/>
                </a:ext>
              </a:extLst>
            </p:cNvPr>
            <p:cNvSpPr>
              <a:spLocks/>
            </p:cNvSpPr>
            <p:nvPr userDrawn="1"/>
          </p:nvSpPr>
          <p:spPr bwMode="ltGray">
            <a:xfrm>
              <a:off x="8720523" y="4697545"/>
              <a:ext cx="531187" cy="974975"/>
            </a:xfrm>
            <a:custGeom>
              <a:avLst/>
              <a:gdLst>
                <a:gd name="T0" fmla="*/ 547 w 547"/>
                <a:gd name="T1" fmla="*/ 705 h 1004"/>
                <a:gd name="T2" fmla="*/ 0 w 547"/>
                <a:gd name="T3" fmla="*/ 1004 h 1004"/>
                <a:gd name="T4" fmla="*/ 0 w 547"/>
                <a:gd name="T5" fmla="*/ 298 h 1004"/>
                <a:gd name="T6" fmla="*/ 547 w 547"/>
                <a:gd name="T7" fmla="*/ 0 h 1004"/>
                <a:gd name="T8" fmla="*/ 547 w 547"/>
                <a:gd name="T9" fmla="*/ 705 h 1004"/>
              </a:gdLst>
              <a:ahLst/>
              <a:cxnLst>
                <a:cxn ang="0">
                  <a:pos x="T0" y="T1"/>
                </a:cxn>
                <a:cxn ang="0">
                  <a:pos x="T2" y="T3"/>
                </a:cxn>
                <a:cxn ang="0">
                  <a:pos x="T4" y="T5"/>
                </a:cxn>
                <a:cxn ang="0">
                  <a:pos x="T6" y="T7"/>
                </a:cxn>
                <a:cxn ang="0">
                  <a:pos x="T8" y="T9"/>
                </a:cxn>
              </a:cxnLst>
              <a:rect l="0" t="0" r="r" b="b"/>
              <a:pathLst>
                <a:path w="547" h="1004">
                  <a:moveTo>
                    <a:pt x="547" y="705"/>
                  </a:moveTo>
                  <a:lnTo>
                    <a:pt x="0" y="1004"/>
                  </a:lnTo>
                  <a:lnTo>
                    <a:pt x="0" y="298"/>
                  </a:lnTo>
                  <a:lnTo>
                    <a:pt x="547" y="0"/>
                  </a:lnTo>
                  <a:lnTo>
                    <a:pt x="547" y="705"/>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25">
              <a:extLst>
                <a:ext uri="{FF2B5EF4-FFF2-40B4-BE49-F238E27FC236}">
                  <a16:creationId xmlns:a16="http://schemas.microsoft.com/office/drawing/2014/main" id="{5D06D6BE-8F81-4F1F-9E44-429E129C1957}"/>
                </a:ext>
              </a:extLst>
            </p:cNvPr>
            <p:cNvSpPr>
              <a:spLocks/>
            </p:cNvSpPr>
            <p:nvPr userDrawn="1"/>
          </p:nvSpPr>
          <p:spPr bwMode="ltGray">
            <a:xfrm>
              <a:off x="9251709" y="4697545"/>
              <a:ext cx="532157" cy="974975"/>
            </a:xfrm>
            <a:custGeom>
              <a:avLst/>
              <a:gdLst>
                <a:gd name="T0" fmla="*/ 0 w 548"/>
                <a:gd name="T1" fmla="*/ 705 h 1004"/>
                <a:gd name="T2" fmla="*/ 548 w 548"/>
                <a:gd name="T3" fmla="*/ 1004 h 1004"/>
                <a:gd name="T4" fmla="*/ 548 w 548"/>
                <a:gd name="T5" fmla="*/ 298 h 1004"/>
                <a:gd name="T6" fmla="*/ 0 w 548"/>
                <a:gd name="T7" fmla="*/ 0 h 1004"/>
                <a:gd name="T8" fmla="*/ 0 w 548"/>
                <a:gd name="T9" fmla="*/ 705 h 1004"/>
              </a:gdLst>
              <a:ahLst/>
              <a:cxnLst>
                <a:cxn ang="0">
                  <a:pos x="T0" y="T1"/>
                </a:cxn>
                <a:cxn ang="0">
                  <a:pos x="T2" y="T3"/>
                </a:cxn>
                <a:cxn ang="0">
                  <a:pos x="T4" y="T5"/>
                </a:cxn>
                <a:cxn ang="0">
                  <a:pos x="T6" y="T7"/>
                </a:cxn>
                <a:cxn ang="0">
                  <a:pos x="T8" y="T9"/>
                </a:cxn>
              </a:cxnLst>
              <a:rect l="0" t="0" r="r" b="b"/>
              <a:pathLst>
                <a:path w="548" h="1004">
                  <a:moveTo>
                    <a:pt x="0" y="705"/>
                  </a:moveTo>
                  <a:lnTo>
                    <a:pt x="548" y="1004"/>
                  </a:lnTo>
                  <a:lnTo>
                    <a:pt x="548" y="298"/>
                  </a:lnTo>
                  <a:lnTo>
                    <a:pt x="0" y="0"/>
                  </a:lnTo>
                  <a:lnTo>
                    <a:pt x="0" y="705"/>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26">
              <a:extLst>
                <a:ext uri="{FF2B5EF4-FFF2-40B4-BE49-F238E27FC236}">
                  <a16:creationId xmlns:a16="http://schemas.microsoft.com/office/drawing/2014/main" id="{3F7CF64D-F067-41E4-8D9F-41FF38972828}"/>
                </a:ext>
              </a:extLst>
            </p:cNvPr>
            <p:cNvSpPr>
              <a:spLocks/>
            </p:cNvSpPr>
            <p:nvPr userDrawn="1"/>
          </p:nvSpPr>
          <p:spPr bwMode="ltGray">
            <a:xfrm>
              <a:off x="8720523" y="5382163"/>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4" name="Rectangle 53">
            <a:extLst>
              <a:ext uri="{FF2B5EF4-FFF2-40B4-BE49-F238E27FC236}">
                <a16:creationId xmlns:a16="http://schemas.microsoft.com/office/drawing/2014/main" id="{4899085C-4B16-41A5-A2CB-5D4798A0322E}"/>
              </a:ext>
            </a:extLst>
          </p:cNvPr>
          <p:cNvSpPr/>
          <p:nvPr userDrawn="1"/>
        </p:nvSpPr>
        <p:spPr bwMode="white">
          <a:xfrm>
            <a:off x="5791479" y="3074916"/>
            <a:ext cx="2321486" cy="1405513"/>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Learn.</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Connect.</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Explore.</a:t>
            </a:r>
          </a:p>
        </p:txBody>
      </p:sp>
      <p:pic>
        <p:nvPicPr>
          <p:cNvPr id="55" name="Graphic 54">
            <a:extLst>
              <a:ext uri="{FF2B5EF4-FFF2-40B4-BE49-F238E27FC236}">
                <a16:creationId xmlns:a16="http://schemas.microsoft.com/office/drawing/2014/main" id="{CF5E403F-D2DC-4030-8392-9E3E0A38A1D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white">
          <a:xfrm>
            <a:off x="1174192" y="3183752"/>
            <a:ext cx="2712307" cy="1367241"/>
          </a:xfrm>
          <a:prstGeom prst="rect">
            <a:avLst/>
          </a:prstGeom>
          <a:effectLst/>
        </p:spPr>
      </p:pic>
    </p:spTree>
    <p:extLst>
      <p:ext uri="{BB962C8B-B14F-4D97-AF65-F5344CB8AC3E}">
        <p14:creationId xmlns:p14="http://schemas.microsoft.com/office/powerpoint/2010/main" val="59084060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lvl1pPr>
          </a:lstStyle>
          <a:p>
            <a:r>
              <a:rPr lang="en-US"/>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276999"/>
          </a:xfrm>
          <a:solidFill>
            <a:srgbClr val="E6E6E6">
              <a:alpha val="75000"/>
            </a:srgbClr>
          </a:solidFill>
        </p:spPr>
        <p:txBody>
          <a:bodyPr/>
          <a:lstStyle>
            <a:lvl1pPr marL="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a:latin typeface="+mj-lt"/>
              </a:rPr>
              <a:t>Session code here</a:t>
            </a:r>
            <a:endParaRPr lang="en-US"/>
          </a:p>
        </p:txBody>
      </p:sp>
      <p:grpSp>
        <p:nvGrpSpPr>
          <p:cNvPr id="9" name="Group 8">
            <a:extLst>
              <a:ext uri="{FF2B5EF4-FFF2-40B4-BE49-F238E27FC236}">
                <a16:creationId xmlns:a16="http://schemas.microsoft.com/office/drawing/2014/main" id="{4DCBAFEF-FDA0-4148-B6F8-D1D9029A0218}"/>
              </a:ext>
            </a:extLst>
          </p:cNvPr>
          <p:cNvGrpSpPr/>
          <p:nvPr userDrawn="1"/>
        </p:nvGrpSpPr>
        <p:grpSpPr bwMode="ltGray">
          <a:xfrm>
            <a:off x="6256117" y="-21839"/>
            <a:ext cx="5932086" cy="6890047"/>
            <a:chOff x="6256117" y="-21839"/>
            <a:chExt cx="5932086" cy="6890047"/>
          </a:xfrm>
        </p:grpSpPr>
        <p:grpSp>
          <p:nvGrpSpPr>
            <p:cNvPr id="30" name="Group 29">
              <a:extLst>
                <a:ext uri="{FF2B5EF4-FFF2-40B4-BE49-F238E27FC236}">
                  <a16:creationId xmlns:a16="http://schemas.microsoft.com/office/drawing/2014/main" id="{89BE868E-A240-4959-BD66-6BC44EE5A4AF}"/>
                </a:ext>
              </a:extLst>
            </p:cNvPr>
            <p:cNvGrpSpPr/>
            <p:nvPr userDrawn="1"/>
          </p:nvGrpSpPr>
          <p:grpSpPr bwMode="ltGray">
            <a:xfrm>
              <a:off x="8507413" y="1457714"/>
              <a:ext cx="3680790" cy="5392441"/>
              <a:chOff x="8507413" y="1457714"/>
              <a:chExt cx="3680790" cy="5392441"/>
            </a:xfrm>
          </p:grpSpPr>
          <p:sp>
            <p:nvSpPr>
              <p:cNvPr id="38" name="Freeform: Shape 37">
                <a:extLst>
                  <a:ext uri="{FF2B5EF4-FFF2-40B4-BE49-F238E27FC236}">
                    <a16:creationId xmlns:a16="http://schemas.microsoft.com/office/drawing/2014/main" id="{1DDB4654-32A2-47CE-B324-C597C756E402}"/>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9" name="Freeform: Shape 38">
                <a:extLst>
                  <a:ext uri="{FF2B5EF4-FFF2-40B4-BE49-F238E27FC236}">
                    <a16:creationId xmlns:a16="http://schemas.microsoft.com/office/drawing/2014/main" id="{218BE353-242E-4429-9D4C-1D50CEEC277C}"/>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0" name="Freeform: Shape 39">
                <a:extLst>
                  <a:ext uri="{FF2B5EF4-FFF2-40B4-BE49-F238E27FC236}">
                    <a16:creationId xmlns:a16="http://schemas.microsoft.com/office/drawing/2014/main" id="{B2B25198-469F-44A8-946B-689A24DC3C72}"/>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1" name="Freeform: Shape 40">
                <a:extLst>
                  <a:ext uri="{FF2B5EF4-FFF2-40B4-BE49-F238E27FC236}">
                    <a16:creationId xmlns:a16="http://schemas.microsoft.com/office/drawing/2014/main" id="{E5460766-0EE4-4C99-BD2E-1BAD7FD9C3AC}"/>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2" name="Freeform: Shape 41">
                <a:extLst>
                  <a:ext uri="{FF2B5EF4-FFF2-40B4-BE49-F238E27FC236}">
                    <a16:creationId xmlns:a16="http://schemas.microsoft.com/office/drawing/2014/main" id="{EFBC909F-DC50-4DDC-91C9-2509E0F5633F}"/>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3" name="Freeform: Shape 42">
                <a:extLst>
                  <a:ext uri="{FF2B5EF4-FFF2-40B4-BE49-F238E27FC236}">
                    <a16:creationId xmlns:a16="http://schemas.microsoft.com/office/drawing/2014/main" id="{E0DC1718-52A4-4705-AE14-45A352ACBC2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4" name="Freeform: Shape 43">
                <a:extLst>
                  <a:ext uri="{FF2B5EF4-FFF2-40B4-BE49-F238E27FC236}">
                    <a16:creationId xmlns:a16="http://schemas.microsoft.com/office/drawing/2014/main" id="{D51C16AF-F6FA-4CD2-B0A5-3663CD02799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5" name="Freeform: Shape 44">
                <a:extLst>
                  <a:ext uri="{FF2B5EF4-FFF2-40B4-BE49-F238E27FC236}">
                    <a16:creationId xmlns:a16="http://schemas.microsoft.com/office/drawing/2014/main" id="{3A105041-F999-49D6-BE4B-7630F1204F6C}"/>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6" name="Freeform: Shape 45">
                <a:extLst>
                  <a:ext uri="{FF2B5EF4-FFF2-40B4-BE49-F238E27FC236}">
                    <a16:creationId xmlns:a16="http://schemas.microsoft.com/office/drawing/2014/main" id="{C190B08C-67D4-4DAD-8158-2B4D4A1318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7" name="Freeform: Shape 46">
                <a:extLst>
                  <a:ext uri="{FF2B5EF4-FFF2-40B4-BE49-F238E27FC236}">
                    <a16:creationId xmlns:a16="http://schemas.microsoft.com/office/drawing/2014/main" id="{743F7B37-FD03-4D73-932B-77D49AB6A515}"/>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8" name="Freeform: Shape 47">
                <a:extLst>
                  <a:ext uri="{FF2B5EF4-FFF2-40B4-BE49-F238E27FC236}">
                    <a16:creationId xmlns:a16="http://schemas.microsoft.com/office/drawing/2014/main" id="{8F01A60D-F904-4399-87EA-23E33C45969F}"/>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9" name="Freeform: Shape 48">
                <a:extLst>
                  <a:ext uri="{FF2B5EF4-FFF2-40B4-BE49-F238E27FC236}">
                    <a16:creationId xmlns:a16="http://schemas.microsoft.com/office/drawing/2014/main" id="{D450C50C-26FC-42C5-BA39-AE97627B772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0" name="Freeform: Shape 49">
                <a:extLst>
                  <a:ext uri="{FF2B5EF4-FFF2-40B4-BE49-F238E27FC236}">
                    <a16:creationId xmlns:a16="http://schemas.microsoft.com/office/drawing/2014/main" id="{B88924B0-E78A-4770-AF30-C78056E7AAAB}"/>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1" name="Freeform: Shape 50">
                <a:extLst>
                  <a:ext uri="{FF2B5EF4-FFF2-40B4-BE49-F238E27FC236}">
                    <a16:creationId xmlns:a16="http://schemas.microsoft.com/office/drawing/2014/main" id="{D8AB0228-AC44-413D-A029-1BBF7B18CBCC}"/>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2" name="Freeform: Shape 51">
                <a:extLst>
                  <a:ext uri="{FF2B5EF4-FFF2-40B4-BE49-F238E27FC236}">
                    <a16:creationId xmlns:a16="http://schemas.microsoft.com/office/drawing/2014/main" id="{89C067BE-7550-4D8F-9A42-B78AB594CD54}"/>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3" name="Freeform: Shape 52">
                <a:extLst>
                  <a:ext uri="{FF2B5EF4-FFF2-40B4-BE49-F238E27FC236}">
                    <a16:creationId xmlns:a16="http://schemas.microsoft.com/office/drawing/2014/main" id="{54D97435-6932-4E2A-A217-DEA06FDA510A}"/>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54" name="Straight Connector 53">
                <a:extLst>
                  <a:ext uri="{FF2B5EF4-FFF2-40B4-BE49-F238E27FC236}">
                    <a16:creationId xmlns:a16="http://schemas.microsoft.com/office/drawing/2014/main" id="{FF9C9FB6-79F2-41F1-872D-2184B91C8E00}"/>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6" name="Group 5">
              <a:extLst>
                <a:ext uri="{FF2B5EF4-FFF2-40B4-BE49-F238E27FC236}">
                  <a16:creationId xmlns:a16="http://schemas.microsoft.com/office/drawing/2014/main" id="{4577AEC4-9502-4D2D-B373-2F1CB4EFF9B8}"/>
                </a:ext>
              </a:extLst>
            </p:cNvPr>
            <p:cNvGrpSpPr/>
            <p:nvPr userDrawn="1"/>
          </p:nvGrpSpPr>
          <p:grpSpPr bwMode="ltGray">
            <a:xfrm>
              <a:off x="7545167" y="-21839"/>
              <a:ext cx="1192433" cy="1098538"/>
              <a:chOff x="7545167" y="-9139"/>
              <a:chExt cx="1192433" cy="1098538"/>
            </a:xfrm>
          </p:grpSpPr>
          <p:sp>
            <p:nvSpPr>
              <p:cNvPr id="59" name="Freeform: Shape 58">
                <a:extLst>
                  <a:ext uri="{FF2B5EF4-FFF2-40B4-BE49-F238E27FC236}">
                    <a16:creationId xmlns:a16="http://schemas.microsoft.com/office/drawing/2014/main" id="{713EA48F-163A-410A-8C97-A08AA1B2EE50}"/>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7" name="Freeform: Shape 56">
                <a:extLst>
                  <a:ext uri="{FF2B5EF4-FFF2-40B4-BE49-F238E27FC236}">
                    <a16:creationId xmlns:a16="http://schemas.microsoft.com/office/drawing/2014/main" id="{3E1E199B-B230-4884-9F60-9B781B11B8FF}"/>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7" name="Freeform: Shape 36">
                <a:extLst>
                  <a:ext uri="{FF2B5EF4-FFF2-40B4-BE49-F238E27FC236}">
                    <a16:creationId xmlns:a16="http://schemas.microsoft.com/office/drawing/2014/main" id="{FB98E4A3-2599-4DEB-8ECC-F004500FBF6A}"/>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8" name="Group 7">
              <a:extLst>
                <a:ext uri="{FF2B5EF4-FFF2-40B4-BE49-F238E27FC236}">
                  <a16:creationId xmlns:a16="http://schemas.microsoft.com/office/drawing/2014/main" id="{D6B74F55-4583-4B26-A4E0-71C00B14AFF6}"/>
                </a:ext>
              </a:extLst>
            </p:cNvPr>
            <p:cNvGrpSpPr/>
            <p:nvPr userDrawn="1"/>
          </p:nvGrpSpPr>
          <p:grpSpPr bwMode="ltGray">
            <a:xfrm>
              <a:off x="6256117" y="5896894"/>
              <a:ext cx="1057910" cy="971314"/>
              <a:chOff x="6256117" y="5896894"/>
              <a:chExt cx="1057910" cy="971314"/>
            </a:xfrm>
          </p:grpSpPr>
          <p:sp>
            <p:nvSpPr>
              <p:cNvPr id="32" name="Freeform: Shape 31">
                <a:extLst>
                  <a:ext uri="{FF2B5EF4-FFF2-40B4-BE49-F238E27FC236}">
                    <a16:creationId xmlns:a16="http://schemas.microsoft.com/office/drawing/2014/main" id="{FC4D1900-D812-4B27-AC50-B2795AD953C3}"/>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483ECFC2-9749-4525-973B-EAA0BC0FC62B}"/>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4" name="Freeform: Shape 33">
                <a:extLst>
                  <a:ext uri="{FF2B5EF4-FFF2-40B4-BE49-F238E27FC236}">
                    <a16:creationId xmlns:a16="http://schemas.microsoft.com/office/drawing/2014/main" id="{0A3ABF7E-B2D4-4B7A-9B6E-0EB3223E4EE4}"/>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2057095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6168416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0AC62C-BCDC-4261-AF8A-404368B1C91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0A740CC-9D03-44DB-AB72-15CB49B31B89}"/>
              </a:ext>
            </a:extLst>
          </p:cNvPr>
          <p:cNvSpPr>
            <a:spLocks noGrp="1"/>
          </p:cNvSpPr>
          <p:nvPr>
            <p:ph type="dt" sz="half" idx="10"/>
          </p:nvPr>
        </p:nvSpPr>
        <p:spPr/>
        <p:txBody>
          <a:bodyPr/>
          <a:lstStyle/>
          <a:p>
            <a:fld id="{F81B18F7-33A7-45BC-9856-88710170B631}" type="datetimeFigureOut">
              <a:rPr lang="en-US" smtClean="0"/>
              <a:t>3/28/2021</a:t>
            </a:fld>
            <a:endParaRPr lang="en-US"/>
          </a:p>
        </p:txBody>
      </p:sp>
      <p:sp>
        <p:nvSpPr>
          <p:cNvPr id="4" name="Footer Placeholder 3">
            <a:extLst>
              <a:ext uri="{FF2B5EF4-FFF2-40B4-BE49-F238E27FC236}">
                <a16:creationId xmlns:a16="http://schemas.microsoft.com/office/drawing/2014/main" id="{EA6006F6-9F3F-4C0B-A45B-7615D3F3FF0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92DD159-0F1A-4FE3-A040-6F94AE750E02}"/>
              </a:ext>
            </a:extLst>
          </p:cNvPr>
          <p:cNvSpPr>
            <a:spLocks noGrp="1"/>
          </p:cNvSpPr>
          <p:nvPr>
            <p:ph type="sldNum" sz="quarter" idx="12"/>
          </p:nvPr>
        </p:nvSpPr>
        <p:spPr/>
        <p:txBody>
          <a:bodyPr/>
          <a:lstStyle/>
          <a:p>
            <a:fld id="{9CD3157B-70D7-4298-8FF8-E6BA0B9591C0}" type="slidenum">
              <a:rPr lang="en-US" smtClean="0"/>
              <a:t>‹#›</a:t>
            </a:fld>
            <a:endParaRPr lang="en-US"/>
          </a:p>
        </p:txBody>
      </p:sp>
    </p:spTree>
    <p:extLst>
      <p:ext uri="{BB962C8B-B14F-4D97-AF65-F5344CB8AC3E}">
        <p14:creationId xmlns:p14="http://schemas.microsoft.com/office/powerpoint/2010/main" val="2077185811"/>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816775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0032803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1056951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1073498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1134909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08065249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grpSp>
        <p:nvGrpSpPr>
          <p:cNvPr id="27" name="Group 26">
            <a:extLst>
              <a:ext uri="{FF2B5EF4-FFF2-40B4-BE49-F238E27FC236}">
                <a16:creationId xmlns:a16="http://schemas.microsoft.com/office/drawing/2014/main" id="{43B08910-F1C3-47B2-8C69-1B107282064A}"/>
              </a:ext>
            </a:extLst>
          </p:cNvPr>
          <p:cNvGrpSpPr/>
          <p:nvPr userDrawn="1"/>
        </p:nvGrpSpPr>
        <p:grpSpPr bwMode="ltGray">
          <a:xfrm>
            <a:off x="6256117" y="-21839"/>
            <a:ext cx="5932086" cy="6890047"/>
            <a:chOff x="6256117" y="-21839"/>
            <a:chExt cx="5932086" cy="6890047"/>
          </a:xfrm>
        </p:grpSpPr>
        <p:grpSp>
          <p:nvGrpSpPr>
            <p:cNvPr id="28" name="Group 27">
              <a:extLst>
                <a:ext uri="{FF2B5EF4-FFF2-40B4-BE49-F238E27FC236}">
                  <a16:creationId xmlns:a16="http://schemas.microsoft.com/office/drawing/2014/main" id="{9FE7A031-B4AB-4071-98FF-24E766F9BB5C}"/>
                </a:ext>
              </a:extLst>
            </p:cNvPr>
            <p:cNvGrpSpPr/>
            <p:nvPr userDrawn="1"/>
          </p:nvGrpSpPr>
          <p:grpSpPr bwMode="ltGray">
            <a:xfrm>
              <a:off x="8507413" y="1457714"/>
              <a:ext cx="3680790" cy="5392441"/>
              <a:chOff x="8507413" y="1457714"/>
              <a:chExt cx="3680790" cy="5392441"/>
            </a:xfrm>
          </p:grpSpPr>
          <p:sp>
            <p:nvSpPr>
              <p:cNvPr id="60" name="Freeform: Shape 59">
                <a:extLst>
                  <a:ext uri="{FF2B5EF4-FFF2-40B4-BE49-F238E27FC236}">
                    <a16:creationId xmlns:a16="http://schemas.microsoft.com/office/drawing/2014/main" id="{6DC7067D-3957-4163-9442-C167A0A6216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D9AE235F-4F6C-4565-AADC-752626D64B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EAADF52-7CC0-4715-8BAC-4186C7CE9B0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58AC140A-9DFB-45B7-82C2-CF25166A0D41}"/>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3436FDC7-3DF0-4E6A-B4A8-7EB4FF30AAF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D72FB5AA-3C69-4BB6-9C10-682E95EF1AAE}"/>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20321A7F-C5FC-4514-A3AC-41CC16FA85FD}"/>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B3C4B3CE-95D2-45A5-917E-A5389B118222}"/>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A5270AF0-DA91-4FF8-9B1C-35937E49D88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1B4AB4EC-0302-4902-B797-9B84C91FDE1B}"/>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E941D13F-2DD6-4121-8220-CC08400DD382}"/>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B98F2381-17CE-4672-96D3-D3E4A8C1115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E6A42BAE-DCEA-4A1A-8779-E499D67DA7B9}"/>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8D7995E7-6761-41BA-BE88-30DD0DF70D22}"/>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4D7B6AA-459B-44CF-9930-A05720C41315}"/>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0EBE7D0E-F0D6-4EA3-A151-C26BF3138977}"/>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6" name="Straight Connector 75">
                <a:extLst>
                  <a:ext uri="{FF2B5EF4-FFF2-40B4-BE49-F238E27FC236}">
                    <a16:creationId xmlns:a16="http://schemas.microsoft.com/office/drawing/2014/main" id="{0118A379-1639-4C1C-9E5B-A39F1CD0A9D9}"/>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9" name="Group 28">
              <a:extLst>
                <a:ext uri="{FF2B5EF4-FFF2-40B4-BE49-F238E27FC236}">
                  <a16:creationId xmlns:a16="http://schemas.microsoft.com/office/drawing/2014/main" id="{E8DE972F-9FF1-4743-BF7F-15CC5403A6CF}"/>
                </a:ext>
              </a:extLst>
            </p:cNvPr>
            <p:cNvGrpSpPr/>
            <p:nvPr userDrawn="1"/>
          </p:nvGrpSpPr>
          <p:grpSpPr bwMode="ltGray">
            <a:xfrm>
              <a:off x="7545167" y="-21839"/>
              <a:ext cx="1192433" cy="1098538"/>
              <a:chOff x="7545167" y="-9139"/>
              <a:chExt cx="1192433" cy="1098538"/>
            </a:xfrm>
          </p:grpSpPr>
          <p:sp>
            <p:nvSpPr>
              <p:cNvPr id="34" name="Freeform: Shape 33">
                <a:extLst>
                  <a:ext uri="{FF2B5EF4-FFF2-40B4-BE49-F238E27FC236}">
                    <a16:creationId xmlns:a16="http://schemas.microsoft.com/office/drawing/2014/main" id="{795596FA-D3B2-4953-81FC-9958337AF5DC}"/>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5" name="Freeform: Shape 34">
                <a:extLst>
                  <a:ext uri="{FF2B5EF4-FFF2-40B4-BE49-F238E27FC236}">
                    <a16:creationId xmlns:a16="http://schemas.microsoft.com/office/drawing/2014/main" id="{7D57090A-B887-4CA7-A022-90564F12A9A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6" name="Freeform: Shape 35">
                <a:extLst>
                  <a:ext uri="{FF2B5EF4-FFF2-40B4-BE49-F238E27FC236}">
                    <a16:creationId xmlns:a16="http://schemas.microsoft.com/office/drawing/2014/main" id="{F9749B2E-C284-42A2-A061-B635FBBBD461}"/>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30" name="Group 29">
              <a:extLst>
                <a:ext uri="{FF2B5EF4-FFF2-40B4-BE49-F238E27FC236}">
                  <a16:creationId xmlns:a16="http://schemas.microsoft.com/office/drawing/2014/main" id="{0A74F4CD-889D-4E91-AB27-CCB11E8677AE}"/>
                </a:ext>
              </a:extLst>
            </p:cNvPr>
            <p:cNvGrpSpPr/>
            <p:nvPr userDrawn="1"/>
          </p:nvGrpSpPr>
          <p:grpSpPr bwMode="ltGray">
            <a:xfrm>
              <a:off x="6256117" y="5896894"/>
              <a:ext cx="1057910" cy="971314"/>
              <a:chOff x="6256117" y="5896894"/>
              <a:chExt cx="1057910" cy="971314"/>
            </a:xfrm>
          </p:grpSpPr>
          <p:sp>
            <p:nvSpPr>
              <p:cNvPr id="31" name="Freeform: Shape 30">
                <a:extLst>
                  <a:ext uri="{FF2B5EF4-FFF2-40B4-BE49-F238E27FC236}">
                    <a16:creationId xmlns:a16="http://schemas.microsoft.com/office/drawing/2014/main" id="{6CE97AB5-F3D1-4D1A-8F2F-166F6F85A189}"/>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55281A29-9018-48AF-8B81-EB9F71FE5ABA}"/>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2B1B3F07-773E-4FC0-9A04-73F52683190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652424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grpSp>
        <p:nvGrpSpPr>
          <p:cNvPr id="26" name="Group 25">
            <a:extLst>
              <a:ext uri="{FF2B5EF4-FFF2-40B4-BE49-F238E27FC236}">
                <a16:creationId xmlns:a16="http://schemas.microsoft.com/office/drawing/2014/main" id="{94867548-8B9A-436D-9AB6-D7EA0AC78267}"/>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E298AA2D-C933-41C0-B3A0-5E1B5429C617}"/>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DE45CCA4-1611-4A15-8D76-0CD4304233D4}"/>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BB20432D-F3B6-4212-B616-45AD62D0A8BA}"/>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5CB285A8-E7EF-4B70-8B71-2D09BE26853D}"/>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D552378-B8A4-40F9-8A64-367F9EC304F0}"/>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6DED4FF8-FEAE-4CC0-8F5B-9FC2B47E570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54DD2AD2-299E-4049-881B-2BC838B6DB02}"/>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430A103C-9EC8-479D-9AEA-2FA30D0B683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FF762A67-8800-4EDC-ACA0-235237807007}"/>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0C1E21E3-4EFA-46DB-B62D-888B912FEC3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5C90FB2C-AED4-45EF-B005-A6F9315E6638}"/>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69EFEACE-63D5-4DE9-AE7A-022D10CBBAD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183FC86B-2504-437F-9155-736D3776FBC0}"/>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4BE281D9-0C46-4685-8A97-79D102C868ED}"/>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0B982782-C326-41A6-88DF-60D0069AAC1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C69C78E5-CDD7-45AD-9FAC-A193057F255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95E678CA-56AB-4822-8F79-1B384711F464}"/>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5" name="Straight Connector 74">
                <a:extLst>
                  <a:ext uri="{FF2B5EF4-FFF2-40B4-BE49-F238E27FC236}">
                    <a16:creationId xmlns:a16="http://schemas.microsoft.com/office/drawing/2014/main" id="{94D454C8-0C5D-4654-B977-447674D5459E}"/>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7FD26513-923A-4E4E-88AB-484CF7F390D1}"/>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75F3DAB6-E46E-498F-AC8D-245DB12E86FA}"/>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4" name="Freeform: Shape 33">
                <a:extLst>
                  <a:ext uri="{FF2B5EF4-FFF2-40B4-BE49-F238E27FC236}">
                    <a16:creationId xmlns:a16="http://schemas.microsoft.com/office/drawing/2014/main" id="{2FF22795-13BD-4A36-8B98-FAE4B2B9567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8" name="Freeform: Shape 57">
                <a:extLst>
                  <a:ext uri="{FF2B5EF4-FFF2-40B4-BE49-F238E27FC236}">
                    <a16:creationId xmlns:a16="http://schemas.microsoft.com/office/drawing/2014/main" id="{26E68192-BBC2-4E66-BC2E-A6F5E839A4EC}"/>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29" name="Group 28">
              <a:extLst>
                <a:ext uri="{FF2B5EF4-FFF2-40B4-BE49-F238E27FC236}">
                  <a16:creationId xmlns:a16="http://schemas.microsoft.com/office/drawing/2014/main" id="{874CE4AB-E3EC-4485-A9DB-D3875DE15509}"/>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18D9197E-BD70-40A3-872D-2F635C47602A}"/>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DA35C218-6C8E-4E07-9EA7-15A37B43AD66}"/>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647F6A62-B1EC-420D-A385-9A9A03966E9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1800902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grpSp>
        <p:nvGrpSpPr>
          <p:cNvPr id="26" name="Group 25">
            <a:extLst>
              <a:ext uri="{FF2B5EF4-FFF2-40B4-BE49-F238E27FC236}">
                <a16:creationId xmlns:a16="http://schemas.microsoft.com/office/drawing/2014/main" id="{2BBF7881-8D09-4F22-B10B-0916A242A2CD}"/>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F5B1D67C-D600-4009-9F96-DBD9F692B67A}"/>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589ED409-83AE-42D1-A29E-F5ACE1D5379C}"/>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A47E83EE-C7AB-4851-AC1F-A2E965DE8A4F}"/>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117874BE-F982-46B6-83B3-569DB8A26C11}"/>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72B84FE-1FBD-4DB0-A1BB-1D393BABFD96}"/>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F0612185-AF46-47F9-B984-65C416463817}"/>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1F4FE628-8992-4D3C-9177-54650A419B37}"/>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9EB1F0C1-51BC-433D-B643-499296AD9EB3}"/>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1F95DA3E-A7A9-4898-8537-3057A04A80B1}"/>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A0885F40-F98C-4749-AF50-8D882201C7B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5DF4BDA5-0196-465B-9592-AD537FCE4B9C}"/>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2C953882-CF21-4072-808A-AFC6C6427081}"/>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24ACD3F6-35BF-4463-9A90-5F5B9025D6D9}"/>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36E0228F-415B-4662-977D-90C5D263A103}"/>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BBA85FE8-C6CE-42AD-9924-C426CEBA2C5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50FBB4D3-1D1C-41F7-856E-89287C5609D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F5EE762-48D4-46D8-8ECD-7595053F7D6E}"/>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5" name="Straight Connector 74">
                <a:extLst>
                  <a:ext uri="{FF2B5EF4-FFF2-40B4-BE49-F238E27FC236}">
                    <a16:creationId xmlns:a16="http://schemas.microsoft.com/office/drawing/2014/main" id="{5602528A-0204-4F83-A3CC-B19E5ED41C75}"/>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570E694A-2FDE-4ED0-B17A-283BAEEEBC3F}"/>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3014F876-92BB-450A-A3A6-EB7B6C2CB558}"/>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4" name="Freeform: Shape 33">
                <a:extLst>
                  <a:ext uri="{FF2B5EF4-FFF2-40B4-BE49-F238E27FC236}">
                    <a16:creationId xmlns:a16="http://schemas.microsoft.com/office/drawing/2014/main" id="{1AFE4E51-6693-4C7C-9EE7-633EA9AAA2AC}"/>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8" name="Freeform: Shape 57">
                <a:extLst>
                  <a:ext uri="{FF2B5EF4-FFF2-40B4-BE49-F238E27FC236}">
                    <a16:creationId xmlns:a16="http://schemas.microsoft.com/office/drawing/2014/main" id="{522550D5-A578-4C33-B405-092D50801565}"/>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29" name="Group 28">
              <a:extLst>
                <a:ext uri="{FF2B5EF4-FFF2-40B4-BE49-F238E27FC236}">
                  <a16:creationId xmlns:a16="http://schemas.microsoft.com/office/drawing/2014/main" id="{6A5C88A0-A89F-42B9-B5E5-623E0E0D7555}"/>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C4AD7328-AEE6-43BE-8744-DE52D5F8CC2E}"/>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90DC1356-0D84-4394-B0FF-A91903B8585E}"/>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5CA4391C-EE34-4D39-AC03-6D3272F213DC}"/>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82570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2376607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53F179F-791C-4F20-BCED-6D50BAC55CF0}"/>
              </a:ext>
            </a:extLst>
          </p:cNvPr>
          <p:cNvSpPr>
            <a:spLocks noGrp="1"/>
          </p:cNvSpPr>
          <p:nvPr>
            <p:ph type="dt" sz="half" idx="10"/>
          </p:nvPr>
        </p:nvSpPr>
        <p:spPr/>
        <p:txBody>
          <a:bodyPr/>
          <a:lstStyle/>
          <a:p>
            <a:fld id="{F81B18F7-33A7-45BC-9856-88710170B631}" type="datetimeFigureOut">
              <a:rPr lang="en-US" smtClean="0"/>
              <a:t>3/28/2021</a:t>
            </a:fld>
            <a:endParaRPr lang="en-US"/>
          </a:p>
        </p:txBody>
      </p:sp>
      <p:sp>
        <p:nvSpPr>
          <p:cNvPr id="3" name="Footer Placeholder 2">
            <a:extLst>
              <a:ext uri="{FF2B5EF4-FFF2-40B4-BE49-F238E27FC236}">
                <a16:creationId xmlns:a16="http://schemas.microsoft.com/office/drawing/2014/main" id="{880A18ED-6DBF-4520-B874-74A9F99B89E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734B2FF-3683-4BC2-8573-BDCE7331E2FE}"/>
              </a:ext>
            </a:extLst>
          </p:cNvPr>
          <p:cNvSpPr>
            <a:spLocks noGrp="1"/>
          </p:cNvSpPr>
          <p:nvPr>
            <p:ph type="sldNum" sz="quarter" idx="12"/>
          </p:nvPr>
        </p:nvSpPr>
        <p:spPr/>
        <p:txBody>
          <a:bodyPr/>
          <a:lstStyle/>
          <a:p>
            <a:fld id="{9CD3157B-70D7-4298-8FF8-E6BA0B9591C0}" type="slidenum">
              <a:rPr lang="en-US" smtClean="0"/>
              <a:t>‹#›</a:t>
            </a:fld>
            <a:endParaRPr lang="en-US"/>
          </a:p>
        </p:txBody>
      </p:sp>
    </p:spTree>
    <p:extLst>
      <p:ext uri="{BB962C8B-B14F-4D97-AF65-F5344CB8AC3E}">
        <p14:creationId xmlns:p14="http://schemas.microsoft.com/office/powerpoint/2010/main" val="3749994975"/>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6335603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6E6E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64290596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64352951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A0B90-C048-0D4C-B7E5-B92D37DD4C9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5A59175-E9F5-6E43-98F8-EBAF14AA8E6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E413B5C-A9FF-7341-A86F-934695C76D8A}"/>
              </a:ext>
            </a:extLst>
          </p:cNvPr>
          <p:cNvSpPr>
            <a:spLocks noGrp="1"/>
          </p:cNvSpPr>
          <p:nvPr>
            <p:ph type="dt" sz="half" idx="10"/>
          </p:nvPr>
        </p:nvSpPr>
        <p:spPr/>
        <p:txBody>
          <a:bodyPr/>
          <a:lstStyle/>
          <a:p>
            <a:fld id="{16012C6B-D4ED-1145-921F-4EE674493C51}" type="datetimeFigureOut">
              <a:rPr lang="en-US" smtClean="0"/>
              <a:t>3/28/2021</a:t>
            </a:fld>
            <a:endParaRPr lang="en-US"/>
          </a:p>
        </p:txBody>
      </p:sp>
      <p:sp>
        <p:nvSpPr>
          <p:cNvPr id="5" name="Footer Placeholder 4">
            <a:extLst>
              <a:ext uri="{FF2B5EF4-FFF2-40B4-BE49-F238E27FC236}">
                <a16:creationId xmlns:a16="http://schemas.microsoft.com/office/drawing/2014/main" id="{B863FF85-C06E-5D4C-B3E7-92697A5C608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9A2A77A-3DE8-774E-AFB9-5FD3FF7655DF}"/>
              </a:ext>
            </a:extLst>
          </p:cNvPr>
          <p:cNvSpPr>
            <a:spLocks noGrp="1"/>
          </p:cNvSpPr>
          <p:nvPr>
            <p:ph type="sldNum" sz="quarter" idx="12"/>
          </p:nvPr>
        </p:nvSpPr>
        <p:spPr/>
        <p:txBody>
          <a:bodyPr/>
          <a:lstStyle/>
          <a:p>
            <a:fld id="{3EE9121E-6E35-5340-B407-37DB9701ECE1}" type="slidenum">
              <a:rPr lang="en-US" smtClean="0"/>
              <a:t>‹#›</a:t>
            </a:fld>
            <a:endParaRPr lang="en-US"/>
          </a:p>
        </p:txBody>
      </p:sp>
    </p:spTree>
    <p:extLst>
      <p:ext uri="{BB962C8B-B14F-4D97-AF65-F5344CB8AC3E}">
        <p14:creationId xmlns:p14="http://schemas.microsoft.com/office/powerpoint/2010/main" val="189386439"/>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6080"/>
            <a:ext cx="1366440" cy="292608"/>
          </a:xfrm>
          <a:prstGeom prst="rect">
            <a:avLst/>
          </a:prstGeom>
        </p:spPr>
      </p:pic>
      <p:sp>
        <p:nvSpPr>
          <p:cNvPr id="30" name="Rectangle 29">
            <a:extLst>
              <a:ext uri="{FF2B5EF4-FFF2-40B4-BE49-F238E27FC236}">
                <a16:creationId xmlns:a16="http://schemas.microsoft.com/office/drawing/2014/main" id="{8B2E4F62-54DC-4435-AA29-18599C177284}"/>
              </a:ext>
            </a:extLst>
          </p:cNvPr>
          <p:cNvSpPr/>
          <p:nvPr userDrawn="1"/>
        </p:nvSpPr>
        <p:spPr bwMode="gray">
          <a:xfrm>
            <a:off x="293044" y="1170431"/>
            <a:ext cx="11604624" cy="5393881"/>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3" name="Group 2">
            <a:extLst>
              <a:ext uri="{FF2B5EF4-FFF2-40B4-BE49-F238E27FC236}">
                <a16:creationId xmlns:a16="http://schemas.microsoft.com/office/drawing/2014/main" id="{56FAD87F-DBF5-4E2F-A61B-3CCEC5C7D0B9}"/>
              </a:ext>
            </a:extLst>
          </p:cNvPr>
          <p:cNvGrpSpPr/>
          <p:nvPr userDrawn="1"/>
        </p:nvGrpSpPr>
        <p:grpSpPr bwMode="ltGray">
          <a:xfrm>
            <a:off x="8710812" y="1771650"/>
            <a:ext cx="3481189" cy="4196081"/>
            <a:chOff x="8710812" y="1771650"/>
            <a:chExt cx="3481189" cy="4196081"/>
          </a:xfrm>
        </p:grpSpPr>
        <p:sp>
          <p:nvSpPr>
            <p:cNvPr id="32" name="Freeform 5">
              <a:extLst>
                <a:ext uri="{FF2B5EF4-FFF2-40B4-BE49-F238E27FC236}">
                  <a16:creationId xmlns:a16="http://schemas.microsoft.com/office/drawing/2014/main" id="{6B0365F1-E7DF-4958-962E-9FFD3A394140}"/>
                </a:ext>
              </a:extLst>
            </p:cNvPr>
            <p:cNvSpPr>
              <a:spLocks/>
            </p:cNvSpPr>
            <p:nvPr userDrawn="1"/>
          </p:nvSpPr>
          <p:spPr bwMode="ltGray">
            <a:xfrm>
              <a:off x="9246854" y="3720628"/>
              <a:ext cx="531187" cy="974975"/>
            </a:xfrm>
            <a:custGeom>
              <a:avLst/>
              <a:gdLst>
                <a:gd name="T0" fmla="*/ 547 w 547"/>
                <a:gd name="T1" fmla="*/ 704 h 1004"/>
                <a:gd name="T2" fmla="*/ 0 w 547"/>
                <a:gd name="T3" fmla="*/ 1004 h 1004"/>
                <a:gd name="T4" fmla="*/ 0 w 547"/>
                <a:gd name="T5" fmla="*/ 300 h 1004"/>
                <a:gd name="T6" fmla="*/ 547 w 547"/>
                <a:gd name="T7" fmla="*/ 0 h 1004"/>
                <a:gd name="T8" fmla="*/ 547 w 547"/>
                <a:gd name="T9" fmla="*/ 704 h 1004"/>
              </a:gdLst>
              <a:ahLst/>
              <a:cxnLst>
                <a:cxn ang="0">
                  <a:pos x="T0" y="T1"/>
                </a:cxn>
                <a:cxn ang="0">
                  <a:pos x="T2" y="T3"/>
                </a:cxn>
                <a:cxn ang="0">
                  <a:pos x="T4" y="T5"/>
                </a:cxn>
                <a:cxn ang="0">
                  <a:pos x="T6" y="T7"/>
                </a:cxn>
                <a:cxn ang="0">
                  <a:pos x="T8" y="T9"/>
                </a:cxn>
              </a:cxnLst>
              <a:rect l="0" t="0" r="r" b="b"/>
              <a:pathLst>
                <a:path w="547" h="1004">
                  <a:moveTo>
                    <a:pt x="547" y="704"/>
                  </a:moveTo>
                  <a:lnTo>
                    <a:pt x="0" y="1004"/>
                  </a:lnTo>
                  <a:lnTo>
                    <a:pt x="0" y="300"/>
                  </a:lnTo>
                  <a:lnTo>
                    <a:pt x="547" y="0"/>
                  </a:lnTo>
                  <a:lnTo>
                    <a:pt x="547" y="704"/>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6">
              <a:extLst>
                <a:ext uri="{FF2B5EF4-FFF2-40B4-BE49-F238E27FC236}">
                  <a16:creationId xmlns:a16="http://schemas.microsoft.com/office/drawing/2014/main" id="{39253E4C-431D-4257-8CC7-C1456CD2F32D}"/>
                </a:ext>
              </a:extLst>
            </p:cNvPr>
            <p:cNvSpPr>
              <a:spLocks/>
            </p:cNvSpPr>
            <p:nvPr userDrawn="1"/>
          </p:nvSpPr>
          <p:spPr bwMode="ltGray">
            <a:xfrm>
              <a:off x="9778040" y="3720628"/>
              <a:ext cx="532157" cy="974975"/>
            </a:xfrm>
            <a:custGeom>
              <a:avLst/>
              <a:gdLst>
                <a:gd name="T0" fmla="*/ 0 w 548"/>
                <a:gd name="T1" fmla="*/ 704 h 1004"/>
                <a:gd name="T2" fmla="*/ 548 w 548"/>
                <a:gd name="T3" fmla="*/ 1004 h 1004"/>
                <a:gd name="T4" fmla="*/ 548 w 548"/>
                <a:gd name="T5" fmla="*/ 300 h 1004"/>
                <a:gd name="T6" fmla="*/ 0 w 548"/>
                <a:gd name="T7" fmla="*/ 0 h 1004"/>
                <a:gd name="T8" fmla="*/ 0 w 548"/>
                <a:gd name="T9" fmla="*/ 704 h 1004"/>
              </a:gdLst>
              <a:ahLst/>
              <a:cxnLst>
                <a:cxn ang="0">
                  <a:pos x="T0" y="T1"/>
                </a:cxn>
                <a:cxn ang="0">
                  <a:pos x="T2" y="T3"/>
                </a:cxn>
                <a:cxn ang="0">
                  <a:pos x="T4" y="T5"/>
                </a:cxn>
                <a:cxn ang="0">
                  <a:pos x="T6" y="T7"/>
                </a:cxn>
                <a:cxn ang="0">
                  <a:pos x="T8" y="T9"/>
                </a:cxn>
              </a:cxnLst>
              <a:rect l="0" t="0" r="r" b="b"/>
              <a:pathLst>
                <a:path w="548" h="1004">
                  <a:moveTo>
                    <a:pt x="0" y="704"/>
                  </a:moveTo>
                  <a:lnTo>
                    <a:pt x="548" y="1004"/>
                  </a:lnTo>
                  <a:lnTo>
                    <a:pt x="548" y="300"/>
                  </a:lnTo>
                  <a:lnTo>
                    <a:pt x="0" y="0"/>
                  </a:lnTo>
                  <a:lnTo>
                    <a:pt x="0" y="704"/>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7">
              <a:extLst>
                <a:ext uri="{FF2B5EF4-FFF2-40B4-BE49-F238E27FC236}">
                  <a16:creationId xmlns:a16="http://schemas.microsoft.com/office/drawing/2014/main" id="{E928826C-9C74-4194-A556-98EC9A96F677}"/>
                </a:ext>
              </a:extLst>
            </p:cNvPr>
            <p:cNvSpPr>
              <a:spLocks/>
            </p:cNvSpPr>
            <p:nvPr userDrawn="1"/>
          </p:nvSpPr>
          <p:spPr bwMode="ltGray">
            <a:xfrm>
              <a:off x="9246854" y="4404276"/>
              <a:ext cx="1063344" cy="586538"/>
            </a:xfrm>
            <a:custGeom>
              <a:avLst/>
              <a:gdLst>
                <a:gd name="T0" fmla="*/ 547 w 1095"/>
                <a:gd name="T1" fmla="*/ 0 h 604"/>
                <a:gd name="T2" fmla="*/ 0 w 1095"/>
                <a:gd name="T3" fmla="*/ 300 h 604"/>
                <a:gd name="T4" fmla="*/ 560 w 1095"/>
                <a:gd name="T5" fmla="*/ 604 h 604"/>
                <a:gd name="T6" fmla="*/ 1095 w 1095"/>
                <a:gd name="T7" fmla="*/ 300 h 604"/>
                <a:gd name="T8" fmla="*/ 547 w 1095"/>
                <a:gd name="T9" fmla="*/ 0 h 604"/>
              </a:gdLst>
              <a:ahLst/>
              <a:cxnLst>
                <a:cxn ang="0">
                  <a:pos x="T0" y="T1"/>
                </a:cxn>
                <a:cxn ang="0">
                  <a:pos x="T2" y="T3"/>
                </a:cxn>
                <a:cxn ang="0">
                  <a:pos x="T4" y="T5"/>
                </a:cxn>
                <a:cxn ang="0">
                  <a:pos x="T6" y="T7"/>
                </a:cxn>
                <a:cxn ang="0">
                  <a:pos x="T8" y="T9"/>
                </a:cxn>
              </a:cxnLst>
              <a:rect l="0" t="0" r="r" b="b"/>
              <a:pathLst>
                <a:path w="1095" h="604">
                  <a:moveTo>
                    <a:pt x="547" y="0"/>
                  </a:moveTo>
                  <a:lnTo>
                    <a:pt x="0" y="300"/>
                  </a:lnTo>
                  <a:lnTo>
                    <a:pt x="560" y="604"/>
                  </a:lnTo>
                  <a:lnTo>
                    <a:pt x="1095" y="300"/>
                  </a:lnTo>
                  <a:lnTo>
                    <a:pt x="547" y="0"/>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8">
              <a:extLst>
                <a:ext uri="{FF2B5EF4-FFF2-40B4-BE49-F238E27FC236}">
                  <a16:creationId xmlns:a16="http://schemas.microsoft.com/office/drawing/2014/main" id="{7ACB5DE1-DAC6-4C99-B2CC-0EB12CE0D5FE}"/>
                </a:ext>
              </a:extLst>
            </p:cNvPr>
            <p:cNvSpPr>
              <a:spLocks/>
            </p:cNvSpPr>
            <p:nvPr userDrawn="1"/>
          </p:nvSpPr>
          <p:spPr bwMode="ltGray">
            <a:xfrm>
              <a:off x="8710812"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9">
              <a:extLst>
                <a:ext uri="{FF2B5EF4-FFF2-40B4-BE49-F238E27FC236}">
                  <a16:creationId xmlns:a16="http://schemas.microsoft.com/office/drawing/2014/main" id="{5D630C8B-3A7C-4321-A3EF-B1D0A698F738}"/>
                </a:ext>
              </a:extLst>
            </p:cNvPr>
            <p:cNvSpPr>
              <a:spLocks/>
            </p:cNvSpPr>
            <p:nvPr userDrawn="1"/>
          </p:nvSpPr>
          <p:spPr bwMode="ltGray">
            <a:xfrm>
              <a:off x="9242969" y="2748567"/>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10">
              <a:extLst>
                <a:ext uri="{FF2B5EF4-FFF2-40B4-BE49-F238E27FC236}">
                  <a16:creationId xmlns:a16="http://schemas.microsoft.com/office/drawing/2014/main" id="{2A590461-2675-4E4A-B9BB-BF5471E89538}"/>
                </a:ext>
              </a:extLst>
            </p:cNvPr>
            <p:cNvSpPr>
              <a:spLocks/>
            </p:cNvSpPr>
            <p:nvPr userDrawn="1"/>
          </p:nvSpPr>
          <p:spPr bwMode="ltGray">
            <a:xfrm>
              <a:off x="8710812" y="3434156"/>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1">
              <a:extLst>
                <a:ext uri="{FF2B5EF4-FFF2-40B4-BE49-F238E27FC236}">
                  <a16:creationId xmlns:a16="http://schemas.microsoft.com/office/drawing/2014/main" id="{48EAECFD-0CA3-492F-BA94-22EF6EB2205B}"/>
                </a:ext>
              </a:extLst>
            </p:cNvPr>
            <p:cNvSpPr>
              <a:spLocks/>
            </p:cNvSpPr>
            <p:nvPr userDrawn="1"/>
          </p:nvSpPr>
          <p:spPr bwMode="ltGray">
            <a:xfrm>
              <a:off x="9773185"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12">
              <a:extLst>
                <a:ext uri="{FF2B5EF4-FFF2-40B4-BE49-F238E27FC236}">
                  <a16:creationId xmlns:a16="http://schemas.microsoft.com/office/drawing/2014/main" id="{62FFEC32-2F2F-43F4-9C21-7F15A26966AC}"/>
                </a:ext>
              </a:extLst>
            </p:cNvPr>
            <p:cNvSpPr>
              <a:spLocks/>
            </p:cNvSpPr>
            <p:nvPr userDrawn="1"/>
          </p:nvSpPr>
          <p:spPr bwMode="ltGray">
            <a:xfrm>
              <a:off x="9773185" y="3434157"/>
              <a:ext cx="1063345"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 name="connsiteX0" fmla="*/ 5005 w 10000"/>
                <a:gd name="connsiteY0" fmla="*/ 0 h 10000"/>
                <a:gd name="connsiteX1" fmla="*/ 0 w 10000"/>
                <a:gd name="connsiteY1" fmla="*/ 4967 h 10000"/>
                <a:gd name="connsiteX2" fmla="*/ 5048 w 10000"/>
                <a:gd name="connsiteY2" fmla="*/ 10000 h 10000"/>
                <a:gd name="connsiteX3" fmla="*/ 10000 w 10000"/>
                <a:gd name="connsiteY3" fmla="*/ 4967 h 10000"/>
                <a:gd name="connsiteX4" fmla="*/ 5005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5005" y="0"/>
                  </a:moveTo>
                  <a:lnTo>
                    <a:pt x="0" y="4967"/>
                  </a:lnTo>
                  <a:lnTo>
                    <a:pt x="5048" y="10000"/>
                  </a:lnTo>
                  <a:lnTo>
                    <a:pt x="10000" y="4967"/>
                  </a:lnTo>
                  <a:lnTo>
                    <a:pt x="5005"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13">
              <a:extLst>
                <a:ext uri="{FF2B5EF4-FFF2-40B4-BE49-F238E27FC236}">
                  <a16:creationId xmlns:a16="http://schemas.microsoft.com/office/drawing/2014/main" id="{647709D2-F4CC-4414-B183-427A6D2A22AB}"/>
                </a:ext>
              </a:extLst>
            </p:cNvPr>
            <p:cNvSpPr>
              <a:spLocks/>
            </p:cNvSpPr>
            <p:nvPr userDrawn="1"/>
          </p:nvSpPr>
          <p:spPr bwMode="ltGray">
            <a:xfrm>
              <a:off x="11361823" y="2748566"/>
              <a:ext cx="534332" cy="982635"/>
            </a:xfrm>
            <a:custGeom>
              <a:avLst/>
              <a:gdLst>
                <a:gd name="T0" fmla="*/ 0 w 548"/>
                <a:gd name="T1" fmla="*/ 706 h 1006"/>
                <a:gd name="T2" fmla="*/ 548 w 548"/>
                <a:gd name="T3" fmla="*/ 1006 h 1006"/>
                <a:gd name="T4" fmla="*/ 548 w 548"/>
                <a:gd name="T5" fmla="*/ 300 h 1006"/>
                <a:gd name="T6" fmla="*/ 0 w 548"/>
                <a:gd name="T7" fmla="*/ 0 h 1006"/>
                <a:gd name="T8" fmla="*/ 0 w 548"/>
                <a:gd name="T9" fmla="*/ 706 h 1006"/>
              </a:gdLst>
              <a:ahLst/>
              <a:cxnLst>
                <a:cxn ang="0">
                  <a:pos x="T0" y="T1"/>
                </a:cxn>
                <a:cxn ang="0">
                  <a:pos x="T2" y="T3"/>
                </a:cxn>
                <a:cxn ang="0">
                  <a:pos x="T4" y="T5"/>
                </a:cxn>
                <a:cxn ang="0">
                  <a:pos x="T6" y="T7"/>
                </a:cxn>
                <a:cxn ang="0">
                  <a:pos x="T8" y="T9"/>
                </a:cxn>
              </a:cxnLst>
              <a:rect l="0" t="0" r="r" b="b"/>
              <a:pathLst>
                <a:path w="548" h="1006">
                  <a:moveTo>
                    <a:pt x="0" y="706"/>
                  </a:moveTo>
                  <a:lnTo>
                    <a:pt x="548" y="1006"/>
                  </a:lnTo>
                  <a:lnTo>
                    <a:pt x="548" y="300"/>
                  </a:lnTo>
                  <a:lnTo>
                    <a:pt x="0" y="0"/>
                  </a:lnTo>
                  <a:lnTo>
                    <a:pt x="0" y="706"/>
                  </a:lnTo>
                  <a:close/>
                </a:path>
              </a:pathLst>
            </a:custGeom>
            <a:solidFill>
              <a:srgbClr val="303030"/>
            </a:solidFill>
            <a:ln w="9525">
              <a:noFill/>
              <a:round/>
              <a:headEnd/>
              <a:tailEnd/>
            </a:ln>
          </p:spPr>
          <p:txBody>
            <a:bodyPr vert="horz" wrap="square" lIns="91440" tIns="45720" rIns="91440" bIns="45720" numCol="1" anchor="t" anchorCtr="0" compatLnSpc="1">
              <a:prstTxWarp prst="textNoShape">
                <a:avLst/>
              </a:prstTxWarp>
            </a:bodyPr>
            <a:lstStyle/>
            <a:p>
              <a:pPr lvl="0"/>
              <a:endParaRPr lang="en-US"/>
            </a:p>
          </p:txBody>
        </p:sp>
        <p:sp>
          <p:nvSpPr>
            <p:cNvPr id="41" name="Freeform 14">
              <a:extLst>
                <a:ext uri="{FF2B5EF4-FFF2-40B4-BE49-F238E27FC236}">
                  <a16:creationId xmlns:a16="http://schemas.microsoft.com/office/drawing/2014/main" id="{72928ABA-DF2E-4C8E-B194-7FA528229810}"/>
                </a:ext>
              </a:extLst>
            </p:cNvPr>
            <p:cNvSpPr>
              <a:spLocks/>
            </p:cNvSpPr>
            <p:nvPr userDrawn="1"/>
          </p:nvSpPr>
          <p:spPr bwMode="ltGray">
            <a:xfrm>
              <a:off x="10833616" y="3434158"/>
              <a:ext cx="1060195" cy="586539"/>
            </a:xfrm>
            <a:custGeom>
              <a:avLst/>
              <a:gdLst>
                <a:gd name="T0" fmla="*/ 548 w 1096"/>
                <a:gd name="T1" fmla="*/ 0 h 604"/>
                <a:gd name="T2" fmla="*/ 0 w 1096"/>
                <a:gd name="T3" fmla="*/ 300 h 604"/>
                <a:gd name="T4" fmla="*/ 560 w 1096"/>
                <a:gd name="T5" fmla="*/ 604 h 604"/>
                <a:gd name="T6" fmla="*/ 1096 w 1096"/>
                <a:gd name="T7" fmla="*/ 300 h 604"/>
                <a:gd name="T8" fmla="*/ 548 w 1096"/>
                <a:gd name="T9" fmla="*/ 0 h 604"/>
                <a:gd name="connsiteX0" fmla="*/ 5000 w 9956"/>
                <a:gd name="connsiteY0" fmla="*/ 0 h 10000"/>
                <a:gd name="connsiteX1" fmla="*/ 0 w 9956"/>
                <a:gd name="connsiteY1" fmla="*/ 4967 h 10000"/>
                <a:gd name="connsiteX2" fmla="*/ 5109 w 9956"/>
                <a:gd name="connsiteY2" fmla="*/ 10000 h 10000"/>
                <a:gd name="connsiteX3" fmla="*/ 9956 w 9956"/>
                <a:gd name="connsiteY3" fmla="*/ 4967 h 10000"/>
                <a:gd name="connsiteX4" fmla="*/ 5000 w 9956"/>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56" h="10000">
                  <a:moveTo>
                    <a:pt x="5000" y="0"/>
                  </a:moveTo>
                  <a:lnTo>
                    <a:pt x="0" y="4967"/>
                  </a:lnTo>
                  <a:lnTo>
                    <a:pt x="5109" y="10000"/>
                  </a:lnTo>
                  <a:lnTo>
                    <a:pt x="9956" y="4967"/>
                  </a:lnTo>
                  <a:lnTo>
                    <a:pt x="5000" y="0"/>
                  </a:lnTo>
                  <a:close/>
                </a:path>
              </a:pathLst>
            </a:custGeom>
            <a:solidFill>
              <a:srgbClr val="303030"/>
            </a:solidFill>
            <a:ln w="9525">
              <a:noFill/>
              <a:round/>
              <a:headEnd/>
              <a:tailEnd/>
            </a:ln>
          </p:spPr>
          <p:txBody>
            <a:bodyPr vert="horz" wrap="square" lIns="91440" tIns="45720" rIns="91440" bIns="45720" numCol="1" anchor="t" anchorCtr="0" compatLnSpc="1">
              <a:prstTxWarp prst="textNoShape">
                <a:avLst/>
              </a:prstTxWarp>
            </a:bodyPr>
            <a:lstStyle/>
            <a:p>
              <a:pPr lvl="0"/>
              <a:endParaRPr lang="en-US"/>
            </a:p>
          </p:txBody>
        </p:sp>
        <p:sp>
          <p:nvSpPr>
            <p:cNvPr id="42" name="Freeform 15">
              <a:extLst>
                <a:ext uri="{FF2B5EF4-FFF2-40B4-BE49-F238E27FC236}">
                  <a16:creationId xmlns:a16="http://schemas.microsoft.com/office/drawing/2014/main" id="{5A52C6C9-8220-4E26-B41D-1AA4F49DF9B8}"/>
                </a:ext>
              </a:extLst>
            </p:cNvPr>
            <p:cNvSpPr>
              <a:spLocks/>
            </p:cNvSpPr>
            <p:nvPr userDrawn="1"/>
          </p:nvSpPr>
          <p:spPr bwMode="ltGray">
            <a:xfrm>
              <a:off x="10299515" y="1771650"/>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16">
              <a:extLst>
                <a:ext uri="{FF2B5EF4-FFF2-40B4-BE49-F238E27FC236}">
                  <a16:creationId xmlns:a16="http://schemas.microsoft.com/office/drawing/2014/main" id="{8548CD94-9B34-4B91-BB2B-8736861E89E1}"/>
                </a:ext>
              </a:extLst>
            </p:cNvPr>
            <p:cNvSpPr>
              <a:spLocks/>
            </p:cNvSpPr>
            <p:nvPr userDrawn="1"/>
          </p:nvSpPr>
          <p:spPr bwMode="ltGray">
            <a:xfrm>
              <a:off x="10831673" y="1771650"/>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7">
              <a:extLst>
                <a:ext uri="{FF2B5EF4-FFF2-40B4-BE49-F238E27FC236}">
                  <a16:creationId xmlns:a16="http://schemas.microsoft.com/office/drawing/2014/main" id="{CFFFDB94-105D-4570-A938-4AD7CE4AE782}"/>
                </a:ext>
              </a:extLst>
            </p:cNvPr>
            <p:cNvSpPr>
              <a:spLocks/>
            </p:cNvSpPr>
            <p:nvPr userDrawn="1"/>
          </p:nvSpPr>
          <p:spPr bwMode="ltGray">
            <a:xfrm>
              <a:off x="10299515" y="2457240"/>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18">
              <a:extLst>
                <a:ext uri="{FF2B5EF4-FFF2-40B4-BE49-F238E27FC236}">
                  <a16:creationId xmlns:a16="http://schemas.microsoft.com/office/drawing/2014/main" id="{AC2A78A9-4071-45DC-BAE8-1C643EDD9B01}"/>
                </a:ext>
              </a:extLst>
            </p:cNvPr>
            <p:cNvSpPr>
              <a:spLocks/>
            </p:cNvSpPr>
            <p:nvPr userDrawn="1"/>
          </p:nvSpPr>
          <p:spPr bwMode="ltGray">
            <a:xfrm>
              <a:off x="11364801" y="1771650"/>
              <a:ext cx="531187" cy="976917"/>
            </a:xfrm>
            <a:custGeom>
              <a:avLst/>
              <a:gdLst>
                <a:gd name="T0" fmla="*/ 547 w 547"/>
                <a:gd name="T1" fmla="*/ 706 h 1006"/>
                <a:gd name="T2" fmla="*/ 0 w 547"/>
                <a:gd name="T3" fmla="*/ 1006 h 1006"/>
                <a:gd name="T4" fmla="*/ 0 w 547"/>
                <a:gd name="T5" fmla="*/ 300 h 1006"/>
                <a:gd name="T6" fmla="*/ 547 w 547"/>
                <a:gd name="T7" fmla="*/ 0 h 1006"/>
                <a:gd name="T8" fmla="*/ 547 w 547"/>
                <a:gd name="T9" fmla="*/ 706 h 1006"/>
              </a:gdLst>
              <a:ahLst/>
              <a:cxnLst>
                <a:cxn ang="0">
                  <a:pos x="T0" y="T1"/>
                </a:cxn>
                <a:cxn ang="0">
                  <a:pos x="T2" y="T3"/>
                </a:cxn>
                <a:cxn ang="0">
                  <a:pos x="T4" y="T5"/>
                </a:cxn>
                <a:cxn ang="0">
                  <a:pos x="T6" y="T7"/>
                </a:cxn>
                <a:cxn ang="0">
                  <a:pos x="T8" y="T9"/>
                </a:cxn>
              </a:cxnLst>
              <a:rect l="0" t="0" r="r" b="b"/>
              <a:pathLst>
                <a:path w="547" h="1006">
                  <a:moveTo>
                    <a:pt x="547" y="706"/>
                  </a:moveTo>
                  <a:lnTo>
                    <a:pt x="0" y="1006"/>
                  </a:lnTo>
                  <a:lnTo>
                    <a:pt x="0" y="300"/>
                  </a:lnTo>
                  <a:lnTo>
                    <a:pt x="547" y="0"/>
                  </a:lnTo>
                  <a:lnTo>
                    <a:pt x="547"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Shape 56">
              <a:extLst>
                <a:ext uri="{FF2B5EF4-FFF2-40B4-BE49-F238E27FC236}">
                  <a16:creationId xmlns:a16="http://schemas.microsoft.com/office/drawing/2014/main" id="{6A0EEF9B-FB8E-409B-A24F-BD7570B88204}"/>
                </a:ext>
              </a:extLst>
            </p:cNvPr>
            <p:cNvSpPr>
              <a:spLocks/>
            </p:cNvSpPr>
            <p:nvPr userDrawn="1"/>
          </p:nvSpPr>
          <p:spPr bwMode="ltGray">
            <a:xfrm>
              <a:off x="11895988" y="1771650"/>
              <a:ext cx="296013" cy="847641"/>
            </a:xfrm>
            <a:custGeom>
              <a:avLst/>
              <a:gdLst>
                <a:gd name="connsiteX0" fmla="*/ 0 w 296013"/>
                <a:gd name="connsiteY0" fmla="*/ 0 h 847641"/>
                <a:gd name="connsiteX1" fmla="*/ 296013 w 296013"/>
                <a:gd name="connsiteY1" fmla="*/ 162051 h 847641"/>
                <a:gd name="connsiteX2" fmla="*/ 296013 w 296013"/>
                <a:gd name="connsiteY2" fmla="*/ 847641 h 847641"/>
                <a:gd name="connsiteX3" fmla="*/ 0 w 296013"/>
                <a:gd name="connsiteY3" fmla="*/ 685590 h 847641"/>
              </a:gdLst>
              <a:ahLst/>
              <a:cxnLst>
                <a:cxn ang="0">
                  <a:pos x="connsiteX0" y="connsiteY0"/>
                </a:cxn>
                <a:cxn ang="0">
                  <a:pos x="connsiteX1" y="connsiteY1"/>
                </a:cxn>
                <a:cxn ang="0">
                  <a:pos x="connsiteX2" y="connsiteY2"/>
                </a:cxn>
                <a:cxn ang="0">
                  <a:pos x="connsiteX3" y="connsiteY3"/>
                </a:cxn>
              </a:cxnLst>
              <a:rect l="l" t="t" r="r" b="b"/>
              <a:pathLst>
                <a:path w="296013" h="847641">
                  <a:moveTo>
                    <a:pt x="0" y="0"/>
                  </a:moveTo>
                  <a:lnTo>
                    <a:pt x="296013" y="162051"/>
                  </a:lnTo>
                  <a:lnTo>
                    <a:pt x="296013" y="847641"/>
                  </a:lnTo>
                  <a:lnTo>
                    <a:pt x="0" y="685590"/>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59" name="Freeform: Shape 58">
              <a:extLst>
                <a:ext uri="{FF2B5EF4-FFF2-40B4-BE49-F238E27FC236}">
                  <a16:creationId xmlns:a16="http://schemas.microsoft.com/office/drawing/2014/main" id="{390FC8DE-C4AD-4BD3-9506-276C17F0C333}"/>
                </a:ext>
              </a:extLst>
            </p:cNvPr>
            <p:cNvSpPr>
              <a:spLocks/>
            </p:cNvSpPr>
            <p:nvPr userDrawn="1"/>
          </p:nvSpPr>
          <p:spPr bwMode="ltGray">
            <a:xfrm>
              <a:off x="11364800" y="2457240"/>
              <a:ext cx="827200" cy="593577"/>
            </a:xfrm>
            <a:custGeom>
              <a:avLst/>
              <a:gdLst>
                <a:gd name="connsiteX0" fmla="*/ 531141 w 827200"/>
                <a:gd name="connsiteY0" fmla="*/ 0 h 593577"/>
                <a:gd name="connsiteX1" fmla="*/ 827200 w 827200"/>
                <a:gd name="connsiteY1" fmla="*/ 162066 h 593577"/>
                <a:gd name="connsiteX2" fmla="*/ 827200 w 827200"/>
                <a:gd name="connsiteY2" fmla="*/ 425095 h 593577"/>
                <a:gd name="connsiteX3" fmla="*/ 529758 w 827200"/>
                <a:gd name="connsiteY3" fmla="*/ 593577 h 593577"/>
                <a:gd name="connsiteX4" fmla="*/ 0 w 827200"/>
                <a:gd name="connsiteY4" fmla="*/ 291334 h 593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7200" h="593577">
                  <a:moveTo>
                    <a:pt x="531141" y="0"/>
                  </a:moveTo>
                  <a:lnTo>
                    <a:pt x="827200" y="162066"/>
                  </a:lnTo>
                  <a:lnTo>
                    <a:pt x="827200" y="425095"/>
                  </a:lnTo>
                  <a:lnTo>
                    <a:pt x="529758" y="593577"/>
                  </a:lnTo>
                  <a:lnTo>
                    <a:pt x="0" y="291334"/>
                  </a:lnTo>
                  <a:close/>
                </a:path>
              </a:pathLst>
            </a:custGeom>
            <a:solidFill>
              <a:srgbClr val="303030"/>
            </a:solidFill>
            <a:ln w="9525">
              <a:solidFill>
                <a:srgbClr val="303030"/>
              </a:solidFill>
              <a:round/>
              <a:headEnd/>
              <a:tailEnd/>
            </a:ln>
          </p:spPr>
          <p:txBody>
            <a:bodyPr vert="horz" wrap="square" lIns="91440" tIns="45720" rIns="91440" bIns="45720" numCol="1" anchor="t" anchorCtr="0" compatLnSpc="1">
              <a:prstTxWarp prst="textNoShape">
                <a:avLst/>
              </a:prstTxWarp>
              <a:noAutofit/>
            </a:bodyPr>
            <a:lstStyle/>
            <a:p>
              <a:pPr lvl="0"/>
              <a:endParaRPr lang="en-US"/>
            </a:p>
          </p:txBody>
        </p:sp>
        <p:sp>
          <p:nvSpPr>
            <p:cNvPr id="48" name="Freeform 21">
              <a:extLst>
                <a:ext uri="{FF2B5EF4-FFF2-40B4-BE49-F238E27FC236}">
                  <a16:creationId xmlns:a16="http://schemas.microsoft.com/office/drawing/2014/main" id="{77297A5A-69AC-4DF4-95F9-A09D48D814E3}"/>
                </a:ext>
              </a:extLst>
            </p:cNvPr>
            <p:cNvSpPr>
              <a:spLocks/>
            </p:cNvSpPr>
            <p:nvPr userDrawn="1"/>
          </p:nvSpPr>
          <p:spPr bwMode="ltGray">
            <a:xfrm>
              <a:off x="10316024" y="4400391"/>
              <a:ext cx="531187" cy="976917"/>
            </a:xfrm>
            <a:custGeom>
              <a:avLst/>
              <a:gdLst>
                <a:gd name="T0" fmla="*/ 547 w 547"/>
                <a:gd name="T1" fmla="*/ 707 h 1006"/>
                <a:gd name="T2" fmla="*/ 0 w 547"/>
                <a:gd name="T3" fmla="*/ 1006 h 1006"/>
                <a:gd name="T4" fmla="*/ 0 w 547"/>
                <a:gd name="T5" fmla="*/ 300 h 1006"/>
                <a:gd name="T6" fmla="*/ 547 w 547"/>
                <a:gd name="T7" fmla="*/ 0 h 1006"/>
                <a:gd name="T8" fmla="*/ 547 w 547"/>
                <a:gd name="T9" fmla="*/ 707 h 1006"/>
              </a:gdLst>
              <a:ahLst/>
              <a:cxnLst>
                <a:cxn ang="0">
                  <a:pos x="T0" y="T1"/>
                </a:cxn>
                <a:cxn ang="0">
                  <a:pos x="T2" y="T3"/>
                </a:cxn>
                <a:cxn ang="0">
                  <a:pos x="T4" y="T5"/>
                </a:cxn>
                <a:cxn ang="0">
                  <a:pos x="T6" y="T7"/>
                </a:cxn>
                <a:cxn ang="0">
                  <a:pos x="T8" y="T9"/>
                </a:cxn>
              </a:cxnLst>
              <a:rect l="0" t="0" r="r" b="b"/>
              <a:pathLst>
                <a:path w="547" h="1006">
                  <a:moveTo>
                    <a:pt x="547" y="707"/>
                  </a:moveTo>
                  <a:lnTo>
                    <a:pt x="0" y="1006"/>
                  </a:lnTo>
                  <a:lnTo>
                    <a:pt x="0" y="300"/>
                  </a:lnTo>
                  <a:lnTo>
                    <a:pt x="547" y="0"/>
                  </a:lnTo>
                  <a:lnTo>
                    <a:pt x="547" y="707"/>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22">
              <a:extLst>
                <a:ext uri="{FF2B5EF4-FFF2-40B4-BE49-F238E27FC236}">
                  <a16:creationId xmlns:a16="http://schemas.microsoft.com/office/drawing/2014/main" id="{E65087DC-7AC8-4AA7-9010-A067ADE1CF79}"/>
                </a:ext>
              </a:extLst>
            </p:cNvPr>
            <p:cNvSpPr>
              <a:spLocks/>
            </p:cNvSpPr>
            <p:nvPr userDrawn="1"/>
          </p:nvSpPr>
          <p:spPr bwMode="ltGray">
            <a:xfrm>
              <a:off x="10847210" y="4400391"/>
              <a:ext cx="532157" cy="976917"/>
            </a:xfrm>
            <a:custGeom>
              <a:avLst/>
              <a:gdLst>
                <a:gd name="T0" fmla="*/ 0 w 548"/>
                <a:gd name="T1" fmla="*/ 707 h 1006"/>
                <a:gd name="T2" fmla="*/ 548 w 548"/>
                <a:gd name="T3" fmla="*/ 1006 h 1006"/>
                <a:gd name="T4" fmla="*/ 548 w 548"/>
                <a:gd name="T5" fmla="*/ 300 h 1006"/>
                <a:gd name="T6" fmla="*/ 0 w 548"/>
                <a:gd name="T7" fmla="*/ 0 h 1006"/>
                <a:gd name="T8" fmla="*/ 0 w 548"/>
                <a:gd name="T9" fmla="*/ 707 h 1006"/>
              </a:gdLst>
              <a:ahLst/>
              <a:cxnLst>
                <a:cxn ang="0">
                  <a:pos x="T0" y="T1"/>
                </a:cxn>
                <a:cxn ang="0">
                  <a:pos x="T2" y="T3"/>
                </a:cxn>
                <a:cxn ang="0">
                  <a:pos x="T4" y="T5"/>
                </a:cxn>
                <a:cxn ang="0">
                  <a:pos x="T6" y="T7"/>
                </a:cxn>
                <a:cxn ang="0">
                  <a:pos x="T8" y="T9"/>
                </a:cxn>
              </a:cxnLst>
              <a:rect l="0" t="0" r="r" b="b"/>
              <a:pathLst>
                <a:path w="548" h="1006">
                  <a:moveTo>
                    <a:pt x="0" y="707"/>
                  </a:moveTo>
                  <a:lnTo>
                    <a:pt x="548" y="1006"/>
                  </a:lnTo>
                  <a:lnTo>
                    <a:pt x="548" y="300"/>
                  </a:lnTo>
                  <a:lnTo>
                    <a:pt x="0" y="0"/>
                  </a:lnTo>
                  <a:lnTo>
                    <a:pt x="0" y="707"/>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23">
              <a:extLst>
                <a:ext uri="{FF2B5EF4-FFF2-40B4-BE49-F238E27FC236}">
                  <a16:creationId xmlns:a16="http://schemas.microsoft.com/office/drawing/2014/main" id="{3B4C2EBB-4C89-4380-A5E7-A7BD40C2B90E}"/>
                </a:ext>
              </a:extLst>
            </p:cNvPr>
            <p:cNvSpPr>
              <a:spLocks/>
            </p:cNvSpPr>
            <p:nvPr userDrawn="1"/>
          </p:nvSpPr>
          <p:spPr bwMode="ltGray">
            <a:xfrm>
              <a:off x="10316024" y="5086952"/>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24">
              <a:extLst>
                <a:ext uri="{FF2B5EF4-FFF2-40B4-BE49-F238E27FC236}">
                  <a16:creationId xmlns:a16="http://schemas.microsoft.com/office/drawing/2014/main" id="{0D7CD4FA-6D18-4E1F-9C7D-91AA2E32B2BC}"/>
                </a:ext>
              </a:extLst>
            </p:cNvPr>
            <p:cNvSpPr>
              <a:spLocks/>
            </p:cNvSpPr>
            <p:nvPr userDrawn="1"/>
          </p:nvSpPr>
          <p:spPr bwMode="ltGray">
            <a:xfrm>
              <a:off x="8720523" y="4697545"/>
              <a:ext cx="531187" cy="974975"/>
            </a:xfrm>
            <a:custGeom>
              <a:avLst/>
              <a:gdLst>
                <a:gd name="T0" fmla="*/ 547 w 547"/>
                <a:gd name="T1" fmla="*/ 705 h 1004"/>
                <a:gd name="T2" fmla="*/ 0 w 547"/>
                <a:gd name="T3" fmla="*/ 1004 h 1004"/>
                <a:gd name="T4" fmla="*/ 0 w 547"/>
                <a:gd name="T5" fmla="*/ 298 h 1004"/>
                <a:gd name="T6" fmla="*/ 547 w 547"/>
                <a:gd name="T7" fmla="*/ 0 h 1004"/>
                <a:gd name="T8" fmla="*/ 547 w 547"/>
                <a:gd name="T9" fmla="*/ 705 h 1004"/>
              </a:gdLst>
              <a:ahLst/>
              <a:cxnLst>
                <a:cxn ang="0">
                  <a:pos x="T0" y="T1"/>
                </a:cxn>
                <a:cxn ang="0">
                  <a:pos x="T2" y="T3"/>
                </a:cxn>
                <a:cxn ang="0">
                  <a:pos x="T4" y="T5"/>
                </a:cxn>
                <a:cxn ang="0">
                  <a:pos x="T6" y="T7"/>
                </a:cxn>
                <a:cxn ang="0">
                  <a:pos x="T8" y="T9"/>
                </a:cxn>
              </a:cxnLst>
              <a:rect l="0" t="0" r="r" b="b"/>
              <a:pathLst>
                <a:path w="547" h="1004">
                  <a:moveTo>
                    <a:pt x="547" y="705"/>
                  </a:moveTo>
                  <a:lnTo>
                    <a:pt x="0" y="1004"/>
                  </a:lnTo>
                  <a:lnTo>
                    <a:pt x="0" y="298"/>
                  </a:lnTo>
                  <a:lnTo>
                    <a:pt x="547" y="0"/>
                  </a:lnTo>
                  <a:lnTo>
                    <a:pt x="547" y="705"/>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25">
              <a:extLst>
                <a:ext uri="{FF2B5EF4-FFF2-40B4-BE49-F238E27FC236}">
                  <a16:creationId xmlns:a16="http://schemas.microsoft.com/office/drawing/2014/main" id="{5D06D6BE-8F81-4F1F-9E44-429E129C1957}"/>
                </a:ext>
              </a:extLst>
            </p:cNvPr>
            <p:cNvSpPr>
              <a:spLocks/>
            </p:cNvSpPr>
            <p:nvPr userDrawn="1"/>
          </p:nvSpPr>
          <p:spPr bwMode="ltGray">
            <a:xfrm>
              <a:off x="9251709" y="4697545"/>
              <a:ext cx="532157" cy="974975"/>
            </a:xfrm>
            <a:custGeom>
              <a:avLst/>
              <a:gdLst>
                <a:gd name="T0" fmla="*/ 0 w 548"/>
                <a:gd name="T1" fmla="*/ 705 h 1004"/>
                <a:gd name="T2" fmla="*/ 548 w 548"/>
                <a:gd name="T3" fmla="*/ 1004 h 1004"/>
                <a:gd name="T4" fmla="*/ 548 w 548"/>
                <a:gd name="T5" fmla="*/ 298 h 1004"/>
                <a:gd name="T6" fmla="*/ 0 w 548"/>
                <a:gd name="T7" fmla="*/ 0 h 1004"/>
                <a:gd name="T8" fmla="*/ 0 w 548"/>
                <a:gd name="T9" fmla="*/ 705 h 1004"/>
              </a:gdLst>
              <a:ahLst/>
              <a:cxnLst>
                <a:cxn ang="0">
                  <a:pos x="T0" y="T1"/>
                </a:cxn>
                <a:cxn ang="0">
                  <a:pos x="T2" y="T3"/>
                </a:cxn>
                <a:cxn ang="0">
                  <a:pos x="T4" y="T5"/>
                </a:cxn>
                <a:cxn ang="0">
                  <a:pos x="T6" y="T7"/>
                </a:cxn>
                <a:cxn ang="0">
                  <a:pos x="T8" y="T9"/>
                </a:cxn>
              </a:cxnLst>
              <a:rect l="0" t="0" r="r" b="b"/>
              <a:pathLst>
                <a:path w="548" h="1004">
                  <a:moveTo>
                    <a:pt x="0" y="705"/>
                  </a:moveTo>
                  <a:lnTo>
                    <a:pt x="548" y="1004"/>
                  </a:lnTo>
                  <a:lnTo>
                    <a:pt x="548" y="298"/>
                  </a:lnTo>
                  <a:lnTo>
                    <a:pt x="0" y="0"/>
                  </a:lnTo>
                  <a:lnTo>
                    <a:pt x="0" y="705"/>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26">
              <a:extLst>
                <a:ext uri="{FF2B5EF4-FFF2-40B4-BE49-F238E27FC236}">
                  <a16:creationId xmlns:a16="http://schemas.microsoft.com/office/drawing/2014/main" id="{3F7CF64D-F067-41E4-8D9F-41FF38972828}"/>
                </a:ext>
              </a:extLst>
            </p:cNvPr>
            <p:cNvSpPr>
              <a:spLocks/>
            </p:cNvSpPr>
            <p:nvPr userDrawn="1"/>
          </p:nvSpPr>
          <p:spPr bwMode="ltGray">
            <a:xfrm>
              <a:off x="8720523" y="5382163"/>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4" name="Rectangle 53">
            <a:extLst>
              <a:ext uri="{FF2B5EF4-FFF2-40B4-BE49-F238E27FC236}">
                <a16:creationId xmlns:a16="http://schemas.microsoft.com/office/drawing/2014/main" id="{4899085C-4B16-41A5-A2CB-5D4798A0322E}"/>
              </a:ext>
            </a:extLst>
          </p:cNvPr>
          <p:cNvSpPr/>
          <p:nvPr userDrawn="1"/>
        </p:nvSpPr>
        <p:spPr bwMode="white">
          <a:xfrm>
            <a:off x="5791479" y="3074916"/>
            <a:ext cx="2321486" cy="1405513"/>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Learn.</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Connect.</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Explore.</a:t>
            </a:r>
          </a:p>
        </p:txBody>
      </p:sp>
      <p:pic>
        <p:nvPicPr>
          <p:cNvPr id="55" name="Graphic 54">
            <a:extLst>
              <a:ext uri="{FF2B5EF4-FFF2-40B4-BE49-F238E27FC236}">
                <a16:creationId xmlns:a16="http://schemas.microsoft.com/office/drawing/2014/main" id="{CF5E403F-D2DC-4030-8392-9E3E0A38A1D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white">
          <a:xfrm>
            <a:off x="1174192" y="3183752"/>
            <a:ext cx="2712307" cy="1367241"/>
          </a:xfrm>
          <a:prstGeom prst="rect">
            <a:avLst/>
          </a:prstGeom>
          <a:effectLst/>
        </p:spPr>
      </p:pic>
    </p:spTree>
    <p:extLst>
      <p:ext uri="{BB962C8B-B14F-4D97-AF65-F5344CB8AC3E}">
        <p14:creationId xmlns:p14="http://schemas.microsoft.com/office/powerpoint/2010/main" val="355072466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lvl1pPr>
          </a:lstStyle>
          <a:p>
            <a:r>
              <a:rPr lang="en-US"/>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276999"/>
          </a:xfrm>
          <a:solidFill>
            <a:srgbClr val="E6E6E6">
              <a:alpha val="75000"/>
            </a:srgbClr>
          </a:solidFill>
        </p:spPr>
        <p:txBody>
          <a:bodyPr/>
          <a:lstStyle>
            <a:lvl1pPr marL="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a:latin typeface="+mj-lt"/>
              </a:rPr>
              <a:t>Session code here</a:t>
            </a:r>
            <a:endParaRPr lang="en-US"/>
          </a:p>
        </p:txBody>
      </p:sp>
      <p:grpSp>
        <p:nvGrpSpPr>
          <p:cNvPr id="9" name="Group 8">
            <a:extLst>
              <a:ext uri="{FF2B5EF4-FFF2-40B4-BE49-F238E27FC236}">
                <a16:creationId xmlns:a16="http://schemas.microsoft.com/office/drawing/2014/main" id="{4DCBAFEF-FDA0-4148-B6F8-D1D9029A0218}"/>
              </a:ext>
            </a:extLst>
          </p:cNvPr>
          <p:cNvGrpSpPr/>
          <p:nvPr userDrawn="1"/>
        </p:nvGrpSpPr>
        <p:grpSpPr bwMode="ltGray">
          <a:xfrm>
            <a:off x="6256117" y="-21839"/>
            <a:ext cx="5932086" cy="6890047"/>
            <a:chOff x="6256117" y="-21839"/>
            <a:chExt cx="5932086" cy="6890047"/>
          </a:xfrm>
        </p:grpSpPr>
        <p:grpSp>
          <p:nvGrpSpPr>
            <p:cNvPr id="30" name="Group 29">
              <a:extLst>
                <a:ext uri="{FF2B5EF4-FFF2-40B4-BE49-F238E27FC236}">
                  <a16:creationId xmlns:a16="http://schemas.microsoft.com/office/drawing/2014/main" id="{89BE868E-A240-4959-BD66-6BC44EE5A4AF}"/>
                </a:ext>
              </a:extLst>
            </p:cNvPr>
            <p:cNvGrpSpPr/>
            <p:nvPr userDrawn="1"/>
          </p:nvGrpSpPr>
          <p:grpSpPr bwMode="ltGray">
            <a:xfrm>
              <a:off x="8507413" y="1457714"/>
              <a:ext cx="3680790" cy="5392441"/>
              <a:chOff x="8507413" y="1457714"/>
              <a:chExt cx="3680790" cy="5392441"/>
            </a:xfrm>
          </p:grpSpPr>
          <p:sp>
            <p:nvSpPr>
              <p:cNvPr id="38" name="Freeform: Shape 37">
                <a:extLst>
                  <a:ext uri="{FF2B5EF4-FFF2-40B4-BE49-F238E27FC236}">
                    <a16:creationId xmlns:a16="http://schemas.microsoft.com/office/drawing/2014/main" id="{1DDB4654-32A2-47CE-B324-C597C756E402}"/>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9" name="Freeform: Shape 38">
                <a:extLst>
                  <a:ext uri="{FF2B5EF4-FFF2-40B4-BE49-F238E27FC236}">
                    <a16:creationId xmlns:a16="http://schemas.microsoft.com/office/drawing/2014/main" id="{218BE353-242E-4429-9D4C-1D50CEEC277C}"/>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0" name="Freeform: Shape 39">
                <a:extLst>
                  <a:ext uri="{FF2B5EF4-FFF2-40B4-BE49-F238E27FC236}">
                    <a16:creationId xmlns:a16="http://schemas.microsoft.com/office/drawing/2014/main" id="{B2B25198-469F-44A8-946B-689A24DC3C72}"/>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1" name="Freeform: Shape 40">
                <a:extLst>
                  <a:ext uri="{FF2B5EF4-FFF2-40B4-BE49-F238E27FC236}">
                    <a16:creationId xmlns:a16="http://schemas.microsoft.com/office/drawing/2014/main" id="{E5460766-0EE4-4C99-BD2E-1BAD7FD9C3AC}"/>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2" name="Freeform: Shape 41">
                <a:extLst>
                  <a:ext uri="{FF2B5EF4-FFF2-40B4-BE49-F238E27FC236}">
                    <a16:creationId xmlns:a16="http://schemas.microsoft.com/office/drawing/2014/main" id="{EFBC909F-DC50-4DDC-91C9-2509E0F5633F}"/>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3" name="Freeform: Shape 42">
                <a:extLst>
                  <a:ext uri="{FF2B5EF4-FFF2-40B4-BE49-F238E27FC236}">
                    <a16:creationId xmlns:a16="http://schemas.microsoft.com/office/drawing/2014/main" id="{E0DC1718-52A4-4705-AE14-45A352ACBC2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4" name="Freeform: Shape 43">
                <a:extLst>
                  <a:ext uri="{FF2B5EF4-FFF2-40B4-BE49-F238E27FC236}">
                    <a16:creationId xmlns:a16="http://schemas.microsoft.com/office/drawing/2014/main" id="{D51C16AF-F6FA-4CD2-B0A5-3663CD02799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5" name="Freeform: Shape 44">
                <a:extLst>
                  <a:ext uri="{FF2B5EF4-FFF2-40B4-BE49-F238E27FC236}">
                    <a16:creationId xmlns:a16="http://schemas.microsoft.com/office/drawing/2014/main" id="{3A105041-F999-49D6-BE4B-7630F1204F6C}"/>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6" name="Freeform: Shape 45">
                <a:extLst>
                  <a:ext uri="{FF2B5EF4-FFF2-40B4-BE49-F238E27FC236}">
                    <a16:creationId xmlns:a16="http://schemas.microsoft.com/office/drawing/2014/main" id="{C190B08C-67D4-4DAD-8158-2B4D4A1318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7" name="Freeform: Shape 46">
                <a:extLst>
                  <a:ext uri="{FF2B5EF4-FFF2-40B4-BE49-F238E27FC236}">
                    <a16:creationId xmlns:a16="http://schemas.microsoft.com/office/drawing/2014/main" id="{743F7B37-FD03-4D73-932B-77D49AB6A515}"/>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8" name="Freeform: Shape 47">
                <a:extLst>
                  <a:ext uri="{FF2B5EF4-FFF2-40B4-BE49-F238E27FC236}">
                    <a16:creationId xmlns:a16="http://schemas.microsoft.com/office/drawing/2014/main" id="{8F01A60D-F904-4399-87EA-23E33C45969F}"/>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9" name="Freeform: Shape 48">
                <a:extLst>
                  <a:ext uri="{FF2B5EF4-FFF2-40B4-BE49-F238E27FC236}">
                    <a16:creationId xmlns:a16="http://schemas.microsoft.com/office/drawing/2014/main" id="{D450C50C-26FC-42C5-BA39-AE97627B772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0" name="Freeform: Shape 49">
                <a:extLst>
                  <a:ext uri="{FF2B5EF4-FFF2-40B4-BE49-F238E27FC236}">
                    <a16:creationId xmlns:a16="http://schemas.microsoft.com/office/drawing/2014/main" id="{B88924B0-E78A-4770-AF30-C78056E7AAAB}"/>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1" name="Freeform: Shape 50">
                <a:extLst>
                  <a:ext uri="{FF2B5EF4-FFF2-40B4-BE49-F238E27FC236}">
                    <a16:creationId xmlns:a16="http://schemas.microsoft.com/office/drawing/2014/main" id="{D8AB0228-AC44-413D-A029-1BBF7B18CBCC}"/>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2" name="Freeform: Shape 51">
                <a:extLst>
                  <a:ext uri="{FF2B5EF4-FFF2-40B4-BE49-F238E27FC236}">
                    <a16:creationId xmlns:a16="http://schemas.microsoft.com/office/drawing/2014/main" id="{89C067BE-7550-4D8F-9A42-B78AB594CD54}"/>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3" name="Freeform: Shape 52">
                <a:extLst>
                  <a:ext uri="{FF2B5EF4-FFF2-40B4-BE49-F238E27FC236}">
                    <a16:creationId xmlns:a16="http://schemas.microsoft.com/office/drawing/2014/main" id="{54D97435-6932-4E2A-A217-DEA06FDA510A}"/>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54" name="Straight Connector 53">
                <a:extLst>
                  <a:ext uri="{FF2B5EF4-FFF2-40B4-BE49-F238E27FC236}">
                    <a16:creationId xmlns:a16="http://schemas.microsoft.com/office/drawing/2014/main" id="{FF9C9FB6-79F2-41F1-872D-2184B91C8E00}"/>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6" name="Group 5">
              <a:extLst>
                <a:ext uri="{FF2B5EF4-FFF2-40B4-BE49-F238E27FC236}">
                  <a16:creationId xmlns:a16="http://schemas.microsoft.com/office/drawing/2014/main" id="{4577AEC4-9502-4D2D-B373-2F1CB4EFF9B8}"/>
                </a:ext>
              </a:extLst>
            </p:cNvPr>
            <p:cNvGrpSpPr/>
            <p:nvPr userDrawn="1"/>
          </p:nvGrpSpPr>
          <p:grpSpPr bwMode="ltGray">
            <a:xfrm>
              <a:off x="7545167" y="-21839"/>
              <a:ext cx="1192433" cy="1098538"/>
              <a:chOff x="7545167" y="-9139"/>
              <a:chExt cx="1192433" cy="1098538"/>
            </a:xfrm>
          </p:grpSpPr>
          <p:sp>
            <p:nvSpPr>
              <p:cNvPr id="59" name="Freeform: Shape 58">
                <a:extLst>
                  <a:ext uri="{FF2B5EF4-FFF2-40B4-BE49-F238E27FC236}">
                    <a16:creationId xmlns:a16="http://schemas.microsoft.com/office/drawing/2014/main" id="{713EA48F-163A-410A-8C97-A08AA1B2EE50}"/>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7" name="Freeform: Shape 56">
                <a:extLst>
                  <a:ext uri="{FF2B5EF4-FFF2-40B4-BE49-F238E27FC236}">
                    <a16:creationId xmlns:a16="http://schemas.microsoft.com/office/drawing/2014/main" id="{3E1E199B-B230-4884-9F60-9B781B11B8FF}"/>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7" name="Freeform: Shape 36">
                <a:extLst>
                  <a:ext uri="{FF2B5EF4-FFF2-40B4-BE49-F238E27FC236}">
                    <a16:creationId xmlns:a16="http://schemas.microsoft.com/office/drawing/2014/main" id="{FB98E4A3-2599-4DEB-8ECC-F004500FBF6A}"/>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8" name="Group 7">
              <a:extLst>
                <a:ext uri="{FF2B5EF4-FFF2-40B4-BE49-F238E27FC236}">
                  <a16:creationId xmlns:a16="http://schemas.microsoft.com/office/drawing/2014/main" id="{D6B74F55-4583-4B26-A4E0-71C00B14AFF6}"/>
                </a:ext>
              </a:extLst>
            </p:cNvPr>
            <p:cNvGrpSpPr/>
            <p:nvPr userDrawn="1"/>
          </p:nvGrpSpPr>
          <p:grpSpPr bwMode="ltGray">
            <a:xfrm>
              <a:off x="6256117" y="5896894"/>
              <a:ext cx="1057910" cy="971314"/>
              <a:chOff x="6256117" y="5896894"/>
              <a:chExt cx="1057910" cy="971314"/>
            </a:xfrm>
          </p:grpSpPr>
          <p:sp>
            <p:nvSpPr>
              <p:cNvPr id="32" name="Freeform: Shape 31">
                <a:extLst>
                  <a:ext uri="{FF2B5EF4-FFF2-40B4-BE49-F238E27FC236}">
                    <a16:creationId xmlns:a16="http://schemas.microsoft.com/office/drawing/2014/main" id="{FC4D1900-D812-4B27-AC50-B2795AD953C3}"/>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483ECFC2-9749-4525-973B-EAA0BC0FC62B}"/>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4" name="Freeform: Shape 33">
                <a:extLst>
                  <a:ext uri="{FF2B5EF4-FFF2-40B4-BE49-F238E27FC236}">
                    <a16:creationId xmlns:a16="http://schemas.microsoft.com/office/drawing/2014/main" id="{0A3ABF7E-B2D4-4B7A-9B6E-0EB3223E4EE4}"/>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3694703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0214622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6401303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0966514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8980510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069985-F6F0-4433-A816-20D3279F357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578DF85-A626-4409-9551-73E882618AE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B6C08E6-31A1-4A48-B75E-EE5A46CC706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19F8056-42EE-4D19-9C65-98AD35F4E7D5}"/>
              </a:ext>
            </a:extLst>
          </p:cNvPr>
          <p:cNvSpPr>
            <a:spLocks noGrp="1"/>
          </p:cNvSpPr>
          <p:nvPr>
            <p:ph type="dt" sz="half" idx="10"/>
          </p:nvPr>
        </p:nvSpPr>
        <p:spPr/>
        <p:txBody>
          <a:bodyPr/>
          <a:lstStyle/>
          <a:p>
            <a:fld id="{F81B18F7-33A7-45BC-9856-88710170B631}" type="datetimeFigureOut">
              <a:rPr lang="en-US" smtClean="0"/>
              <a:t>3/28/2021</a:t>
            </a:fld>
            <a:endParaRPr lang="en-US"/>
          </a:p>
        </p:txBody>
      </p:sp>
      <p:sp>
        <p:nvSpPr>
          <p:cNvPr id="6" name="Footer Placeholder 5">
            <a:extLst>
              <a:ext uri="{FF2B5EF4-FFF2-40B4-BE49-F238E27FC236}">
                <a16:creationId xmlns:a16="http://schemas.microsoft.com/office/drawing/2014/main" id="{65091168-D09A-4970-9A51-BC4B5A697C6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367DA19-4604-4CDC-A61C-C782572173AF}"/>
              </a:ext>
            </a:extLst>
          </p:cNvPr>
          <p:cNvSpPr>
            <a:spLocks noGrp="1"/>
          </p:cNvSpPr>
          <p:nvPr>
            <p:ph type="sldNum" sz="quarter" idx="12"/>
          </p:nvPr>
        </p:nvSpPr>
        <p:spPr/>
        <p:txBody>
          <a:bodyPr/>
          <a:lstStyle/>
          <a:p>
            <a:fld id="{9CD3157B-70D7-4298-8FF8-E6BA0B9591C0}" type="slidenum">
              <a:rPr lang="en-US" smtClean="0"/>
              <a:t>‹#›</a:t>
            </a:fld>
            <a:endParaRPr lang="en-US"/>
          </a:p>
        </p:txBody>
      </p:sp>
    </p:spTree>
    <p:extLst>
      <p:ext uri="{BB962C8B-B14F-4D97-AF65-F5344CB8AC3E}">
        <p14:creationId xmlns:p14="http://schemas.microsoft.com/office/powerpoint/2010/main" val="3820164982"/>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29383343"/>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0373355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32792894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grpSp>
        <p:nvGrpSpPr>
          <p:cNvPr id="27" name="Group 26">
            <a:extLst>
              <a:ext uri="{FF2B5EF4-FFF2-40B4-BE49-F238E27FC236}">
                <a16:creationId xmlns:a16="http://schemas.microsoft.com/office/drawing/2014/main" id="{43B08910-F1C3-47B2-8C69-1B107282064A}"/>
              </a:ext>
            </a:extLst>
          </p:cNvPr>
          <p:cNvGrpSpPr/>
          <p:nvPr userDrawn="1"/>
        </p:nvGrpSpPr>
        <p:grpSpPr bwMode="ltGray">
          <a:xfrm>
            <a:off x="6256117" y="-21839"/>
            <a:ext cx="5932086" cy="6890047"/>
            <a:chOff x="6256117" y="-21839"/>
            <a:chExt cx="5932086" cy="6890047"/>
          </a:xfrm>
        </p:grpSpPr>
        <p:grpSp>
          <p:nvGrpSpPr>
            <p:cNvPr id="28" name="Group 27">
              <a:extLst>
                <a:ext uri="{FF2B5EF4-FFF2-40B4-BE49-F238E27FC236}">
                  <a16:creationId xmlns:a16="http://schemas.microsoft.com/office/drawing/2014/main" id="{9FE7A031-B4AB-4071-98FF-24E766F9BB5C}"/>
                </a:ext>
              </a:extLst>
            </p:cNvPr>
            <p:cNvGrpSpPr/>
            <p:nvPr userDrawn="1"/>
          </p:nvGrpSpPr>
          <p:grpSpPr bwMode="ltGray">
            <a:xfrm>
              <a:off x="8507413" y="1457714"/>
              <a:ext cx="3680790" cy="5392441"/>
              <a:chOff x="8507413" y="1457714"/>
              <a:chExt cx="3680790" cy="5392441"/>
            </a:xfrm>
          </p:grpSpPr>
          <p:sp>
            <p:nvSpPr>
              <p:cNvPr id="60" name="Freeform: Shape 59">
                <a:extLst>
                  <a:ext uri="{FF2B5EF4-FFF2-40B4-BE49-F238E27FC236}">
                    <a16:creationId xmlns:a16="http://schemas.microsoft.com/office/drawing/2014/main" id="{6DC7067D-3957-4163-9442-C167A0A6216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D9AE235F-4F6C-4565-AADC-752626D64B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EAADF52-7CC0-4715-8BAC-4186C7CE9B0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58AC140A-9DFB-45B7-82C2-CF25166A0D41}"/>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3436FDC7-3DF0-4E6A-B4A8-7EB4FF30AAF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D72FB5AA-3C69-4BB6-9C10-682E95EF1AAE}"/>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20321A7F-C5FC-4514-A3AC-41CC16FA85FD}"/>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B3C4B3CE-95D2-45A5-917E-A5389B118222}"/>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A5270AF0-DA91-4FF8-9B1C-35937E49D88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1B4AB4EC-0302-4902-B797-9B84C91FDE1B}"/>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E941D13F-2DD6-4121-8220-CC08400DD382}"/>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B98F2381-17CE-4672-96D3-D3E4A8C1115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E6A42BAE-DCEA-4A1A-8779-E499D67DA7B9}"/>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8D7995E7-6761-41BA-BE88-30DD0DF70D22}"/>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4D7B6AA-459B-44CF-9930-A05720C41315}"/>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0EBE7D0E-F0D6-4EA3-A151-C26BF3138977}"/>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6" name="Straight Connector 75">
                <a:extLst>
                  <a:ext uri="{FF2B5EF4-FFF2-40B4-BE49-F238E27FC236}">
                    <a16:creationId xmlns:a16="http://schemas.microsoft.com/office/drawing/2014/main" id="{0118A379-1639-4C1C-9E5B-A39F1CD0A9D9}"/>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9" name="Group 28">
              <a:extLst>
                <a:ext uri="{FF2B5EF4-FFF2-40B4-BE49-F238E27FC236}">
                  <a16:creationId xmlns:a16="http://schemas.microsoft.com/office/drawing/2014/main" id="{E8DE972F-9FF1-4743-BF7F-15CC5403A6CF}"/>
                </a:ext>
              </a:extLst>
            </p:cNvPr>
            <p:cNvGrpSpPr/>
            <p:nvPr userDrawn="1"/>
          </p:nvGrpSpPr>
          <p:grpSpPr bwMode="ltGray">
            <a:xfrm>
              <a:off x="7545167" y="-21839"/>
              <a:ext cx="1192433" cy="1098538"/>
              <a:chOff x="7545167" y="-9139"/>
              <a:chExt cx="1192433" cy="1098538"/>
            </a:xfrm>
          </p:grpSpPr>
          <p:sp>
            <p:nvSpPr>
              <p:cNvPr id="34" name="Freeform: Shape 33">
                <a:extLst>
                  <a:ext uri="{FF2B5EF4-FFF2-40B4-BE49-F238E27FC236}">
                    <a16:creationId xmlns:a16="http://schemas.microsoft.com/office/drawing/2014/main" id="{795596FA-D3B2-4953-81FC-9958337AF5DC}"/>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5" name="Freeform: Shape 34">
                <a:extLst>
                  <a:ext uri="{FF2B5EF4-FFF2-40B4-BE49-F238E27FC236}">
                    <a16:creationId xmlns:a16="http://schemas.microsoft.com/office/drawing/2014/main" id="{7D57090A-B887-4CA7-A022-90564F12A9A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6" name="Freeform: Shape 35">
                <a:extLst>
                  <a:ext uri="{FF2B5EF4-FFF2-40B4-BE49-F238E27FC236}">
                    <a16:creationId xmlns:a16="http://schemas.microsoft.com/office/drawing/2014/main" id="{F9749B2E-C284-42A2-A061-B635FBBBD461}"/>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30" name="Group 29">
              <a:extLst>
                <a:ext uri="{FF2B5EF4-FFF2-40B4-BE49-F238E27FC236}">
                  <a16:creationId xmlns:a16="http://schemas.microsoft.com/office/drawing/2014/main" id="{0A74F4CD-889D-4E91-AB27-CCB11E8677AE}"/>
                </a:ext>
              </a:extLst>
            </p:cNvPr>
            <p:cNvGrpSpPr/>
            <p:nvPr userDrawn="1"/>
          </p:nvGrpSpPr>
          <p:grpSpPr bwMode="ltGray">
            <a:xfrm>
              <a:off x="6256117" y="5896894"/>
              <a:ext cx="1057910" cy="971314"/>
              <a:chOff x="6256117" y="5896894"/>
              <a:chExt cx="1057910" cy="971314"/>
            </a:xfrm>
          </p:grpSpPr>
          <p:sp>
            <p:nvSpPr>
              <p:cNvPr id="31" name="Freeform: Shape 30">
                <a:extLst>
                  <a:ext uri="{FF2B5EF4-FFF2-40B4-BE49-F238E27FC236}">
                    <a16:creationId xmlns:a16="http://schemas.microsoft.com/office/drawing/2014/main" id="{6CE97AB5-F3D1-4D1A-8F2F-166F6F85A189}"/>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55281A29-9018-48AF-8B81-EB9F71FE5ABA}"/>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2B1B3F07-773E-4FC0-9A04-73F52683190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2520176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grpSp>
        <p:nvGrpSpPr>
          <p:cNvPr id="26" name="Group 25">
            <a:extLst>
              <a:ext uri="{FF2B5EF4-FFF2-40B4-BE49-F238E27FC236}">
                <a16:creationId xmlns:a16="http://schemas.microsoft.com/office/drawing/2014/main" id="{94867548-8B9A-436D-9AB6-D7EA0AC78267}"/>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E298AA2D-C933-41C0-B3A0-5E1B5429C617}"/>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DE45CCA4-1611-4A15-8D76-0CD4304233D4}"/>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BB20432D-F3B6-4212-B616-45AD62D0A8BA}"/>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5CB285A8-E7EF-4B70-8B71-2D09BE26853D}"/>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D552378-B8A4-40F9-8A64-367F9EC304F0}"/>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6DED4FF8-FEAE-4CC0-8F5B-9FC2B47E570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54DD2AD2-299E-4049-881B-2BC838B6DB02}"/>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430A103C-9EC8-479D-9AEA-2FA30D0B683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FF762A67-8800-4EDC-ACA0-235237807007}"/>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0C1E21E3-4EFA-46DB-B62D-888B912FEC3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5C90FB2C-AED4-45EF-B005-A6F9315E6638}"/>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69EFEACE-63D5-4DE9-AE7A-022D10CBBAD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183FC86B-2504-437F-9155-736D3776FBC0}"/>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4BE281D9-0C46-4685-8A97-79D102C868ED}"/>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0B982782-C326-41A6-88DF-60D0069AAC1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C69C78E5-CDD7-45AD-9FAC-A193057F255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95E678CA-56AB-4822-8F79-1B384711F464}"/>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5" name="Straight Connector 74">
                <a:extLst>
                  <a:ext uri="{FF2B5EF4-FFF2-40B4-BE49-F238E27FC236}">
                    <a16:creationId xmlns:a16="http://schemas.microsoft.com/office/drawing/2014/main" id="{94D454C8-0C5D-4654-B977-447674D5459E}"/>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7FD26513-923A-4E4E-88AB-484CF7F390D1}"/>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75F3DAB6-E46E-498F-AC8D-245DB12E86FA}"/>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4" name="Freeform: Shape 33">
                <a:extLst>
                  <a:ext uri="{FF2B5EF4-FFF2-40B4-BE49-F238E27FC236}">
                    <a16:creationId xmlns:a16="http://schemas.microsoft.com/office/drawing/2014/main" id="{2FF22795-13BD-4A36-8B98-FAE4B2B9567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8" name="Freeform: Shape 57">
                <a:extLst>
                  <a:ext uri="{FF2B5EF4-FFF2-40B4-BE49-F238E27FC236}">
                    <a16:creationId xmlns:a16="http://schemas.microsoft.com/office/drawing/2014/main" id="{26E68192-BBC2-4E66-BC2E-A6F5E839A4EC}"/>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29" name="Group 28">
              <a:extLst>
                <a:ext uri="{FF2B5EF4-FFF2-40B4-BE49-F238E27FC236}">
                  <a16:creationId xmlns:a16="http://schemas.microsoft.com/office/drawing/2014/main" id="{874CE4AB-E3EC-4485-A9DB-D3875DE15509}"/>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18D9197E-BD70-40A3-872D-2F635C47602A}"/>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DA35C218-6C8E-4E07-9EA7-15A37B43AD66}"/>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647F6A62-B1EC-420D-A385-9A9A03966E9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3478066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grpSp>
        <p:nvGrpSpPr>
          <p:cNvPr id="26" name="Group 25">
            <a:extLst>
              <a:ext uri="{FF2B5EF4-FFF2-40B4-BE49-F238E27FC236}">
                <a16:creationId xmlns:a16="http://schemas.microsoft.com/office/drawing/2014/main" id="{2BBF7881-8D09-4F22-B10B-0916A242A2CD}"/>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F5B1D67C-D600-4009-9F96-DBD9F692B67A}"/>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589ED409-83AE-42D1-A29E-F5ACE1D5379C}"/>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A47E83EE-C7AB-4851-AC1F-A2E965DE8A4F}"/>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117874BE-F982-46B6-83B3-569DB8A26C11}"/>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72B84FE-1FBD-4DB0-A1BB-1D393BABFD96}"/>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F0612185-AF46-47F9-B984-65C416463817}"/>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1F4FE628-8992-4D3C-9177-54650A419B37}"/>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9EB1F0C1-51BC-433D-B643-499296AD9EB3}"/>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1F95DA3E-A7A9-4898-8537-3057A04A80B1}"/>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A0885F40-F98C-4749-AF50-8D882201C7B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5DF4BDA5-0196-465B-9592-AD537FCE4B9C}"/>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2C953882-CF21-4072-808A-AFC6C6427081}"/>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24ACD3F6-35BF-4463-9A90-5F5B9025D6D9}"/>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36E0228F-415B-4662-977D-90C5D263A103}"/>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BBA85FE8-C6CE-42AD-9924-C426CEBA2C5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50FBB4D3-1D1C-41F7-856E-89287C5609D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F5EE762-48D4-46D8-8ECD-7595053F7D6E}"/>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5" name="Straight Connector 74">
                <a:extLst>
                  <a:ext uri="{FF2B5EF4-FFF2-40B4-BE49-F238E27FC236}">
                    <a16:creationId xmlns:a16="http://schemas.microsoft.com/office/drawing/2014/main" id="{5602528A-0204-4F83-A3CC-B19E5ED41C75}"/>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570E694A-2FDE-4ED0-B17A-283BAEEEBC3F}"/>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3014F876-92BB-450A-A3A6-EB7B6C2CB558}"/>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4" name="Freeform: Shape 33">
                <a:extLst>
                  <a:ext uri="{FF2B5EF4-FFF2-40B4-BE49-F238E27FC236}">
                    <a16:creationId xmlns:a16="http://schemas.microsoft.com/office/drawing/2014/main" id="{1AFE4E51-6693-4C7C-9EE7-633EA9AAA2AC}"/>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8" name="Freeform: Shape 57">
                <a:extLst>
                  <a:ext uri="{FF2B5EF4-FFF2-40B4-BE49-F238E27FC236}">
                    <a16:creationId xmlns:a16="http://schemas.microsoft.com/office/drawing/2014/main" id="{522550D5-A578-4C33-B405-092D50801565}"/>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29" name="Group 28">
              <a:extLst>
                <a:ext uri="{FF2B5EF4-FFF2-40B4-BE49-F238E27FC236}">
                  <a16:creationId xmlns:a16="http://schemas.microsoft.com/office/drawing/2014/main" id="{6A5C88A0-A89F-42B9-B5E5-623E0E0D7555}"/>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C4AD7328-AEE6-43BE-8744-DE52D5F8CC2E}"/>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90DC1356-0D84-4394-B0FF-A91903B8585E}"/>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5CA4391C-EE34-4D39-AC03-6D3272F213DC}"/>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1667854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0176539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6710501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6E6E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21464929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65659077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93E84F-EFB5-4597-BD3B-78C66180C6C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8753B30-0C52-4C06-80B0-9BE7F37EC3D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AEEDCAA-EA2C-411E-8AD1-A473CE0A70B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95D9BCC-C1BF-4C1E-BC9E-0C70BEC936AD}"/>
              </a:ext>
            </a:extLst>
          </p:cNvPr>
          <p:cNvSpPr>
            <a:spLocks noGrp="1"/>
          </p:cNvSpPr>
          <p:nvPr>
            <p:ph type="dt" sz="half" idx="10"/>
          </p:nvPr>
        </p:nvSpPr>
        <p:spPr/>
        <p:txBody>
          <a:bodyPr/>
          <a:lstStyle/>
          <a:p>
            <a:fld id="{F81B18F7-33A7-45BC-9856-88710170B631}" type="datetimeFigureOut">
              <a:rPr lang="en-US" smtClean="0"/>
              <a:t>3/28/2021</a:t>
            </a:fld>
            <a:endParaRPr lang="en-US"/>
          </a:p>
        </p:txBody>
      </p:sp>
      <p:sp>
        <p:nvSpPr>
          <p:cNvPr id="6" name="Footer Placeholder 5">
            <a:extLst>
              <a:ext uri="{FF2B5EF4-FFF2-40B4-BE49-F238E27FC236}">
                <a16:creationId xmlns:a16="http://schemas.microsoft.com/office/drawing/2014/main" id="{985D8DE5-9476-432B-AB97-D5CDBB2AE4B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81514D6-8261-453A-8DCB-14346DBDE4CF}"/>
              </a:ext>
            </a:extLst>
          </p:cNvPr>
          <p:cNvSpPr>
            <a:spLocks noGrp="1"/>
          </p:cNvSpPr>
          <p:nvPr>
            <p:ph type="sldNum" sz="quarter" idx="12"/>
          </p:nvPr>
        </p:nvSpPr>
        <p:spPr/>
        <p:txBody>
          <a:bodyPr/>
          <a:lstStyle/>
          <a:p>
            <a:fld id="{9CD3157B-70D7-4298-8FF8-E6BA0B9591C0}" type="slidenum">
              <a:rPr lang="en-US" smtClean="0"/>
              <a:t>‹#›</a:t>
            </a:fld>
            <a:endParaRPr lang="en-US"/>
          </a:p>
        </p:txBody>
      </p:sp>
    </p:spTree>
    <p:extLst>
      <p:ext uri="{BB962C8B-B14F-4D97-AF65-F5344CB8AC3E}">
        <p14:creationId xmlns:p14="http://schemas.microsoft.com/office/powerpoint/2010/main" val="894156959"/>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One Up">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fld id="{F9EEDEC3-62C2-4363-BB26-E6EA1895165E}" type="slidenum">
              <a:rPr lang="en-GB" smtClean="0"/>
              <a:pPr/>
              <a:t>‹#›</a:t>
            </a:fld>
            <a:endParaRPr lang="en-GB"/>
          </a:p>
        </p:txBody>
      </p:sp>
      <p:sp>
        <p:nvSpPr>
          <p:cNvPr id="9" name="Content Placeholder 8"/>
          <p:cNvSpPr>
            <a:spLocks noGrp="1"/>
          </p:cNvSpPr>
          <p:nvPr>
            <p:ph sz="quarter" idx="12" hasCustomPrompt="1"/>
          </p:nvPr>
        </p:nvSpPr>
        <p:spPr>
          <a:xfrm>
            <a:off x="480000" y="1757325"/>
            <a:ext cx="11232000" cy="4038029"/>
          </a:xfrm>
        </p:spPr>
        <p:txBody>
          <a:bodyPr/>
          <a:lstStyle>
            <a:lvl1pPr>
              <a:defRPr baseline="0">
                <a:solidFill>
                  <a:schemeClr val="accent1"/>
                </a:solidFill>
              </a:defRPr>
            </a:lvl1pPr>
            <a:lvl5pPr>
              <a:defRPr/>
            </a:lvl5pPr>
          </a:lstStyle>
          <a:p>
            <a:pPr lvl="0"/>
            <a:r>
              <a:rPr lang="en-US"/>
              <a:t>Click to add sub-header text. Indent for secondary levels and bullets. Or use buttons to add content, </a:t>
            </a:r>
          </a:p>
          <a:p>
            <a:pPr lvl="1"/>
            <a:r>
              <a:rPr lang="en-US"/>
              <a:t>Indent Level 1—Body copy</a:t>
            </a:r>
          </a:p>
          <a:p>
            <a:pPr lvl="2"/>
            <a:r>
              <a:rPr lang="en-US"/>
              <a:t>Indent Level 2—Bullets start here</a:t>
            </a:r>
          </a:p>
          <a:p>
            <a:pPr lvl="3"/>
            <a:r>
              <a:rPr lang="en-US"/>
              <a:t>Third level</a:t>
            </a:r>
          </a:p>
          <a:p>
            <a:pPr lvl="4"/>
            <a:r>
              <a:rPr lang="en-US"/>
              <a:t>Fourth level</a:t>
            </a:r>
          </a:p>
          <a:p>
            <a:pPr lvl="5"/>
            <a:r>
              <a:rPr lang="en-US"/>
              <a:t>Fifth level</a:t>
            </a:r>
          </a:p>
          <a:p>
            <a:pPr lvl="6"/>
            <a:r>
              <a:rPr lang="en-US"/>
              <a:t>Sixth level</a:t>
            </a:r>
          </a:p>
          <a:p>
            <a:pPr lvl="7"/>
            <a:r>
              <a:rPr lang="en-US"/>
              <a:t>Seventh level</a:t>
            </a:r>
          </a:p>
          <a:p>
            <a:pPr lvl="8"/>
            <a:r>
              <a:rPr lang="en-US"/>
              <a:t>Eighth level</a:t>
            </a:r>
          </a:p>
          <a:p>
            <a:pPr lvl="0"/>
            <a:endParaRPr lang="en-US"/>
          </a:p>
        </p:txBody>
      </p:sp>
      <p:sp>
        <p:nvSpPr>
          <p:cNvPr id="5" name="Title 4"/>
          <p:cNvSpPr>
            <a:spLocks noGrp="1"/>
          </p:cNvSpPr>
          <p:nvPr>
            <p:ph type="title" hasCustomPrompt="1"/>
          </p:nvPr>
        </p:nvSpPr>
        <p:spPr>
          <a:xfrm>
            <a:off x="588263" y="457200"/>
            <a:ext cx="11018520" cy="1107996"/>
          </a:xfrm>
        </p:spPr>
        <p:txBody>
          <a:bodyPr/>
          <a:lstStyle/>
          <a:p>
            <a:r>
              <a:rPr lang="en-US"/>
              <a:t>Click to add page title here, refrain from using more than one line</a:t>
            </a:r>
            <a:endParaRPr lang="en-GB"/>
          </a:p>
        </p:txBody>
      </p:sp>
      <p:sp>
        <p:nvSpPr>
          <p:cNvPr id="39" name="Footer Placeholder 4">
            <a:extLst>
              <a:ext uri="{FF2B5EF4-FFF2-40B4-BE49-F238E27FC236}">
                <a16:creationId xmlns:a16="http://schemas.microsoft.com/office/drawing/2014/main" id="{987FCF32-D214-442E-8F51-15526622319F}"/>
              </a:ext>
            </a:extLst>
          </p:cNvPr>
          <p:cNvSpPr>
            <a:spLocks noGrp="1"/>
          </p:cNvSpPr>
          <p:nvPr>
            <p:ph type="ftr" sz="quarter" idx="3"/>
          </p:nvPr>
        </p:nvSpPr>
        <p:spPr>
          <a:xfrm>
            <a:off x="845612" y="6398091"/>
            <a:ext cx="3860800" cy="120000"/>
          </a:xfrm>
          <a:prstGeom prst="rect">
            <a:avLst/>
          </a:prstGeom>
        </p:spPr>
        <p:txBody>
          <a:bodyPr lIns="0" tIns="0" rIns="0" bIns="0"/>
          <a:lstStyle>
            <a:lvl1pPr>
              <a:defRPr sz="800">
                <a:latin typeface="Arial" panose="020B0604020202020204" pitchFamily="34" charset="0"/>
                <a:cs typeface="Arial" panose="020B0604020202020204" pitchFamily="34" charset="0"/>
              </a:defRPr>
            </a:lvl1pPr>
          </a:lstStyle>
          <a:p>
            <a:r>
              <a:rPr lang="en-GB"/>
              <a:t>© 2017 Kodak Alaris Inc.</a:t>
            </a:r>
          </a:p>
        </p:txBody>
      </p:sp>
    </p:spTree>
    <p:extLst>
      <p:ext uri="{BB962C8B-B14F-4D97-AF65-F5344CB8AC3E}">
        <p14:creationId xmlns:p14="http://schemas.microsoft.com/office/powerpoint/2010/main" val="2596489578"/>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userDrawn="1">
  <p:cSld name="1_Title">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0" y="0"/>
            <a:ext cx="405819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3">
            <a:extLst>
              <a:ext uri="{FF2B5EF4-FFF2-40B4-BE49-F238E27FC236}">
                <a16:creationId xmlns:a16="http://schemas.microsoft.com/office/drawing/2014/main" id="{CA5CA216-86B9-9348-9379-7E8F2E1B6F3B}"/>
              </a:ext>
            </a:extLst>
          </p:cNvPr>
          <p:cNvSpPr>
            <a:spLocks noGrp="1"/>
          </p:cNvSpPr>
          <p:nvPr>
            <p:ph type="body" sz="quarter" idx="12" hasCustomPrompt="1"/>
          </p:nvPr>
        </p:nvSpPr>
        <p:spPr>
          <a:xfrm>
            <a:off x="365760" y="409302"/>
            <a:ext cx="3274423" cy="1262744"/>
          </a:xfrm>
        </p:spPr>
        <p:txBody>
          <a:bodyPr>
            <a:noAutofit/>
          </a:bodyPr>
          <a:lstStyle>
            <a:lvl1pPr marL="0" indent="0" algn="l">
              <a:buNone/>
              <a:defRPr sz="4000" b="1" i="0" spc="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Slide title goes here</a:t>
            </a:r>
          </a:p>
        </p:txBody>
      </p:sp>
      <p:sp>
        <p:nvSpPr>
          <p:cNvPr id="7" name="Text Placeholder 3">
            <a:extLst>
              <a:ext uri="{FF2B5EF4-FFF2-40B4-BE49-F238E27FC236}">
                <a16:creationId xmlns:a16="http://schemas.microsoft.com/office/drawing/2014/main" id="{B73BACFF-2839-5B48-A4E3-47D34B28E568}"/>
              </a:ext>
            </a:extLst>
          </p:cNvPr>
          <p:cNvSpPr>
            <a:spLocks noGrp="1"/>
          </p:cNvSpPr>
          <p:nvPr>
            <p:ph type="body" sz="quarter" idx="10" hasCustomPrompt="1"/>
          </p:nvPr>
        </p:nvSpPr>
        <p:spPr>
          <a:xfrm>
            <a:off x="4563291" y="856631"/>
            <a:ext cx="7184571" cy="5300329"/>
          </a:xfrm>
        </p:spPr>
        <p:txBody>
          <a:bodyPr>
            <a:normAutofit/>
          </a:bodyPr>
          <a:lstStyle>
            <a:lvl1pPr marL="0" indent="0">
              <a:buNone/>
              <a:defRPr sz="1600">
                <a:solidFill>
                  <a:schemeClr val="accent4"/>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Content goes here</a:t>
            </a:r>
          </a:p>
        </p:txBody>
      </p:sp>
      <p:sp>
        <p:nvSpPr>
          <p:cNvPr id="8" name="Text Placeholder 3">
            <a:extLst>
              <a:ext uri="{FF2B5EF4-FFF2-40B4-BE49-F238E27FC236}">
                <a16:creationId xmlns:a16="http://schemas.microsoft.com/office/drawing/2014/main" id="{77C152B6-635D-A242-99C5-617492527360}"/>
              </a:ext>
            </a:extLst>
          </p:cNvPr>
          <p:cNvSpPr>
            <a:spLocks noGrp="1"/>
          </p:cNvSpPr>
          <p:nvPr>
            <p:ph type="body" sz="quarter" idx="11" hasCustomPrompt="1"/>
          </p:nvPr>
        </p:nvSpPr>
        <p:spPr>
          <a:xfrm>
            <a:off x="4563291" y="409302"/>
            <a:ext cx="7184571" cy="409484"/>
          </a:xfrm>
        </p:spPr>
        <p:txBody>
          <a:bodyPr>
            <a:normAutofit/>
          </a:bodyPr>
          <a:lstStyle>
            <a:lvl1pPr marL="0" indent="0">
              <a:buNone/>
              <a:defRPr sz="2000" b="1" i="0">
                <a:solidFill>
                  <a:schemeClr val="accent3"/>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Content title goes here</a:t>
            </a:r>
          </a:p>
        </p:txBody>
      </p:sp>
      <p:pic>
        <p:nvPicPr>
          <p:cNvPr id="10" name="Picture 9">
            <a:extLst>
              <a:ext uri="{FF2B5EF4-FFF2-40B4-BE49-F238E27FC236}">
                <a16:creationId xmlns:a16="http://schemas.microsoft.com/office/drawing/2014/main" id="{95A2AD60-7EE4-EB4A-8A36-7BC2DCBDEDD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884932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96350943"/>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6C20C272-8E66-429C-A9F7-1C4E612DB65F}"/>
              </a:ext>
            </a:extLst>
          </p:cNvPr>
          <p:cNvCxnSpPr>
            <a:cxnSpLocks/>
          </p:cNvCxnSpPr>
          <p:nvPr userDrawn="1"/>
        </p:nvCxnSpPr>
        <p:spPr>
          <a:xfrm>
            <a:off x="11895763" y="1817370"/>
            <a:ext cx="0" cy="710565"/>
          </a:xfrm>
          <a:prstGeom prst="line">
            <a:avLst/>
          </a:prstGeom>
          <a:ln>
            <a:solidFill>
              <a:srgbClr val="D83B0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6080"/>
            <a:ext cx="1366440" cy="292608"/>
          </a:xfrm>
          <a:prstGeom prst="rect">
            <a:avLst/>
          </a:prstGeom>
        </p:spPr>
      </p:pic>
      <p:sp>
        <p:nvSpPr>
          <p:cNvPr id="30" name="Rectangle 29">
            <a:extLst>
              <a:ext uri="{FF2B5EF4-FFF2-40B4-BE49-F238E27FC236}">
                <a16:creationId xmlns:a16="http://schemas.microsoft.com/office/drawing/2014/main" id="{8B2E4F62-54DC-4435-AA29-18599C177284}"/>
              </a:ext>
            </a:extLst>
          </p:cNvPr>
          <p:cNvSpPr/>
          <p:nvPr userDrawn="1"/>
        </p:nvSpPr>
        <p:spPr bwMode="gray">
          <a:xfrm>
            <a:off x="293044" y="1170431"/>
            <a:ext cx="11604624" cy="5393881"/>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4" name="Rectangle 53">
            <a:extLst>
              <a:ext uri="{FF2B5EF4-FFF2-40B4-BE49-F238E27FC236}">
                <a16:creationId xmlns:a16="http://schemas.microsoft.com/office/drawing/2014/main" id="{4899085C-4B16-41A5-A2CB-5D4798A0322E}"/>
              </a:ext>
            </a:extLst>
          </p:cNvPr>
          <p:cNvSpPr/>
          <p:nvPr userDrawn="1"/>
        </p:nvSpPr>
        <p:spPr bwMode="white">
          <a:xfrm>
            <a:off x="5791479" y="3074916"/>
            <a:ext cx="2321486" cy="1405513"/>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Learn.</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Connect.</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Explore.</a:t>
            </a:r>
          </a:p>
        </p:txBody>
      </p:sp>
      <p:pic>
        <p:nvPicPr>
          <p:cNvPr id="55" name="Graphic 54">
            <a:extLst>
              <a:ext uri="{FF2B5EF4-FFF2-40B4-BE49-F238E27FC236}">
                <a16:creationId xmlns:a16="http://schemas.microsoft.com/office/drawing/2014/main" id="{CF5E403F-D2DC-4030-8392-9E3E0A38A1D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white">
          <a:xfrm>
            <a:off x="1174192" y="3183752"/>
            <a:ext cx="2712307" cy="1367241"/>
          </a:xfrm>
          <a:prstGeom prst="rect">
            <a:avLst/>
          </a:prstGeom>
          <a:effectLst/>
        </p:spPr>
      </p:pic>
      <p:pic>
        <p:nvPicPr>
          <p:cNvPr id="31" name="Picture 30">
            <a:extLst>
              <a:ext uri="{FF2B5EF4-FFF2-40B4-BE49-F238E27FC236}">
                <a16:creationId xmlns:a16="http://schemas.microsoft.com/office/drawing/2014/main" id="{786210CF-A0F8-409C-A4D3-027E8C0B2F2F}"/>
              </a:ext>
            </a:extLst>
          </p:cNvPr>
          <p:cNvPicPr>
            <a:picLocks noChangeAspect="1"/>
          </p:cNvPicPr>
          <p:nvPr userDrawn="1"/>
        </p:nvPicPr>
        <p:blipFill rotWithShape="1">
          <a:blip r:embed="rId5" cstate="screen">
            <a:extLst>
              <a:ext uri="{28A0092B-C50C-407E-A947-70E740481C1C}">
                <a14:useLocalDpi xmlns:a14="http://schemas.microsoft.com/office/drawing/2010/main"/>
              </a:ext>
            </a:extLst>
          </a:blip>
          <a:srcRect/>
          <a:stretch/>
        </p:blipFill>
        <p:spPr>
          <a:xfrm>
            <a:off x="8717519" y="1816159"/>
            <a:ext cx="3474481" cy="4149241"/>
          </a:xfrm>
          <a:prstGeom prst="rect">
            <a:avLst/>
          </a:prstGeom>
        </p:spPr>
      </p:pic>
    </p:spTree>
    <p:extLst>
      <p:ext uri="{BB962C8B-B14F-4D97-AF65-F5344CB8AC3E}">
        <p14:creationId xmlns:p14="http://schemas.microsoft.com/office/powerpoint/2010/main" val="266724318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036EA2AC-FEA2-4901-8495-272A5FA7FC20}"/>
              </a:ext>
            </a:extLst>
          </p:cNvPr>
          <p:cNvGrpSpPr/>
          <p:nvPr userDrawn="1"/>
        </p:nvGrpSpPr>
        <p:grpSpPr>
          <a:xfrm>
            <a:off x="6194603" y="-1"/>
            <a:ext cx="5997398" cy="6858001"/>
            <a:chOff x="6194603" y="-1"/>
            <a:chExt cx="5997398" cy="6858001"/>
          </a:xfrm>
        </p:grpSpPr>
        <p:pic>
          <p:nvPicPr>
            <p:cNvPr id="35" name="Picture 34">
              <a:extLst>
                <a:ext uri="{FF2B5EF4-FFF2-40B4-BE49-F238E27FC236}">
                  <a16:creationId xmlns:a16="http://schemas.microsoft.com/office/drawing/2014/main" id="{A096FE2B-3270-4E2C-AD0E-3AB4FD1B86F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8502819" y="1461694"/>
              <a:ext cx="3689182" cy="5396306"/>
            </a:xfrm>
            <a:prstGeom prst="rect">
              <a:avLst/>
            </a:prstGeom>
          </p:spPr>
        </p:pic>
        <p:pic>
          <p:nvPicPr>
            <p:cNvPr id="36" name="Picture 35">
              <a:extLst>
                <a:ext uri="{FF2B5EF4-FFF2-40B4-BE49-F238E27FC236}">
                  <a16:creationId xmlns:a16="http://schemas.microsoft.com/office/drawing/2014/main" id="{94A5D7CE-1FED-4CEA-810D-4198E992429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7548652" y="-1"/>
              <a:ext cx="1182753" cy="1076699"/>
            </a:xfrm>
            <a:prstGeom prst="rect">
              <a:avLst/>
            </a:prstGeom>
          </p:spPr>
        </p:pic>
        <p:pic>
          <p:nvPicPr>
            <p:cNvPr id="55" name="Picture 54">
              <a:extLst>
                <a:ext uri="{FF2B5EF4-FFF2-40B4-BE49-F238E27FC236}">
                  <a16:creationId xmlns:a16="http://schemas.microsoft.com/office/drawing/2014/main" id="{9BF408BE-3FB0-4FA0-B683-0E647B7E04BF}"/>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6194603" y="5896894"/>
              <a:ext cx="1182753" cy="961106"/>
            </a:xfrm>
            <a:prstGeom prst="rect">
              <a:avLst/>
            </a:prstGeom>
          </p:spPr>
        </p:pic>
      </p:gr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lvl1pPr>
          </a:lstStyle>
          <a:p>
            <a:r>
              <a:rPr lang="en-US"/>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276999"/>
          </a:xfrm>
          <a:solidFill>
            <a:srgbClr val="E6E6E6">
              <a:alpha val="75000"/>
            </a:srgbClr>
          </a:solidFill>
        </p:spPr>
        <p:txBody>
          <a:bodyPr/>
          <a:lstStyle>
            <a:lvl1pPr marL="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a:latin typeface="+mj-lt"/>
              </a:rPr>
              <a:t>Session code here</a:t>
            </a:r>
            <a:endParaRPr lang="en-US"/>
          </a:p>
        </p:txBody>
      </p:sp>
    </p:spTree>
    <p:extLst>
      <p:ext uri="{BB962C8B-B14F-4D97-AF65-F5344CB8AC3E}">
        <p14:creationId xmlns:p14="http://schemas.microsoft.com/office/powerpoint/2010/main" val="2632499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35281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6580235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6897986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1269505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35694575"/>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13" Type="http://schemas.openxmlformats.org/officeDocument/2006/relationships/slideLayout" Target="../slideLayouts/slideLayout234.xml"/><Relationship Id="rId18" Type="http://schemas.openxmlformats.org/officeDocument/2006/relationships/slideLayout" Target="../slideLayouts/slideLayout239.xml"/><Relationship Id="rId26" Type="http://schemas.openxmlformats.org/officeDocument/2006/relationships/slideLayout" Target="../slideLayouts/slideLayout247.xml"/><Relationship Id="rId3" Type="http://schemas.openxmlformats.org/officeDocument/2006/relationships/slideLayout" Target="../slideLayouts/slideLayout224.xml"/><Relationship Id="rId21" Type="http://schemas.openxmlformats.org/officeDocument/2006/relationships/slideLayout" Target="../slideLayouts/slideLayout242.xml"/><Relationship Id="rId34" Type="http://schemas.openxmlformats.org/officeDocument/2006/relationships/theme" Target="../theme/theme10.xml"/><Relationship Id="rId7" Type="http://schemas.openxmlformats.org/officeDocument/2006/relationships/slideLayout" Target="../slideLayouts/slideLayout228.xml"/><Relationship Id="rId12" Type="http://schemas.openxmlformats.org/officeDocument/2006/relationships/slideLayout" Target="../slideLayouts/slideLayout233.xml"/><Relationship Id="rId17" Type="http://schemas.openxmlformats.org/officeDocument/2006/relationships/slideLayout" Target="../slideLayouts/slideLayout238.xml"/><Relationship Id="rId25" Type="http://schemas.openxmlformats.org/officeDocument/2006/relationships/slideLayout" Target="../slideLayouts/slideLayout246.xml"/><Relationship Id="rId33" Type="http://schemas.openxmlformats.org/officeDocument/2006/relationships/slideLayout" Target="../slideLayouts/slideLayout254.xml"/><Relationship Id="rId2" Type="http://schemas.openxmlformats.org/officeDocument/2006/relationships/slideLayout" Target="../slideLayouts/slideLayout223.xml"/><Relationship Id="rId16" Type="http://schemas.openxmlformats.org/officeDocument/2006/relationships/slideLayout" Target="../slideLayouts/slideLayout237.xml"/><Relationship Id="rId20" Type="http://schemas.openxmlformats.org/officeDocument/2006/relationships/slideLayout" Target="../slideLayouts/slideLayout241.xml"/><Relationship Id="rId29" Type="http://schemas.openxmlformats.org/officeDocument/2006/relationships/slideLayout" Target="../slideLayouts/slideLayout250.xml"/><Relationship Id="rId1" Type="http://schemas.openxmlformats.org/officeDocument/2006/relationships/slideLayout" Target="../slideLayouts/slideLayout222.xml"/><Relationship Id="rId6" Type="http://schemas.openxmlformats.org/officeDocument/2006/relationships/slideLayout" Target="../slideLayouts/slideLayout227.xml"/><Relationship Id="rId11" Type="http://schemas.openxmlformats.org/officeDocument/2006/relationships/slideLayout" Target="../slideLayouts/slideLayout232.xml"/><Relationship Id="rId24" Type="http://schemas.openxmlformats.org/officeDocument/2006/relationships/slideLayout" Target="../slideLayouts/slideLayout245.xml"/><Relationship Id="rId32" Type="http://schemas.openxmlformats.org/officeDocument/2006/relationships/slideLayout" Target="../slideLayouts/slideLayout253.xml"/><Relationship Id="rId5" Type="http://schemas.openxmlformats.org/officeDocument/2006/relationships/slideLayout" Target="../slideLayouts/slideLayout226.xml"/><Relationship Id="rId15" Type="http://schemas.openxmlformats.org/officeDocument/2006/relationships/slideLayout" Target="../slideLayouts/slideLayout236.xml"/><Relationship Id="rId23" Type="http://schemas.openxmlformats.org/officeDocument/2006/relationships/slideLayout" Target="../slideLayouts/slideLayout244.xml"/><Relationship Id="rId28" Type="http://schemas.openxmlformats.org/officeDocument/2006/relationships/slideLayout" Target="../slideLayouts/slideLayout249.xml"/><Relationship Id="rId10" Type="http://schemas.openxmlformats.org/officeDocument/2006/relationships/slideLayout" Target="../slideLayouts/slideLayout231.xml"/><Relationship Id="rId19" Type="http://schemas.openxmlformats.org/officeDocument/2006/relationships/slideLayout" Target="../slideLayouts/slideLayout240.xml"/><Relationship Id="rId31" Type="http://schemas.openxmlformats.org/officeDocument/2006/relationships/slideLayout" Target="../slideLayouts/slideLayout252.xml"/><Relationship Id="rId4" Type="http://schemas.openxmlformats.org/officeDocument/2006/relationships/slideLayout" Target="../slideLayouts/slideLayout225.xml"/><Relationship Id="rId9" Type="http://schemas.openxmlformats.org/officeDocument/2006/relationships/slideLayout" Target="../slideLayouts/slideLayout230.xml"/><Relationship Id="rId14" Type="http://schemas.openxmlformats.org/officeDocument/2006/relationships/slideLayout" Target="../slideLayouts/slideLayout235.xml"/><Relationship Id="rId22" Type="http://schemas.openxmlformats.org/officeDocument/2006/relationships/slideLayout" Target="../slideLayouts/slideLayout243.xml"/><Relationship Id="rId27" Type="http://schemas.openxmlformats.org/officeDocument/2006/relationships/slideLayout" Target="../slideLayouts/slideLayout248.xml"/><Relationship Id="rId30" Type="http://schemas.openxmlformats.org/officeDocument/2006/relationships/slideLayout" Target="../slideLayouts/slideLayout251.xml"/><Relationship Id="rId35" Type="http://schemas.openxmlformats.org/officeDocument/2006/relationships/image" Target="../media/image36.png"/><Relationship Id="rId8" Type="http://schemas.openxmlformats.org/officeDocument/2006/relationships/slideLayout" Target="../slideLayouts/slideLayout22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29" Type="http://schemas.openxmlformats.org/officeDocument/2006/relationships/image" Target="../media/image1.emf"/><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theme" Target="../theme/theme2.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6.xml"/><Relationship Id="rId13" Type="http://schemas.openxmlformats.org/officeDocument/2006/relationships/slideLayout" Target="../slideLayouts/slideLayout51.xml"/><Relationship Id="rId18" Type="http://schemas.openxmlformats.org/officeDocument/2006/relationships/slideLayout" Target="../slideLayouts/slideLayout56.xml"/><Relationship Id="rId3" Type="http://schemas.openxmlformats.org/officeDocument/2006/relationships/slideLayout" Target="../slideLayouts/slideLayout41.xml"/><Relationship Id="rId7" Type="http://schemas.openxmlformats.org/officeDocument/2006/relationships/slideLayout" Target="../slideLayouts/slideLayout45.xml"/><Relationship Id="rId12" Type="http://schemas.openxmlformats.org/officeDocument/2006/relationships/slideLayout" Target="../slideLayouts/slideLayout50.xml"/><Relationship Id="rId17" Type="http://schemas.openxmlformats.org/officeDocument/2006/relationships/slideLayout" Target="../slideLayouts/slideLayout55.xml"/><Relationship Id="rId2" Type="http://schemas.openxmlformats.org/officeDocument/2006/relationships/slideLayout" Target="../slideLayouts/slideLayout40.xml"/><Relationship Id="rId16" Type="http://schemas.openxmlformats.org/officeDocument/2006/relationships/slideLayout" Target="../slideLayouts/slideLayout54.xml"/><Relationship Id="rId20" Type="http://schemas.openxmlformats.org/officeDocument/2006/relationships/image" Target="../media/image1.emf"/><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5" Type="http://schemas.openxmlformats.org/officeDocument/2006/relationships/slideLayout" Target="../slideLayouts/slideLayout43.xml"/><Relationship Id="rId15" Type="http://schemas.openxmlformats.org/officeDocument/2006/relationships/slideLayout" Target="../slideLayouts/slideLayout53.xml"/><Relationship Id="rId10" Type="http://schemas.openxmlformats.org/officeDocument/2006/relationships/slideLayout" Target="../slideLayouts/slideLayout48.xml"/><Relationship Id="rId19" Type="http://schemas.openxmlformats.org/officeDocument/2006/relationships/theme" Target="../theme/theme3.xml"/><Relationship Id="rId4" Type="http://schemas.openxmlformats.org/officeDocument/2006/relationships/slideLayout" Target="../slideLayouts/slideLayout42.xml"/><Relationship Id="rId9" Type="http://schemas.openxmlformats.org/officeDocument/2006/relationships/slideLayout" Target="../slideLayouts/slideLayout47.xml"/><Relationship Id="rId14" Type="http://schemas.openxmlformats.org/officeDocument/2006/relationships/slideLayout" Target="../slideLayouts/slideLayout5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4.xml"/><Relationship Id="rId13" Type="http://schemas.openxmlformats.org/officeDocument/2006/relationships/slideLayout" Target="../slideLayouts/slideLayout69.xml"/><Relationship Id="rId18" Type="http://schemas.openxmlformats.org/officeDocument/2006/relationships/theme" Target="../theme/theme4.xml"/><Relationship Id="rId3" Type="http://schemas.openxmlformats.org/officeDocument/2006/relationships/slideLayout" Target="../slideLayouts/slideLayout59.xml"/><Relationship Id="rId7" Type="http://schemas.openxmlformats.org/officeDocument/2006/relationships/slideLayout" Target="../slideLayouts/slideLayout63.xml"/><Relationship Id="rId12" Type="http://schemas.openxmlformats.org/officeDocument/2006/relationships/slideLayout" Target="../slideLayouts/slideLayout68.xml"/><Relationship Id="rId17" Type="http://schemas.openxmlformats.org/officeDocument/2006/relationships/slideLayout" Target="../slideLayouts/slideLayout73.xml"/><Relationship Id="rId2" Type="http://schemas.openxmlformats.org/officeDocument/2006/relationships/slideLayout" Target="../slideLayouts/slideLayout58.xml"/><Relationship Id="rId16" Type="http://schemas.openxmlformats.org/officeDocument/2006/relationships/slideLayout" Target="../slideLayouts/slideLayout72.xml"/><Relationship Id="rId1" Type="http://schemas.openxmlformats.org/officeDocument/2006/relationships/slideLayout" Target="../slideLayouts/slideLayout57.xml"/><Relationship Id="rId6" Type="http://schemas.openxmlformats.org/officeDocument/2006/relationships/slideLayout" Target="../slideLayouts/slideLayout62.xml"/><Relationship Id="rId11" Type="http://schemas.openxmlformats.org/officeDocument/2006/relationships/slideLayout" Target="../slideLayouts/slideLayout67.xml"/><Relationship Id="rId5" Type="http://schemas.openxmlformats.org/officeDocument/2006/relationships/slideLayout" Target="../slideLayouts/slideLayout61.xml"/><Relationship Id="rId15" Type="http://schemas.openxmlformats.org/officeDocument/2006/relationships/slideLayout" Target="../slideLayouts/slideLayout71.xml"/><Relationship Id="rId10" Type="http://schemas.openxmlformats.org/officeDocument/2006/relationships/slideLayout" Target="../slideLayouts/slideLayout66.xml"/><Relationship Id="rId19" Type="http://schemas.openxmlformats.org/officeDocument/2006/relationships/image" Target="../media/image1.emf"/><Relationship Id="rId4" Type="http://schemas.openxmlformats.org/officeDocument/2006/relationships/slideLayout" Target="../slideLayouts/slideLayout60.xml"/><Relationship Id="rId9" Type="http://schemas.openxmlformats.org/officeDocument/2006/relationships/slideLayout" Target="../slideLayouts/slideLayout65.xml"/><Relationship Id="rId14" Type="http://schemas.openxmlformats.org/officeDocument/2006/relationships/slideLayout" Target="../slideLayouts/slideLayout70.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81.xml"/><Relationship Id="rId13" Type="http://schemas.openxmlformats.org/officeDocument/2006/relationships/slideLayout" Target="../slideLayouts/slideLayout86.xml"/><Relationship Id="rId18" Type="http://schemas.openxmlformats.org/officeDocument/2006/relationships/slideLayout" Target="../slideLayouts/slideLayout91.xml"/><Relationship Id="rId3" Type="http://schemas.openxmlformats.org/officeDocument/2006/relationships/slideLayout" Target="../slideLayouts/slideLayout76.xml"/><Relationship Id="rId21" Type="http://schemas.openxmlformats.org/officeDocument/2006/relationships/image" Target="../media/image1.emf"/><Relationship Id="rId7" Type="http://schemas.openxmlformats.org/officeDocument/2006/relationships/slideLayout" Target="../slideLayouts/slideLayout80.xml"/><Relationship Id="rId12" Type="http://schemas.openxmlformats.org/officeDocument/2006/relationships/slideLayout" Target="../slideLayouts/slideLayout85.xml"/><Relationship Id="rId17" Type="http://schemas.openxmlformats.org/officeDocument/2006/relationships/slideLayout" Target="../slideLayouts/slideLayout90.xml"/><Relationship Id="rId2" Type="http://schemas.openxmlformats.org/officeDocument/2006/relationships/slideLayout" Target="../slideLayouts/slideLayout75.xml"/><Relationship Id="rId16" Type="http://schemas.openxmlformats.org/officeDocument/2006/relationships/slideLayout" Target="../slideLayouts/slideLayout89.xml"/><Relationship Id="rId20" Type="http://schemas.openxmlformats.org/officeDocument/2006/relationships/theme" Target="../theme/theme5.xml"/><Relationship Id="rId1" Type="http://schemas.openxmlformats.org/officeDocument/2006/relationships/slideLayout" Target="../slideLayouts/slideLayout74.xml"/><Relationship Id="rId6" Type="http://schemas.openxmlformats.org/officeDocument/2006/relationships/slideLayout" Target="../slideLayouts/slideLayout79.xml"/><Relationship Id="rId11" Type="http://schemas.openxmlformats.org/officeDocument/2006/relationships/slideLayout" Target="../slideLayouts/slideLayout84.xml"/><Relationship Id="rId5" Type="http://schemas.openxmlformats.org/officeDocument/2006/relationships/slideLayout" Target="../slideLayouts/slideLayout78.xml"/><Relationship Id="rId15" Type="http://schemas.openxmlformats.org/officeDocument/2006/relationships/slideLayout" Target="../slideLayouts/slideLayout88.xml"/><Relationship Id="rId10" Type="http://schemas.openxmlformats.org/officeDocument/2006/relationships/slideLayout" Target="../slideLayouts/slideLayout83.xml"/><Relationship Id="rId19" Type="http://schemas.openxmlformats.org/officeDocument/2006/relationships/slideLayout" Target="../slideLayouts/slideLayout92.xml"/><Relationship Id="rId4" Type="http://schemas.openxmlformats.org/officeDocument/2006/relationships/slideLayout" Target="../slideLayouts/slideLayout77.xml"/><Relationship Id="rId9" Type="http://schemas.openxmlformats.org/officeDocument/2006/relationships/slideLayout" Target="../slideLayouts/slideLayout82.xml"/><Relationship Id="rId14" Type="http://schemas.openxmlformats.org/officeDocument/2006/relationships/slideLayout" Target="../slideLayouts/slideLayout87.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00.xml"/><Relationship Id="rId13" Type="http://schemas.openxmlformats.org/officeDocument/2006/relationships/slideLayout" Target="../slideLayouts/slideLayout105.xml"/><Relationship Id="rId18" Type="http://schemas.openxmlformats.org/officeDocument/2006/relationships/image" Target="../media/image1.emf"/><Relationship Id="rId3" Type="http://schemas.openxmlformats.org/officeDocument/2006/relationships/slideLayout" Target="../slideLayouts/slideLayout95.xml"/><Relationship Id="rId7" Type="http://schemas.openxmlformats.org/officeDocument/2006/relationships/slideLayout" Target="../slideLayouts/slideLayout99.xml"/><Relationship Id="rId12" Type="http://schemas.openxmlformats.org/officeDocument/2006/relationships/slideLayout" Target="../slideLayouts/slideLayout104.xml"/><Relationship Id="rId17" Type="http://schemas.openxmlformats.org/officeDocument/2006/relationships/theme" Target="../theme/theme6.xml"/><Relationship Id="rId2" Type="http://schemas.openxmlformats.org/officeDocument/2006/relationships/slideLayout" Target="../slideLayouts/slideLayout94.xml"/><Relationship Id="rId16" Type="http://schemas.openxmlformats.org/officeDocument/2006/relationships/slideLayout" Target="../slideLayouts/slideLayout108.xml"/><Relationship Id="rId1" Type="http://schemas.openxmlformats.org/officeDocument/2006/relationships/slideLayout" Target="../slideLayouts/slideLayout93.xml"/><Relationship Id="rId6" Type="http://schemas.openxmlformats.org/officeDocument/2006/relationships/slideLayout" Target="../slideLayouts/slideLayout98.xml"/><Relationship Id="rId11" Type="http://schemas.openxmlformats.org/officeDocument/2006/relationships/slideLayout" Target="../slideLayouts/slideLayout103.xml"/><Relationship Id="rId5" Type="http://schemas.openxmlformats.org/officeDocument/2006/relationships/slideLayout" Target="../slideLayouts/slideLayout97.xml"/><Relationship Id="rId15" Type="http://schemas.openxmlformats.org/officeDocument/2006/relationships/slideLayout" Target="../slideLayouts/slideLayout107.xml"/><Relationship Id="rId10" Type="http://schemas.openxmlformats.org/officeDocument/2006/relationships/slideLayout" Target="../slideLayouts/slideLayout102.xml"/><Relationship Id="rId4" Type="http://schemas.openxmlformats.org/officeDocument/2006/relationships/slideLayout" Target="../slideLayouts/slideLayout96.xml"/><Relationship Id="rId9" Type="http://schemas.openxmlformats.org/officeDocument/2006/relationships/slideLayout" Target="../slideLayouts/slideLayout101.xml"/><Relationship Id="rId14" Type="http://schemas.openxmlformats.org/officeDocument/2006/relationships/slideLayout" Target="../slideLayouts/slideLayout10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16.xml"/><Relationship Id="rId13" Type="http://schemas.openxmlformats.org/officeDocument/2006/relationships/slideLayout" Target="../slideLayouts/slideLayout121.xml"/><Relationship Id="rId18" Type="http://schemas.openxmlformats.org/officeDocument/2006/relationships/theme" Target="../theme/theme7.xml"/><Relationship Id="rId3" Type="http://schemas.openxmlformats.org/officeDocument/2006/relationships/slideLayout" Target="../slideLayouts/slideLayout111.xml"/><Relationship Id="rId7" Type="http://schemas.openxmlformats.org/officeDocument/2006/relationships/slideLayout" Target="../slideLayouts/slideLayout115.xml"/><Relationship Id="rId12" Type="http://schemas.openxmlformats.org/officeDocument/2006/relationships/slideLayout" Target="../slideLayouts/slideLayout120.xml"/><Relationship Id="rId17" Type="http://schemas.openxmlformats.org/officeDocument/2006/relationships/slideLayout" Target="../slideLayouts/slideLayout125.xml"/><Relationship Id="rId2" Type="http://schemas.openxmlformats.org/officeDocument/2006/relationships/slideLayout" Target="../slideLayouts/slideLayout110.xml"/><Relationship Id="rId16" Type="http://schemas.openxmlformats.org/officeDocument/2006/relationships/slideLayout" Target="../slideLayouts/slideLayout124.xml"/><Relationship Id="rId1" Type="http://schemas.openxmlformats.org/officeDocument/2006/relationships/slideLayout" Target="../slideLayouts/slideLayout109.xml"/><Relationship Id="rId6" Type="http://schemas.openxmlformats.org/officeDocument/2006/relationships/slideLayout" Target="../slideLayouts/slideLayout114.xml"/><Relationship Id="rId11" Type="http://schemas.openxmlformats.org/officeDocument/2006/relationships/slideLayout" Target="../slideLayouts/slideLayout119.xml"/><Relationship Id="rId5" Type="http://schemas.openxmlformats.org/officeDocument/2006/relationships/slideLayout" Target="../slideLayouts/slideLayout113.xml"/><Relationship Id="rId15" Type="http://schemas.openxmlformats.org/officeDocument/2006/relationships/slideLayout" Target="../slideLayouts/slideLayout123.xml"/><Relationship Id="rId10" Type="http://schemas.openxmlformats.org/officeDocument/2006/relationships/slideLayout" Target="../slideLayouts/slideLayout118.xml"/><Relationship Id="rId19" Type="http://schemas.openxmlformats.org/officeDocument/2006/relationships/image" Target="../media/image19.emf"/><Relationship Id="rId4" Type="http://schemas.openxmlformats.org/officeDocument/2006/relationships/slideLayout" Target="../slideLayouts/slideLayout112.xml"/><Relationship Id="rId9" Type="http://schemas.openxmlformats.org/officeDocument/2006/relationships/slideLayout" Target="../slideLayouts/slideLayout117.xml"/><Relationship Id="rId14" Type="http://schemas.openxmlformats.org/officeDocument/2006/relationships/slideLayout" Target="../slideLayouts/slideLayout122.xml"/></Relationships>
</file>

<file path=ppt/slideMasters/_rels/slideMaster8.xml.rels><?xml version="1.0" encoding="UTF-8" standalone="yes"?>
<Relationships xmlns="http://schemas.openxmlformats.org/package/2006/relationships"><Relationship Id="rId26" Type="http://schemas.openxmlformats.org/officeDocument/2006/relationships/slideLayout" Target="../slideLayouts/slideLayout151.xml"/><Relationship Id="rId21" Type="http://schemas.openxmlformats.org/officeDocument/2006/relationships/slideLayout" Target="../slideLayouts/slideLayout146.xml"/><Relationship Id="rId42" Type="http://schemas.openxmlformats.org/officeDocument/2006/relationships/slideLayout" Target="../slideLayouts/slideLayout167.xml"/><Relationship Id="rId47" Type="http://schemas.openxmlformats.org/officeDocument/2006/relationships/slideLayout" Target="../slideLayouts/slideLayout172.xml"/><Relationship Id="rId63" Type="http://schemas.openxmlformats.org/officeDocument/2006/relationships/slideLayout" Target="../slideLayouts/slideLayout188.xml"/><Relationship Id="rId68" Type="http://schemas.openxmlformats.org/officeDocument/2006/relationships/theme" Target="../theme/theme8.xml"/><Relationship Id="rId7" Type="http://schemas.openxmlformats.org/officeDocument/2006/relationships/slideLayout" Target="../slideLayouts/slideLayout132.xml"/><Relationship Id="rId2" Type="http://schemas.openxmlformats.org/officeDocument/2006/relationships/slideLayout" Target="../slideLayouts/slideLayout127.xml"/><Relationship Id="rId16" Type="http://schemas.openxmlformats.org/officeDocument/2006/relationships/slideLayout" Target="../slideLayouts/slideLayout141.xml"/><Relationship Id="rId29" Type="http://schemas.openxmlformats.org/officeDocument/2006/relationships/slideLayout" Target="../slideLayouts/slideLayout154.xml"/><Relationship Id="rId11" Type="http://schemas.openxmlformats.org/officeDocument/2006/relationships/slideLayout" Target="../slideLayouts/slideLayout136.xml"/><Relationship Id="rId24" Type="http://schemas.openxmlformats.org/officeDocument/2006/relationships/slideLayout" Target="../slideLayouts/slideLayout149.xml"/><Relationship Id="rId32" Type="http://schemas.openxmlformats.org/officeDocument/2006/relationships/slideLayout" Target="../slideLayouts/slideLayout157.xml"/><Relationship Id="rId37" Type="http://schemas.openxmlformats.org/officeDocument/2006/relationships/slideLayout" Target="../slideLayouts/slideLayout162.xml"/><Relationship Id="rId40" Type="http://schemas.openxmlformats.org/officeDocument/2006/relationships/slideLayout" Target="../slideLayouts/slideLayout165.xml"/><Relationship Id="rId45" Type="http://schemas.openxmlformats.org/officeDocument/2006/relationships/slideLayout" Target="../slideLayouts/slideLayout170.xml"/><Relationship Id="rId53" Type="http://schemas.openxmlformats.org/officeDocument/2006/relationships/slideLayout" Target="../slideLayouts/slideLayout178.xml"/><Relationship Id="rId58" Type="http://schemas.openxmlformats.org/officeDocument/2006/relationships/slideLayout" Target="../slideLayouts/slideLayout183.xml"/><Relationship Id="rId66" Type="http://schemas.openxmlformats.org/officeDocument/2006/relationships/slideLayout" Target="../slideLayouts/slideLayout191.xml"/><Relationship Id="rId5" Type="http://schemas.openxmlformats.org/officeDocument/2006/relationships/slideLayout" Target="../slideLayouts/slideLayout130.xml"/><Relationship Id="rId61" Type="http://schemas.openxmlformats.org/officeDocument/2006/relationships/slideLayout" Target="../slideLayouts/slideLayout186.xml"/><Relationship Id="rId19" Type="http://schemas.openxmlformats.org/officeDocument/2006/relationships/slideLayout" Target="../slideLayouts/slideLayout144.xml"/><Relationship Id="rId14" Type="http://schemas.openxmlformats.org/officeDocument/2006/relationships/slideLayout" Target="../slideLayouts/slideLayout139.xml"/><Relationship Id="rId22" Type="http://schemas.openxmlformats.org/officeDocument/2006/relationships/slideLayout" Target="../slideLayouts/slideLayout147.xml"/><Relationship Id="rId27" Type="http://schemas.openxmlformats.org/officeDocument/2006/relationships/slideLayout" Target="../slideLayouts/slideLayout152.xml"/><Relationship Id="rId30" Type="http://schemas.openxmlformats.org/officeDocument/2006/relationships/slideLayout" Target="../slideLayouts/slideLayout155.xml"/><Relationship Id="rId35" Type="http://schemas.openxmlformats.org/officeDocument/2006/relationships/slideLayout" Target="../slideLayouts/slideLayout160.xml"/><Relationship Id="rId43" Type="http://schemas.openxmlformats.org/officeDocument/2006/relationships/slideLayout" Target="../slideLayouts/slideLayout168.xml"/><Relationship Id="rId48" Type="http://schemas.openxmlformats.org/officeDocument/2006/relationships/slideLayout" Target="../slideLayouts/slideLayout173.xml"/><Relationship Id="rId56" Type="http://schemas.openxmlformats.org/officeDocument/2006/relationships/slideLayout" Target="../slideLayouts/slideLayout181.xml"/><Relationship Id="rId64" Type="http://schemas.openxmlformats.org/officeDocument/2006/relationships/slideLayout" Target="../slideLayouts/slideLayout189.xml"/><Relationship Id="rId69" Type="http://schemas.openxmlformats.org/officeDocument/2006/relationships/image" Target="../media/image21.emf"/><Relationship Id="rId8" Type="http://schemas.openxmlformats.org/officeDocument/2006/relationships/slideLayout" Target="../slideLayouts/slideLayout133.xml"/><Relationship Id="rId51" Type="http://schemas.openxmlformats.org/officeDocument/2006/relationships/slideLayout" Target="../slideLayouts/slideLayout176.xml"/><Relationship Id="rId3" Type="http://schemas.openxmlformats.org/officeDocument/2006/relationships/slideLayout" Target="../slideLayouts/slideLayout128.xml"/><Relationship Id="rId12" Type="http://schemas.openxmlformats.org/officeDocument/2006/relationships/slideLayout" Target="../slideLayouts/slideLayout137.xml"/><Relationship Id="rId17" Type="http://schemas.openxmlformats.org/officeDocument/2006/relationships/slideLayout" Target="../slideLayouts/slideLayout142.xml"/><Relationship Id="rId25" Type="http://schemas.openxmlformats.org/officeDocument/2006/relationships/slideLayout" Target="../slideLayouts/slideLayout150.xml"/><Relationship Id="rId33" Type="http://schemas.openxmlformats.org/officeDocument/2006/relationships/slideLayout" Target="../slideLayouts/slideLayout158.xml"/><Relationship Id="rId38" Type="http://schemas.openxmlformats.org/officeDocument/2006/relationships/slideLayout" Target="../slideLayouts/slideLayout163.xml"/><Relationship Id="rId46" Type="http://schemas.openxmlformats.org/officeDocument/2006/relationships/slideLayout" Target="../slideLayouts/slideLayout171.xml"/><Relationship Id="rId59" Type="http://schemas.openxmlformats.org/officeDocument/2006/relationships/slideLayout" Target="../slideLayouts/slideLayout184.xml"/><Relationship Id="rId67" Type="http://schemas.openxmlformats.org/officeDocument/2006/relationships/slideLayout" Target="../slideLayouts/slideLayout192.xml"/><Relationship Id="rId20" Type="http://schemas.openxmlformats.org/officeDocument/2006/relationships/slideLayout" Target="../slideLayouts/slideLayout145.xml"/><Relationship Id="rId41" Type="http://schemas.openxmlformats.org/officeDocument/2006/relationships/slideLayout" Target="../slideLayouts/slideLayout166.xml"/><Relationship Id="rId54" Type="http://schemas.openxmlformats.org/officeDocument/2006/relationships/slideLayout" Target="../slideLayouts/slideLayout179.xml"/><Relationship Id="rId62" Type="http://schemas.openxmlformats.org/officeDocument/2006/relationships/slideLayout" Target="../slideLayouts/slideLayout187.xml"/><Relationship Id="rId1" Type="http://schemas.openxmlformats.org/officeDocument/2006/relationships/slideLayout" Target="../slideLayouts/slideLayout126.xml"/><Relationship Id="rId6" Type="http://schemas.openxmlformats.org/officeDocument/2006/relationships/slideLayout" Target="../slideLayouts/slideLayout131.xml"/><Relationship Id="rId15" Type="http://schemas.openxmlformats.org/officeDocument/2006/relationships/slideLayout" Target="../slideLayouts/slideLayout140.xml"/><Relationship Id="rId23" Type="http://schemas.openxmlformats.org/officeDocument/2006/relationships/slideLayout" Target="../slideLayouts/slideLayout148.xml"/><Relationship Id="rId28" Type="http://schemas.openxmlformats.org/officeDocument/2006/relationships/slideLayout" Target="../slideLayouts/slideLayout153.xml"/><Relationship Id="rId36" Type="http://schemas.openxmlformats.org/officeDocument/2006/relationships/slideLayout" Target="../slideLayouts/slideLayout161.xml"/><Relationship Id="rId49" Type="http://schemas.openxmlformats.org/officeDocument/2006/relationships/slideLayout" Target="../slideLayouts/slideLayout174.xml"/><Relationship Id="rId57" Type="http://schemas.openxmlformats.org/officeDocument/2006/relationships/slideLayout" Target="../slideLayouts/slideLayout182.xml"/><Relationship Id="rId10" Type="http://schemas.openxmlformats.org/officeDocument/2006/relationships/slideLayout" Target="../slideLayouts/slideLayout135.xml"/><Relationship Id="rId31" Type="http://schemas.openxmlformats.org/officeDocument/2006/relationships/slideLayout" Target="../slideLayouts/slideLayout156.xml"/><Relationship Id="rId44" Type="http://schemas.openxmlformats.org/officeDocument/2006/relationships/slideLayout" Target="../slideLayouts/slideLayout169.xml"/><Relationship Id="rId52" Type="http://schemas.openxmlformats.org/officeDocument/2006/relationships/slideLayout" Target="../slideLayouts/slideLayout177.xml"/><Relationship Id="rId60" Type="http://schemas.openxmlformats.org/officeDocument/2006/relationships/slideLayout" Target="../slideLayouts/slideLayout185.xml"/><Relationship Id="rId65" Type="http://schemas.openxmlformats.org/officeDocument/2006/relationships/slideLayout" Target="../slideLayouts/slideLayout190.xml"/><Relationship Id="rId4" Type="http://schemas.openxmlformats.org/officeDocument/2006/relationships/slideLayout" Target="../slideLayouts/slideLayout129.xml"/><Relationship Id="rId9" Type="http://schemas.openxmlformats.org/officeDocument/2006/relationships/slideLayout" Target="../slideLayouts/slideLayout134.xml"/><Relationship Id="rId13" Type="http://schemas.openxmlformats.org/officeDocument/2006/relationships/slideLayout" Target="../slideLayouts/slideLayout138.xml"/><Relationship Id="rId18" Type="http://schemas.openxmlformats.org/officeDocument/2006/relationships/slideLayout" Target="../slideLayouts/slideLayout143.xml"/><Relationship Id="rId39" Type="http://schemas.openxmlformats.org/officeDocument/2006/relationships/slideLayout" Target="../slideLayouts/slideLayout164.xml"/><Relationship Id="rId34" Type="http://schemas.openxmlformats.org/officeDocument/2006/relationships/slideLayout" Target="../slideLayouts/slideLayout159.xml"/><Relationship Id="rId50" Type="http://schemas.openxmlformats.org/officeDocument/2006/relationships/slideLayout" Target="../slideLayouts/slideLayout175.xml"/><Relationship Id="rId55" Type="http://schemas.openxmlformats.org/officeDocument/2006/relationships/slideLayout" Target="../slideLayouts/slideLayout180.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200.xml"/><Relationship Id="rId13" Type="http://schemas.openxmlformats.org/officeDocument/2006/relationships/slideLayout" Target="../slideLayouts/slideLayout205.xml"/><Relationship Id="rId18" Type="http://schemas.openxmlformats.org/officeDocument/2006/relationships/slideLayout" Target="../slideLayouts/slideLayout210.xml"/><Relationship Id="rId26" Type="http://schemas.openxmlformats.org/officeDocument/2006/relationships/slideLayout" Target="../slideLayouts/slideLayout218.xml"/><Relationship Id="rId3" Type="http://schemas.openxmlformats.org/officeDocument/2006/relationships/slideLayout" Target="../slideLayouts/slideLayout195.xml"/><Relationship Id="rId21" Type="http://schemas.openxmlformats.org/officeDocument/2006/relationships/slideLayout" Target="../slideLayouts/slideLayout213.xml"/><Relationship Id="rId7" Type="http://schemas.openxmlformats.org/officeDocument/2006/relationships/slideLayout" Target="../slideLayouts/slideLayout199.xml"/><Relationship Id="rId12" Type="http://schemas.openxmlformats.org/officeDocument/2006/relationships/slideLayout" Target="../slideLayouts/slideLayout204.xml"/><Relationship Id="rId17" Type="http://schemas.openxmlformats.org/officeDocument/2006/relationships/slideLayout" Target="../slideLayouts/slideLayout209.xml"/><Relationship Id="rId25" Type="http://schemas.openxmlformats.org/officeDocument/2006/relationships/slideLayout" Target="../slideLayouts/slideLayout217.xml"/><Relationship Id="rId2" Type="http://schemas.openxmlformats.org/officeDocument/2006/relationships/slideLayout" Target="../slideLayouts/slideLayout194.xml"/><Relationship Id="rId16" Type="http://schemas.openxmlformats.org/officeDocument/2006/relationships/slideLayout" Target="../slideLayouts/slideLayout208.xml"/><Relationship Id="rId20" Type="http://schemas.openxmlformats.org/officeDocument/2006/relationships/slideLayout" Target="../slideLayouts/slideLayout212.xml"/><Relationship Id="rId29" Type="http://schemas.openxmlformats.org/officeDocument/2006/relationships/slideLayout" Target="../slideLayouts/slideLayout221.xml"/><Relationship Id="rId1" Type="http://schemas.openxmlformats.org/officeDocument/2006/relationships/slideLayout" Target="../slideLayouts/slideLayout193.xml"/><Relationship Id="rId6" Type="http://schemas.openxmlformats.org/officeDocument/2006/relationships/slideLayout" Target="../slideLayouts/slideLayout198.xml"/><Relationship Id="rId11" Type="http://schemas.openxmlformats.org/officeDocument/2006/relationships/slideLayout" Target="../slideLayouts/slideLayout203.xml"/><Relationship Id="rId24" Type="http://schemas.openxmlformats.org/officeDocument/2006/relationships/slideLayout" Target="../slideLayouts/slideLayout216.xml"/><Relationship Id="rId5" Type="http://schemas.openxmlformats.org/officeDocument/2006/relationships/slideLayout" Target="../slideLayouts/slideLayout197.xml"/><Relationship Id="rId15" Type="http://schemas.openxmlformats.org/officeDocument/2006/relationships/slideLayout" Target="../slideLayouts/slideLayout207.xml"/><Relationship Id="rId23" Type="http://schemas.openxmlformats.org/officeDocument/2006/relationships/slideLayout" Target="../slideLayouts/slideLayout215.xml"/><Relationship Id="rId28" Type="http://schemas.openxmlformats.org/officeDocument/2006/relationships/slideLayout" Target="../slideLayouts/slideLayout220.xml"/><Relationship Id="rId10" Type="http://schemas.openxmlformats.org/officeDocument/2006/relationships/slideLayout" Target="../slideLayouts/slideLayout202.xml"/><Relationship Id="rId19" Type="http://schemas.openxmlformats.org/officeDocument/2006/relationships/slideLayout" Target="../slideLayouts/slideLayout211.xml"/><Relationship Id="rId31" Type="http://schemas.openxmlformats.org/officeDocument/2006/relationships/image" Target="../media/image21.emf"/><Relationship Id="rId4" Type="http://schemas.openxmlformats.org/officeDocument/2006/relationships/slideLayout" Target="../slideLayouts/slideLayout196.xml"/><Relationship Id="rId9" Type="http://schemas.openxmlformats.org/officeDocument/2006/relationships/slideLayout" Target="../slideLayouts/slideLayout201.xml"/><Relationship Id="rId14" Type="http://schemas.openxmlformats.org/officeDocument/2006/relationships/slideLayout" Target="../slideLayouts/slideLayout206.xml"/><Relationship Id="rId22" Type="http://schemas.openxmlformats.org/officeDocument/2006/relationships/slideLayout" Target="../slideLayouts/slideLayout214.xml"/><Relationship Id="rId27" Type="http://schemas.openxmlformats.org/officeDocument/2006/relationships/slideLayout" Target="../slideLayouts/slideLayout219.xml"/><Relationship Id="rId30" Type="http://schemas.openxmlformats.org/officeDocument/2006/relationships/theme" Target="../theme/theme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EC98C2C-4A4F-497F-A4AC-2452E3FB03F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E0D0F08-F1C3-45BF-8B78-CAB8DC70950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EC19713-0401-4143-9BBE-B902E0F9647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81B18F7-33A7-45BC-9856-88710170B631}" type="datetimeFigureOut">
              <a:rPr lang="en-US" smtClean="0"/>
              <a:t>3/28/2021</a:t>
            </a:fld>
            <a:endParaRPr lang="en-US"/>
          </a:p>
        </p:txBody>
      </p:sp>
      <p:sp>
        <p:nvSpPr>
          <p:cNvPr id="5" name="Footer Placeholder 4">
            <a:extLst>
              <a:ext uri="{FF2B5EF4-FFF2-40B4-BE49-F238E27FC236}">
                <a16:creationId xmlns:a16="http://schemas.microsoft.com/office/drawing/2014/main" id="{44060CEE-438F-457D-B720-A53DF10A56E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05AD1E3-4C63-4C72-B0FB-9205FE8DF28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CD3157B-70D7-4298-8FF8-E6BA0B9591C0}" type="slidenum">
              <a:rPr lang="en-US" smtClean="0"/>
              <a:t>‹#›</a:t>
            </a:fld>
            <a:endParaRPr lang="en-US"/>
          </a:p>
        </p:txBody>
      </p:sp>
    </p:spTree>
    <p:extLst>
      <p:ext uri="{BB962C8B-B14F-4D97-AF65-F5344CB8AC3E}">
        <p14:creationId xmlns:p14="http://schemas.microsoft.com/office/powerpoint/2010/main" val="110576145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3917"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60"/>
            <a:ext cx="11231768" cy="2021853"/>
          </a:xfrm>
          <a:prstGeom prst="rect">
            <a:avLst/>
          </a:prstGeom>
        </p:spPr>
        <p:txBody>
          <a:bodyPr vert="horz" wrap="square" lIns="0" tIns="91440" rIns="146304" bIns="91440" rtlCol="0">
            <a:spAutoFit/>
          </a:bodyPr>
          <a:lstStyle/>
          <a:p>
            <a:pPr lvl="1"/>
            <a:r>
              <a:rPr lang="en-US"/>
              <a:t>Large: subhead Segoe UI Regular 20/24</a:t>
            </a:r>
          </a:p>
          <a:p>
            <a:pPr lvl="1"/>
            <a:endParaRPr lang="en-US"/>
          </a:p>
          <a:p>
            <a:pPr lvl="2"/>
            <a:r>
              <a:rPr lang="en-US"/>
              <a:t>Medium: paragraph heading Segoe UI </a:t>
            </a:r>
            <a:r>
              <a:rPr lang="en-US" err="1"/>
              <a:t>Semibold</a:t>
            </a:r>
            <a:r>
              <a:rPr lang="en-US"/>
              <a:t> 14/18</a:t>
            </a:r>
          </a:p>
          <a:p>
            <a:pPr lvl="3"/>
            <a:r>
              <a:rPr lang="en-US"/>
              <a:t>Medium: paragraph body copy Segoe UI Regular 14/18</a:t>
            </a:r>
          </a:p>
          <a:p>
            <a:pPr lvl="3"/>
            <a:endParaRPr lang="en-US"/>
          </a:p>
          <a:p>
            <a:pPr lvl="4"/>
            <a:r>
              <a:rPr lang="en-US"/>
              <a:t>Small: caption heading Segoe UI Bold 10/12</a:t>
            </a:r>
          </a:p>
          <a:p>
            <a:pPr lvl="6"/>
            <a:r>
              <a:rPr lang="en-US"/>
              <a:t>Small: caption body copy Segoe UI Regular 10/12</a:t>
            </a:r>
          </a:p>
          <a:p>
            <a:pPr lvl="6"/>
            <a:endParaRPr lang="en-US"/>
          </a:p>
          <a:p>
            <a:pPr lvl="6"/>
            <a:endParaRPr lang="en-US"/>
          </a:p>
        </p:txBody>
      </p:sp>
      <p:pic>
        <p:nvPicPr>
          <p:cNvPr id="7" name="Picture 6"/>
          <p:cNvPicPr>
            <a:picLocks noChangeAspect="1"/>
          </p:cNvPicPr>
          <p:nvPr userDrawn="1"/>
        </p:nvPicPr>
        <p:blipFill>
          <a:blip r:embed="rId35">
            <a:extLst>
              <a:ext uri="{28A0092B-C50C-407E-A947-70E740481C1C}">
                <a14:useLocalDpi xmlns:a14="http://schemas.microsoft.com/office/drawing/2010/main" val="0"/>
              </a:ext>
            </a:extLst>
          </a:blip>
          <a:stretch>
            <a:fillRect/>
          </a:stretch>
        </p:blipFill>
        <p:spPr>
          <a:xfrm rot="5400000">
            <a:off x="9432277" y="2842059"/>
            <a:ext cx="6843271" cy="1164777"/>
          </a:xfrm>
          <a:prstGeom prst="rect">
            <a:avLst/>
          </a:prstGeom>
        </p:spPr>
      </p:pic>
    </p:spTree>
    <p:extLst>
      <p:ext uri="{BB962C8B-B14F-4D97-AF65-F5344CB8AC3E}">
        <p14:creationId xmlns:p14="http://schemas.microsoft.com/office/powerpoint/2010/main" val="2179614062"/>
      </p:ext>
    </p:extLst>
  </p:cSld>
  <p:clrMap bg1="lt1" tx1="dk1" bg2="lt2" tx2="dk2" accent1="accent1" accent2="accent2" accent3="accent3" accent4="accent4" accent5="accent5" accent6="accent6" hlink="hlink" folHlink="folHlink"/>
  <p:sldLayoutIdLst>
    <p:sldLayoutId id="2147483910" r:id="rId1"/>
    <p:sldLayoutId id="2147483911" r:id="rId2"/>
    <p:sldLayoutId id="2147483912" r:id="rId3"/>
    <p:sldLayoutId id="2147483913" r:id="rId4"/>
    <p:sldLayoutId id="2147483914" r:id="rId5"/>
    <p:sldLayoutId id="2147483915" r:id="rId6"/>
    <p:sldLayoutId id="2147483916" r:id="rId7"/>
    <p:sldLayoutId id="2147483917" r:id="rId8"/>
    <p:sldLayoutId id="2147483918" r:id="rId9"/>
    <p:sldLayoutId id="2147483919" r:id="rId10"/>
    <p:sldLayoutId id="2147483920" r:id="rId11"/>
    <p:sldLayoutId id="2147483921" r:id="rId12"/>
    <p:sldLayoutId id="2147483922" r:id="rId13"/>
    <p:sldLayoutId id="2147483923" r:id="rId14"/>
    <p:sldLayoutId id="2147483924" r:id="rId15"/>
    <p:sldLayoutId id="2147483925" r:id="rId16"/>
    <p:sldLayoutId id="2147483926" r:id="rId17"/>
    <p:sldLayoutId id="2147483927" r:id="rId18"/>
    <p:sldLayoutId id="2147483928" r:id="rId19"/>
    <p:sldLayoutId id="2147483929" r:id="rId20"/>
    <p:sldLayoutId id="2147483930" r:id="rId21"/>
    <p:sldLayoutId id="2147483931" r:id="rId22"/>
    <p:sldLayoutId id="2147483932" r:id="rId23"/>
    <p:sldLayoutId id="2147483933" r:id="rId24"/>
    <p:sldLayoutId id="2147483934" r:id="rId25"/>
    <p:sldLayoutId id="2147483935" r:id="rId26"/>
    <p:sldLayoutId id="2147483936" r:id="rId27"/>
    <p:sldLayoutId id="2147483937" r:id="rId28"/>
    <p:sldLayoutId id="2147483938" r:id="rId29"/>
    <p:sldLayoutId id="2147483939" r:id="rId30"/>
    <p:sldLayoutId id="2147483940" r:id="rId31"/>
    <p:sldLayoutId id="2147483941" r:id="rId32"/>
    <p:sldLayoutId id="2147483942" r:id="rId33"/>
  </p:sldLayoutIdLst>
  <p:transition>
    <p:fade/>
  </p:transition>
  <p:hf hdr="0" dt="0"/>
  <p:txStyles>
    <p:titleStyle>
      <a:lvl1pPr algn="l" defTabSz="914367" rtl="0" eaLnBrk="1" latinLnBrk="0" hangingPunct="1">
        <a:lnSpc>
          <a:spcPct val="90000"/>
        </a:lnSpc>
        <a:spcBef>
          <a:spcPct val="0"/>
        </a:spcBef>
        <a:buNone/>
        <a:defRPr lang="en-US" sz="2745" b="0" kern="1200" cap="none" spc="-49"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9" cstate="hqprint">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68702279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6" r:id="rId25"/>
    <p:sldLayoutId id="2147483687" r:id="rId26"/>
    <p:sldLayoutId id="2147483688" r:id="rId2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0" cstate="screen">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262742791"/>
      </p:ext>
    </p:extLst>
  </p:cSld>
  <p:clrMap bg1="lt1" tx1="dk1" bg2="lt2" tx2="dk2" accent1="accent1" accent2="accent2" accent3="accent3" accent4="accent4" accent5="accent5" accent6="accent6" hlink="hlink" folHlink="folHlink"/>
  <p:sldLayoutIdLst>
    <p:sldLayoutId id="2147483719" r:id="rId1"/>
    <p:sldLayoutId id="2147483720" r:id="rId2"/>
    <p:sldLayoutId id="2147483721" r:id="rId3"/>
    <p:sldLayoutId id="2147483722" r:id="rId4"/>
    <p:sldLayoutId id="2147483723" r:id="rId5"/>
    <p:sldLayoutId id="2147483724" r:id="rId6"/>
    <p:sldLayoutId id="2147483725" r:id="rId7"/>
    <p:sldLayoutId id="2147483726" r:id="rId8"/>
    <p:sldLayoutId id="2147483727" r:id="rId9"/>
    <p:sldLayoutId id="2147483728" r:id="rId10"/>
    <p:sldLayoutId id="2147483729" r:id="rId11"/>
    <p:sldLayoutId id="2147483730" r:id="rId12"/>
    <p:sldLayoutId id="2147483731" r:id="rId13"/>
    <p:sldLayoutId id="2147483732" r:id="rId14"/>
    <p:sldLayoutId id="2147483733" r:id="rId15"/>
    <p:sldLayoutId id="2147483734" r:id="rId16"/>
    <p:sldLayoutId id="2147483735" r:id="rId17"/>
    <p:sldLayoutId id="2147483736" r:id="rId18"/>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19" cstate="screen">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609610097"/>
      </p:ext>
    </p:extLst>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 id="2147483750" r:id="rId12"/>
    <p:sldLayoutId id="2147483751" r:id="rId13"/>
    <p:sldLayoutId id="2147483752" r:id="rId14"/>
    <p:sldLayoutId id="2147483753" r:id="rId15"/>
    <p:sldLayoutId id="2147483754" r:id="rId16"/>
    <p:sldLayoutId id="2147483755" r:id="rId17"/>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1" cstate="screen">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021331419"/>
      </p:ext>
    </p:extLst>
  </p:cSld>
  <p:clrMap bg1="lt1" tx1="dk1" bg2="lt2" tx2="dk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 id="2147483768" r:id="rId12"/>
    <p:sldLayoutId id="2147483769" r:id="rId13"/>
    <p:sldLayoutId id="2147483770" r:id="rId14"/>
    <p:sldLayoutId id="2147483771" r:id="rId15"/>
    <p:sldLayoutId id="2147483772" r:id="rId16"/>
    <p:sldLayoutId id="2147483773" r:id="rId17"/>
    <p:sldLayoutId id="2147483774" r:id="rId18"/>
    <p:sldLayoutId id="2147483775" r:id="rId19"/>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18" cstate="screen">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139253405"/>
      </p:ext>
    </p:extLst>
  </p:cSld>
  <p:clrMap bg1="lt1" tx1="dk1" bg2="lt2" tx2="dk2" accent1="accent1" accent2="accent2" accent3="accent3" accent4="accent4" accent5="accent5" accent6="accent6" hlink="hlink" folHlink="folHlink"/>
  <p:sldLayoutIdLst>
    <p:sldLayoutId id="2147483777" r:id="rId1"/>
    <p:sldLayoutId id="2147483778" r:id="rId2"/>
    <p:sldLayoutId id="2147483779" r:id="rId3"/>
    <p:sldLayoutId id="2147483780" r:id="rId4"/>
    <p:sldLayoutId id="2147483781" r:id="rId5"/>
    <p:sldLayoutId id="2147483782" r:id="rId6"/>
    <p:sldLayoutId id="2147483783" r:id="rId7"/>
    <p:sldLayoutId id="2147483784" r:id="rId8"/>
    <p:sldLayoutId id="2147483785" r:id="rId9"/>
    <p:sldLayoutId id="2147483786" r:id="rId10"/>
    <p:sldLayoutId id="2147483787" r:id="rId11"/>
    <p:sldLayoutId id="2147483788" r:id="rId12"/>
    <p:sldLayoutId id="2147483789" r:id="rId13"/>
    <p:sldLayoutId id="2147483790" r:id="rId14"/>
    <p:sldLayoutId id="2147483791" r:id="rId15"/>
    <p:sldLayoutId id="2147483792" r:id="rId16"/>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19" cstate="screen">
            <a:extLst>
              <a:ext uri="{28A0092B-C50C-407E-A947-70E740481C1C}">
                <a14:useLocalDpi xmlns:a14="http://schemas.microsoft.com/office/drawing/2010/main"/>
              </a:ext>
            </a:extLst>
          </a:blip>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78147246"/>
      </p:ext>
    </p:extLst>
  </p:cSld>
  <p:clrMap bg1="lt1" tx1="dk1" bg2="lt2" tx2="dk2" accent1="accent1" accent2="accent2" accent3="accent3" accent4="accent4" accent5="accent5" accent6="accent6" hlink="hlink" folHlink="folHlink"/>
  <p:sldLayoutIdLst>
    <p:sldLayoutId id="2147483794" r:id="rId1"/>
    <p:sldLayoutId id="2147483795" r:id="rId2"/>
    <p:sldLayoutId id="2147483796" r:id="rId3"/>
    <p:sldLayoutId id="2147483797" r:id="rId4"/>
    <p:sldLayoutId id="2147483798" r:id="rId5"/>
    <p:sldLayoutId id="2147483799" r:id="rId6"/>
    <p:sldLayoutId id="2147483800" r:id="rId7"/>
    <p:sldLayoutId id="2147483801" r:id="rId8"/>
    <p:sldLayoutId id="2147483802" r:id="rId9"/>
    <p:sldLayoutId id="2147483803" r:id="rId10"/>
    <p:sldLayoutId id="2147483804" r:id="rId11"/>
    <p:sldLayoutId id="2147483805" r:id="rId12"/>
    <p:sldLayoutId id="2147483806" r:id="rId13"/>
    <p:sldLayoutId id="2147483807" r:id="rId14"/>
    <p:sldLayoutId id="2147483808" r:id="rId15"/>
    <p:sldLayoutId id="2147483809" r:id="rId16"/>
    <p:sldLayoutId id="2147483810" r:id="rId17"/>
  </p:sldLayoutIdLst>
  <p:transition>
    <p:fade/>
  </p:transition>
  <p:txStyles>
    <p:titleStyle>
      <a:lvl1pPr algn="l" defTabSz="914367" rtl="0" eaLnBrk="1" latinLnBrk="0" hangingPunct="1">
        <a:lnSpc>
          <a:spcPct val="90000"/>
        </a:lnSpc>
        <a:spcBef>
          <a:spcPct val="0"/>
        </a:spcBef>
        <a:buNone/>
        <a:defRPr lang="en-US" sz="4117"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69"/>
          <a:srcRect l="762"/>
          <a:stretch/>
        </p:blipFill>
        <p:spPr>
          <a:xfrm rot="5400000">
            <a:off x="9509761" y="2843774"/>
            <a:ext cx="6858000" cy="1170455"/>
          </a:xfrm>
          <a:prstGeom prst="rect">
            <a:avLst/>
          </a:prstGeom>
        </p:spPr>
      </p:pic>
      <p:sp>
        <p:nvSpPr>
          <p:cNvPr id="50" name="Text Placeholder 3">
            <a:extLst>
              <a:ext uri="{FF2B5EF4-FFF2-40B4-BE49-F238E27FC236}">
                <a16:creationId xmlns:a16="http://schemas.microsoft.com/office/drawing/2014/main" id="{E579DB0A-8EFF-4ABD-A1B1-A32CDDE618D0}"/>
              </a:ext>
            </a:extLst>
          </p:cNvPr>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51" name="GRID" hidden="1">
            <a:extLst>
              <a:ext uri="{FF2B5EF4-FFF2-40B4-BE49-F238E27FC236}">
                <a16:creationId xmlns:a16="http://schemas.microsoft.com/office/drawing/2014/main" id="{4DF813E4-51B8-4D04-ADFA-1ACE7DE2D789}"/>
              </a:ext>
            </a:extLst>
          </p:cNvPr>
          <p:cNvGrpSpPr/>
          <p:nvPr userDrawn="1"/>
        </p:nvGrpSpPr>
        <p:grpSpPr>
          <a:xfrm>
            <a:off x="0" y="0"/>
            <a:ext cx="12192000" cy="6858000"/>
            <a:chOff x="0" y="0"/>
            <a:chExt cx="12192000" cy="6858000"/>
          </a:xfrm>
        </p:grpSpPr>
        <p:cxnSp>
          <p:nvCxnSpPr>
            <p:cNvPr id="52" name="Straight Connector 51">
              <a:extLst>
                <a:ext uri="{FF2B5EF4-FFF2-40B4-BE49-F238E27FC236}">
                  <a16:creationId xmlns:a16="http://schemas.microsoft.com/office/drawing/2014/main" id="{F76DB2CC-02CC-49CF-9AE9-D6AE6AB6AAB4}"/>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D479CD4A-63FF-43D9-AFDB-D972D75202D6}"/>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9C62A7C8-0F0F-46A0-AECA-E2A29E9C9A24}"/>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2D751142-C228-4633-BD39-E4B805357976}"/>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E937509E-8510-46FF-B2BC-A8A938FB9809}"/>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C6F93FB2-CEBB-421B-993F-95B196F36E2C}"/>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75B411D5-D2B8-40BF-8D2B-FD36D69E2D1A}"/>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D8CB5B5F-5FAE-4F45-81CD-148DE8BCB0FA}"/>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89A8F197-4775-419C-9791-BB4CE860D1BD}"/>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DD1B0A45-165C-444F-B183-71D477EC7CFA}"/>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D4BAB1AB-2869-4A64-9C45-31D9D6E7C9AE}"/>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674D970E-7148-4405-B6E3-09F639682AA7}"/>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8A1EBB93-B33D-4DFD-94F6-C35118624B7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2CDDA944-B4E4-44EB-855A-844E8BB12287}"/>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AAC34F3F-41F1-4735-880C-B90B56D8B045}"/>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1423B711-8B40-4272-BADC-F32CACE4D071}"/>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B0EF34D0-5E4A-4D7C-A759-300DD45E6CD8}"/>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BEB8B126-7687-4AD8-9642-4BC77A7227D2}"/>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AD2844BA-8A4E-49BE-9DBD-ABF635E14872}"/>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54E41A19-ECAD-4A76-8771-F02C9EA6DBED}"/>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912A0BC8-0D9E-473A-A818-4FDCD9076CD9}"/>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E97405AD-25F7-48B5-93A3-DBB420A7AA59}"/>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D439405C-AF30-4298-A275-08F024CC5062}"/>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E691DCFE-EBEA-4C69-930A-F4357D7FACD9}"/>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C67F8E8D-78CC-426C-80EA-1F5AD9A7AF56}"/>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67BB2075-E916-40E2-83E5-6B8155762503}"/>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44401D53-60E1-4F1C-9993-B41E981AA906}"/>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B1CA7836-21D9-49D6-B8EF-C1AA66368B28}"/>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FECE6189-306B-4DF9-B92C-3D037EACCF35}"/>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76BBA6DA-609E-46CD-BABD-F1DAE202D917}"/>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18B7A0BE-78A8-4762-BD35-D4FADB776FB9}"/>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22DB9C5F-69A9-489E-B260-DB51585B149F}"/>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4A207E7F-1DE5-4B55-A981-03C373A878B8}"/>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00E9AD24-D0F3-49C0-8D7A-FEF0BAD66E8B}"/>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86" name=".64 square" hidden="1">
            <a:extLst>
              <a:ext uri="{FF2B5EF4-FFF2-40B4-BE49-F238E27FC236}">
                <a16:creationId xmlns:a16="http://schemas.microsoft.com/office/drawing/2014/main" id="{8981711A-B19A-4B07-886B-3F8715C5EA32}"/>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7" name=".32 square" hidden="1">
            <a:extLst>
              <a:ext uri="{FF2B5EF4-FFF2-40B4-BE49-F238E27FC236}">
                <a16:creationId xmlns:a16="http://schemas.microsoft.com/office/drawing/2014/main" id="{7578C3CC-0B0F-439D-B74C-EA17D4150A3F}"/>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8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C1186065-7DAB-4916-8AF1-F390C8E4E68F}"/>
              </a:ext>
              <a:ext uri="{C183D7F6-B498-43B3-948B-1728B52AA6E4}">
                <adec:decorative xmlns:adec="http://schemas.microsoft.com/office/drawing/2017/decorative" val="0"/>
              </a:ext>
            </a:extLst>
          </p:cNvPr>
          <p:cNvPicPr>
            <a:picLocks noChangeAspect="1"/>
          </p:cNvPicPr>
          <p:nvPr userDrawn="1"/>
        </p:nvPicPr>
        <p:blipFill rotWithShape="1">
          <a:blip r:embed="rId69"/>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293142040"/>
      </p:ext>
    </p:extLst>
  </p:cSld>
  <p:clrMap bg1="lt1" tx1="dk1" bg2="lt2" tx2="dk2" accent1="accent1" accent2="accent2" accent3="accent3" accent4="accent4" accent5="accent5" accent6="accent6" hlink="hlink" folHlink="folHlink"/>
  <p:sldLayoutIdLst>
    <p:sldLayoutId id="2147483812" r:id="rId1"/>
    <p:sldLayoutId id="2147483813" r:id="rId2"/>
    <p:sldLayoutId id="2147483814" r:id="rId3"/>
    <p:sldLayoutId id="2147483815" r:id="rId4"/>
    <p:sldLayoutId id="2147483816" r:id="rId5"/>
    <p:sldLayoutId id="2147483817" r:id="rId6"/>
    <p:sldLayoutId id="2147483818" r:id="rId7"/>
    <p:sldLayoutId id="2147483819" r:id="rId8"/>
    <p:sldLayoutId id="2147483820" r:id="rId9"/>
    <p:sldLayoutId id="2147483821" r:id="rId10"/>
    <p:sldLayoutId id="2147483822" r:id="rId11"/>
    <p:sldLayoutId id="2147483823" r:id="rId12"/>
    <p:sldLayoutId id="2147483824" r:id="rId13"/>
    <p:sldLayoutId id="2147483825" r:id="rId14"/>
    <p:sldLayoutId id="2147483826" r:id="rId15"/>
    <p:sldLayoutId id="2147483827" r:id="rId16"/>
    <p:sldLayoutId id="2147483828" r:id="rId17"/>
    <p:sldLayoutId id="2147483829" r:id="rId18"/>
    <p:sldLayoutId id="2147483830" r:id="rId19"/>
    <p:sldLayoutId id="2147483831" r:id="rId20"/>
    <p:sldLayoutId id="2147483832" r:id="rId21"/>
    <p:sldLayoutId id="2147483833" r:id="rId22"/>
    <p:sldLayoutId id="2147483834" r:id="rId23"/>
    <p:sldLayoutId id="2147483835" r:id="rId24"/>
    <p:sldLayoutId id="2147483836" r:id="rId25"/>
    <p:sldLayoutId id="2147483837" r:id="rId26"/>
    <p:sldLayoutId id="2147483838" r:id="rId27"/>
    <p:sldLayoutId id="2147483839" r:id="rId28"/>
    <p:sldLayoutId id="2147483840" r:id="rId29"/>
    <p:sldLayoutId id="2147483841" r:id="rId30"/>
    <p:sldLayoutId id="2147483842" r:id="rId31"/>
    <p:sldLayoutId id="2147483843" r:id="rId32"/>
    <p:sldLayoutId id="2147483844" r:id="rId33"/>
    <p:sldLayoutId id="2147483845" r:id="rId34"/>
    <p:sldLayoutId id="2147483846" r:id="rId35"/>
    <p:sldLayoutId id="2147483847" r:id="rId36"/>
    <p:sldLayoutId id="2147483848" r:id="rId37"/>
    <p:sldLayoutId id="2147483849" r:id="rId38"/>
    <p:sldLayoutId id="2147483850" r:id="rId39"/>
    <p:sldLayoutId id="2147483851" r:id="rId40"/>
    <p:sldLayoutId id="2147483852" r:id="rId41"/>
    <p:sldLayoutId id="2147483853" r:id="rId42"/>
    <p:sldLayoutId id="2147483854" r:id="rId43"/>
    <p:sldLayoutId id="2147483855" r:id="rId44"/>
    <p:sldLayoutId id="2147483856" r:id="rId45"/>
    <p:sldLayoutId id="2147483857" r:id="rId46"/>
    <p:sldLayoutId id="2147483858" r:id="rId47"/>
    <p:sldLayoutId id="2147483859" r:id="rId48"/>
    <p:sldLayoutId id="2147483860" r:id="rId49"/>
    <p:sldLayoutId id="2147483861" r:id="rId50"/>
    <p:sldLayoutId id="2147483862" r:id="rId51"/>
    <p:sldLayoutId id="2147483863" r:id="rId52"/>
    <p:sldLayoutId id="2147483864" r:id="rId53"/>
    <p:sldLayoutId id="2147483865" r:id="rId54"/>
    <p:sldLayoutId id="2147483866" r:id="rId55"/>
    <p:sldLayoutId id="2147483867" r:id="rId56"/>
    <p:sldLayoutId id="2147483868" r:id="rId57"/>
    <p:sldLayoutId id="2147483869" r:id="rId58"/>
    <p:sldLayoutId id="2147483870" r:id="rId59"/>
    <p:sldLayoutId id="2147483871" r:id="rId60"/>
    <p:sldLayoutId id="2147483872" r:id="rId61"/>
    <p:sldLayoutId id="2147483873" r:id="rId62"/>
    <p:sldLayoutId id="2147483874" r:id="rId63"/>
    <p:sldLayoutId id="2147483875" r:id="rId64"/>
    <p:sldLayoutId id="2147483876" r:id="rId65"/>
    <p:sldLayoutId id="2147483877" r:id="rId66"/>
    <p:sldLayoutId id="2147483878" r:id="rId67"/>
  </p:sldLayoutIdLst>
  <p:transition>
    <p:fade/>
  </p:transition>
  <p:hf sldNum="0" hdr="0" ftr="0" dt="0"/>
  <p:txStyles>
    <p:titleStyle>
      <a:lvl1pPr algn="l" defTabSz="932563"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31"/>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4145111997"/>
      </p:ext>
    </p:extLst>
  </p:cSld>
  <p:clrMap bg1="dk1" tx1="lt1" bg2="dk2" tx2="lt2" accent1="accent1" accent2="accent2" accent3="accent3" accent4="accent4" accent5="accent5" accent6="accent6" hlink="hlink" folHlink="folHlink"/>
  <p:sldLayoutIdLst>
    <p:sldLayoutId id="2147483880" r:id="rId1"/>
    <p:sldLayoutId id="2147483881" r:id="rId2"/>
    <p:sldLayoutId id="2147483882" r:id="rId3"/>
    <p:sldLayoutId id="2147483883" r:id="rId4"/>
    <p:sldLayoutId id="2147483884" r:id="rId5"/>
    <p:sldLayoutId id="2147483885" r:id="rId6"/>
    <p:sldLayoutId id="2147483886" r:id="rId7"/>
    <p:sldLayoutId id="2147483887" r:id="rId8"/>
    <p:sldLayoutId id="2147483888" r:id="rId9"/>
    <p:sldLayoutId id="2147483889" r:id="rId10"/>
    <p:sldLayoutId id="2147483890" r:id="rId11"/>
    <p:sldLayoutId id="2147483891" r:id="rId12"/>
    <p:sldLayoutId id="2147483892" r:id="rId13"/>
    <p:sldLayoutId id="2147483893" r:id="rId14"/>
    <p:sldLayoutId id="2147483894" r:id="rId15"/>
    <p:sldLayoutId id="2147483895" r:id="rId16"/>
    <p:sldLayoutId id="2147483896" r:id="rId17"/>
    <p:sldLayoutId id="2147483897" r:id="rId18"/>
    <p:sldLayoutId id="2147483898" r:id="rId19"/>
    <p:sldLayoutId id="2147483899" r:id="rId20"/>
    <p:sldLayoutId id="2147483900" r:id="rId21"/>
    <p:sldLayoutId id="2147483901" r:id="rId22"/>
    <p:sldLayoutId id="2147483902" r:id="rId23"/>
    <p:sldLayoutId id="2147483903" r:id="rId24"/>
    <p:sldLayoutId id="2147483904" r:id="rId25"/>
    <p:sldLayoutId id="2147483905" r:id="rId26"/>
    <p:sldLayoutId id="2147483906" r:id="rId27"/>
    <p:sldLayoutId id="2147483907" r:id="rId28"/>
    <p:sldLayoutId id="2147483908" r:id="rId29"/>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70.xml"/></Relationships>
</file>

<file path=ppt/slides/_rels/slide1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0.xml"/><Relationship Id="rId1" Type="http://schemas.openxmlformats.org/officeDocument/2006/relationships/slideLayout" Target="../slideLayouts/slideLayout12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9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8.xml"/></Relationships>
</file>

<file path=ppt/slides/_rels/slide15.xml.rels><?xml version="1.0" encoding="UTF-8" standalone="yes"?>
<Relationships xmlns="http://schemas.openxmlformats.org/package/2006/relationships"><Relationship Id="rId2" Type="http://schemas.openxmlformats.org/officeDocument/2006/relationships/image" Target="../media/image69.emf"/><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3" Type="http://schemas.openxmlformats.org/officeDocument/2006/relationships/hyperlink" Target="https://portal.azure.com/" TargetMode="External"/><Relationship Id="rId2" Type="http://schemas.openxmlformats.org/officeDocument/2006/relationships/notesSlide" Target="../notesSlides/notesSlide14.xml"/><Relationship Id="rId1" Type="http://schemas.openxmlformats.org/officeDocument/2006/relationships/slideLayout" Target="../slideLayouts/slideLayout19.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emf"/></Relationships>
</file>

<file path=ppt/slides/_rels/slide17.xml.rels><?xml version="1.0" encoding="UTF-8" standalone="yes"?>
<Relationships xmlns="http://schemas.openxmlformats.org/package/2006/relationships"><Relationship Id="rId3" Type="http://schemas.openxmlformats.org/officeDocument/2006/relationships/image" Target="../media/image70.emf"/><Relationship Id="rId2" Type="http://schemas.openxmlformats.org/officeDocument/2006/relationships/notesSlide" Target="../notesSlides/notesSlide15.xml"/><Relationship Id="rId1" Type="http://schemas.openxmlformats.org/officeDocument/2006/relationships/slideLayout" Target="../slideLayouts/slideLayout19.xml"/><Relationship Id="rId4" Type="http://schemas.openxmlformats.org/officeDocument/2006/relationships/image" Target="../media/image73.png"/></Relationships>
</file>

<file path=ppt/slides/_rels/slide18.xml.rels><?xml version="1.0" encoding="UTF-8" standalone="yes"?>
<Relationships xmlns="http://schemas.openxmlformats.org/package/2006/relationships"><Relationship Id="rId3" Type="http://schemas.openxmlformats.org/officeDocument/2006/relationships/image" Target="../media/image74.emf"/><Relationship Id="rId2" Type="http://schemas.openxmlformats.org/officeDocument/2006/relationships/notesSlide" Target="../notesSlides/notesSlide16.xml"/><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6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8" Type="http://schemas.openxmlformats.org/officeDocument/2006/relationships/image" Target="../media/image81.png"/><Relationship Id="rId13" Type="http://schemas.openxmlformats.org/officeDocument/2006/relationships/image" Target="../media/image86.svg"/><Relationship Id="rId3" Type="http://schemas.openxmlformats.org/officeDocument/2006/relationships/image" Target="../media/image76.png"/><Relationship Id="rId7" Type="http://schemas.openxmlformats.org/officeDocument/2006/relationships/image" Target="../media/image80.svg"/><Relationship Id="rId12" Type="http://schemas.openxmlformats.org/officeDocument/2006/relationships/image" Target="../media/image85.png"/><Relationship Id="rId2" Type="http://schemas.openxmlformats.org/officeDocument/2006/relationships/image" Target="../media/image75.jpeg"/><Relationship Id="rId1" Type="http://schemas.openxmlformats.org/officeDocument/2006/relationships/slideLayout" Target="../slideLayouts/slideLayout45.xml"/><Relationship Id="rId6" Type="http://schemas.openxmlformats.org/officeDocument/2006/relationships/image" Target="../media/image79.png"/><Relationship Id="rId11" Type="http://schemas.openxmlformats.org/officeDocument/2006/relationships/image" Target="../media/image84.tiff"/><Relationship Id="rId5" Type="http://schemas.openxmlformats.org/officeDocument/2006/relationships/image" Target="../media/image78.png"/><Relationship Id="rId10" Type="http://schemas.openxmlformats.org/officeDocument/2006/relationships/image" Target="../media/image83.png"/><Relationship Id="rId4" Type="http://schemas.openxmlformats.org/officeDocument/2006/relationships/image" Target="../media/image77.png"/><Relationship Id="rId9" Type="http://schemas.openxmlformats.org/officeDocument/2006/relationships/image" Target="../media/image82.png"/></Relationships>
</file>

<file path=ppt/slides/_rels/slide21.xml.rels><?xml version="1.0" encoding="UTF-8" standalone="yes"?>
<Relationships xmlns="http://schemas.openxmlformats.org/package/2006/relationships"><Relationship Id="rId8" Type="http://schemas.openxmlformats.org/officeDocument/2006/relationships/image" Target="../media/image90.svg"/><Relationship Id="rId13" Type="http://schemas.openxmlformats.org/officeDocument/2006/relationships/image" Target="../media/image95.svg"/><Relationship Id="rId18" Type="http://schemas.openxmlformats.org/officeDocument/2006/relationships/image" Target="../media/image100.png"/><Relationship Id="rId3" Type="http://schemas.openxmlformats.org/officeDocument/2006/relationships/image" Target="../media/image87.png"/><Relationship Id="rId21" Type="http://schemas.openxmlformats.org/officeDocument/2006/relationships/image" Target="../media/image103.svg"/><Relationship Id="rId7" Type="http://schemas.openxmlformats.org/officeDocument/2006/relationships/image" Target="../media/image89.png"/><Relationship Id="rId12" Type="http://schemas.openxmlformats.org/officeDocument/2006/relationships/image" Target="../media/image94.png"/><Relationship Id="rId17" Type="http://schemas.openxmlformats.org/officeDocument/2006/relationships/image" Target="../media/image99.svg"/><Relationship Id="rId2" Type="http://schemas.openxmlformats.org/officeDocument/2006/relationships/notesSlide" Target="../notesSlides/notesSlide17.xml"/><Relationship Id="rId16" Type="http://schemas.openxmlformats.org/officeDocument/2006/relationships/image" Target="../media/image98.png"/><Relationship Id="rId20" Type="http://schemas.openxmlformats.org/officeDocument/2006/relationships/image" Target="../media/image102.png"/><Relationship Id="rId1" Type="http://schemas.openxmlformats.org/officeDocument/2006/relationships/slideLayout" Target="../slideLayouts/slideLayout140.xml"/><Relationship Id="rId6" Type="http://schemas.openxmlformats.org/officeDocument/2006/relationships/image" Target="../media/image610.png"/><Relationship Id="rId11" Type="http://schemas.openxmlformats.org/officeDocument/2006/relationships/image" Target="../media/image93.emf"/><Relationship Id="rId5" Type="http://schemas.openxmlformats.org/officeDocument/2006/relationships/customXml" Target="../ink/ink1.xml"/><Relationship Id="rId15" Type="http://schemas.openxmlformats.org/officeDocument/2006/relationships/image" Target="../media/image97.svg"/><Relationship Id="rId23" Type="http://schemas.openxmlformats.org/officeDocument/2006/relationships/image" Target="../media/image105.svg"/><Relationship Id="rId10" Type="http://schemas.openxmlformats.org/officeDocument/2006/relationships/image" Target="../media/image92.svg"/><Relationship Id="rId19" Type="http://schemas.openxmlformats.org/officeDocument/2006/relationships/image" Target="../media/image101.svg"/><Relationship Id="rId4" Type="http://schemas.openxmlformats.org/officeDocument/2006/relationships/image" Target="../media/image88.svg"/><Relationship Id="rId9" Type="http://schemas.openxmlformats.org/officeDocument/2006/relationships/image" Target="../media/image91.png"/><Relationship Id="rId14" Type="http://schemas.openxmlformats.org/officeDocument/2006/relationships/image" Target="../media/image96.png"/><Relationship Id="rId22" Type="http://schemas.openxmlformats.org/officeDocument/2006/relationships/image" Target="../media/image104.png"/></Relationships>
</file>

<file path=ppt/slides/_rels/slide22.xml.rels><?xml version="1.0" encoding="UTF-8" standalone="yes"?>
<Relationships xmlns="http://schemas.openxmlformats.org/package/2006/relationships"><Relationship Id="rId3" Type="http://schemas.openxmlformats.org/officeDocument/2006/relationships/image" Target="../media/image106.emf"/><Relationship Id="rId2" Type="http://schemas.openxmlformats.org/officeDocument/2006/relationships/notesSlide" Target="../notesSlides/notesSlide18.xml"/><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3" Type="http://schemas.openxmlformats.org/officeDocument/2006/relationships/image" Target="../media/image107.emf"/><Relationship Id="rId2" Type="http://schemas.openxmlformats.org/officeDocument/2006/relationships/notesSlide" Target="../notesSlides/notesSlide19.xml"/><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8" Type="http://schemas.openxmlformats.org/officeDocument/2006/relationships/image" Target="../media/image113.svg"/><Relationship Id="rId13" Type="http://schemas.openxmlformats.org/officeDocument/2006/relationships/image" Target="../media/image118.png"/><Relationship Id="rId18" Type="http://schemas.openxmlformats.org/officeDocument/2006/relationships/image" Target="../media/image123.svg"/><Relationship Id="rId3" Type="http://schemas.openxmlformats.org/officeDocument/2006/relationships/image" Target="../media/image108.png"/><Relationship Id="rId7" Type="http://schemas.openxmlformats.org/officeDocument/2006/relationships/image" Target="../media/image112.png"/><Relationship Id="rId12" Type="http://schemas.openxmlformats.org/officeDocument/2006/relationships/image" Target="../media/image117.svg"/><Relationship Id="rId17" Type="http://schemas.openxmlformats.org/officeDocument/2006/relationships/image" Target="../media/image122.png"/><Relationship Id="rId2" Type="http://schemas.openxmlformats.org/officeDocument/2006/relationships/slideLayout" Target="../slideLayouts/slideLayout202.xml"/><Relationship Id="rId16" Type="http://schemas.openxmlformats.org/officeDocument/2006/relationships/image" Target="../media/image121.svg"/><Relationship Id="rId20" Type="http://schemas.openxmlformats.org/officeDocument/2006/relationships/image" Target="../media/image125.svg"/><Relationship Id="rId1" Type="http://schemas.openxmlformats.org/officeDocument/2006/relationships/themeOverride" Target="../theme/themeOverride1.xml"/><Relationship Id="rId6" Type="http://schemas.openxmlformats.org/officeDocument/2006/relationships/image" Target="../media/image111.svg"/><Relationship Id="rId11" Type="http://schemas.openxmlformats.org/officeDocument/2006/relationships/image" Target="../media/image116.png"/><Relationship Id="rId5" Type="http://schemas.openxmlformats.org/officeDocument/2006/relationships/image" Target="../media/image110.png"/><Relationship Id="rId15" Type="http://schemas.openxmlformats.org/officeDocument/2006/relationships/image" Target="../media/image120.png"/><Relationship Id="rId10" Type="http://schemas.openxmlformats.org/officeDocument/2006/relationships/image" Target="../media/image115.svg"/><Relationship Id="rId19" Type="http://schemas.openxmlformats.org/officeDocument/2006/relationships/image" Target="../media/image124.png"/><Relationship Id="rId4" Type="http://schemas.openxmlformats.org/officeDocument/2006/relationships/image" Target="../media/image109.svg"/><Relationship Id="rId9" Type="http://schemas.openxmlformats.org/officeDocument/2006/relationships/image" Target="../media/image114.png"/><Relationship Id="rId14" Type="http://schemas.openxmlformats.org/officeDocument/2006/relationships/image" Target="../media/image119.svg"/></Relationships>
</file>

<file path=ppt/slides/_rels/slide25.xml.rels><?xml version="1.0" encoding="UTF-8" standalone="yes"?>
<Relationships xmlns="http://schemas.openxmlformats.org/package/2006/relationships"><Relationship Id="rId8" Type="http://schemas.openxmlformats.org/officeDocument/2006/relationships/image" Target="../media/image117.svg"/><Relationship Id="rId13" Type="http://schemas.openxmlformats.org/officeDocument/2006/relationships/image" Target="../media/image132.svg"/><Relationship Id="rId3" Type="http://schemas.openxmlformats.org/officeDocument/2006/relationships/image" Target="../media/image126.png"/><Relationship Id="rId7" Type="http://schemas.openxmlformats.org/officeDocument/2006/relationships/image" Target="../media/image116.png"/><Relationship Id="rId12" Type="http://schemas.openxmlformats.org/officeDocument/2006/relationships/image" Target="../media/image131.png"/><Relationship Id="rId2" Type="http://schemas.openxmlformats.org/officeDocument/2006/relationships/notesSlide" Target="../notesSlides/notesSlide20.xml"/><Relationship Id="rId1" Type="http://schemas.openxmlformats.org/officeDocument/2006/relationships/slideLayout" Target="../slideLayouts/slideLayout145.xml"/><Relationship Id="rId6" Type="http://schemas.openxmlformats.org/officeDocument/2006/relationships/image" Target="../media/image129.svg"/><Relationship Id="rId11" Type="http://schemas.openxmlformats.org/officeDocument/2006/relationships/image" Target="../media/image130.png"/><Relationship Id="rId5" Type="http://schemas.openxmlformats.org/officeDocument/2006/relationships/image" Target="../media/image128.png"/><Relationship Id="rId15" Type="http://schemas.openxmlformats.org/officeDocument/2006/relationships/image" Target="../media/image134.svg"/><Relationship Id="rId10" Type="http://schemas.openxmlformats.org/officeDocument/2006/relationships/image" Target="../media/image90.svg"/><Relationship Id="rId4" Type="http://schemas.openxmlformats.org/officeDocument/2006/relationships/image" Target="../media/image127.svg"/><Relationship Id="rId9" Type="http://schemas.openxmlformats.org/officeDocument/2006/relationships/image" Target="../media/image89.png"/><Relationship Id="rId14" Type="http://schemas.openxmlformats.org/officeDocument/2006/relationships/image" Target="../media/image133.png"/></Relationships>
</file>

<file path=ppt/slides/_rels/slide26.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21.xml"/><Relationship Id="rId1" Type="http://schemas.openxmlformats.org/officeDocument/2006/relationships/slideLayout" Target="../slideLayouts/slideLayout140.xml"/></Relationships>
</file>

<file path=ppt/slides/_rels/slide27.xml.rels><?xml version="1.0" encoding="UTF-8" standalone="yes"?>
<Relationships xmlns="http://schemas.openxmlformats.org/package/2006/relationships"><Relationship Id="rId2" Type="http://schemas.openxmlformats.org/officeDocument/2006/relationships/image" Target="../media/image136.emf"/><Relationship Id="rId1" Type="http://schemas.openxmlformats.org/officeDocument/2006/relationships/slideLayout" Target="../slideLayouts/slideLayout19.xml"/></Relationships>
</file>

<file path=ppt/slides/_rels/slide28.xml.rels><?xml version="1.0" encoding="UTF-8" standalone="yes"?>
<Relationships xmlns="http://schemas.openxmlformats.org/package/2006/relationships"><Relationship Id="rId3" Type="http://schemas.openxmlformats.org/officeDocument/2006/relationships/image" Target="../media/image137.emf"/><Relationship Id="rId2" Type="http://schemas.openxmlformats.org/officeDocument/2006/relationships/notesSlide" Target="../notesSlides/notesSlide22.xml"/><Relationship Id="rId1" Type="http://schemas.openxmlformats.org/officeDocument/2006/relationships/slideLayout" Target="../slideLayouts/slideLayout1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6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8.xml"/></Relationships>
</file>

<file path=ppt/slides/_rels/slide30.xml.rels><?xml version="1.0" encoding="UTF-8" standalone="yes"?>
<Relationships xmlns="http://schemas.openxmlformats.org/package/2006/relationships"><Relationship Id="rId8" Type="http://schemas.openxmlformats.org/officeDocument/2006/relationships/image" Target="../media/image143.svg"/><Relationship Id="rId13" Type="http://schemas.openxmlformats.org/officeDocument/2006/relationships/image" Target="../media/image146.png"/><Relationship Id="rId18" Type="http://schemas.openxmlformats.org/officeDocument/2006/relationships/image" Target="../media/image151.png"/><Relationship Id="rId3" Type="http://schemas.openxmlformats.org/officeDocument/2006/relationships/image" Target="../media/image138.png"/><Relationship Id="rId7" Type="http://schemas.openxmlformats.org/officeDocument/2006/relationships/image" Target="../media/image142.png"/><Relationship Id="rId12" Type="http://schemas.openxmlformats.org/officeDocument/2006/relationships/image" Target="../media/image145.svg"/><Relationship Id="rId17" Type="http://schemas.openxmlformats.org/officeDocument/2006/relationships/image" Target="../media/image150.svg"/><Relationship Id="rId2" Type="http://schemas.openxmlformats.org/officeDocument/2006/relationships/notesSlide" Target="../notesSlides/notesSlide23.xml"/><Relationship Id="rId16" Type="http://schemas.openxmlformats.org/officeDocument/2006/relationships/image" Target="../media/image149.png"/><Relationship Id="rId1" Type="http://schemas.openxmlformats.org/officeDocument/2006/relationships/slideLayout" Target="../slideLayouts/slideLayout140.xml"/><Relationship Id="rId6" Type="http://schemas.openxmlformats.org/officeDocument/2006/relationships/image" Target="../media/image141.svg"/><Relationship Id="rId11" Type="http://schemas.openxmlformats.org/officeDocument/2006/relationships/image" Target="../media/image144.png"/><Relationship Id="rId5" Type="http://schemas.openxmlformats.org/officeDocument/2006/relationships/image" Target="../media/image140.png"/><Relationship Id="rId15" Type="http://schemas.openxmlformats.org/officeDocument/2006/relationships/image" Target="../media/image148.svg"/><Relationship Id="rId10" Type="http://schemas.openxmlformats.org/officeDocument/2006/relationships/image" Target="../media/image105.svg"/><Relationship Id="rId4" Type="http://schemas.openxmlformats.org/officeDocument/2006/relationships/image" Target="../media/image139.svg"/><Relationship Id="rId9" Type="http://schemas.openxmlformats.org/officeDocument/2006/relationships/image" Target="../media/image104.png"/><Relationship Id="rId14" Type="http://schemas.openxmlformats.org/officeDocument/2006/relationships/image" Target="../media/image147.png"/></Relationships>
</file>

<file path=ppt/slides/_rels/slide31.xml.rels><?xml version="1.0" encoding="UTF-8" standalone="yes"?>
<Relationships xmlns="http://schemas.openxmlformats.org/package/2006/relationships"><Relationship Id="rId8" Type="http://schemas.openxmlformats.org/officeDocument/2006/relationships/image" Target="../media/image157.png"/><Relationship Id="rId3" Type="http://schemas.openxmlformats.org/officeDocument/2006/relationships/image" Target="../media/image152.png"/><Relationship Id="rId7" Type="http://schemas.openxmlformats.org/officeDocument/2006/relationships/image" Target="../media/image156.png"/><Relationship Id="rId2" Type="http://schemas.openxmlformats.org/officeDocument/2006/relationships/notesSlide" Target="../notesSlides/notesSlide24.xml"/><Relationship Id="rId1" Type="http://schemas.openxmlformats.org/officeDocument/2006/relationships/slideLayout" Target="../slideLayouts/slideLayout241.xml"/><Relationship Id="rId6" Type="http://schemas.openxmlformats.org/officeDocument/2006/relationships/image" Target="../media/image155.emf"/><Relationship Id="rId5" Type="http://schemas.openxmlformats.org/officeDocument/2006/relationships/image" Target="../media/image154.emf"/><Relationship Id="rId10" Type="http://schemas.openxmlformats.org/officeDocument/2006/relationships/image" Target="../media/image159.emf"/><Relationship Id="rId4" Type="http://schemas.openxmlformats.org/officeDocument/2006/relationships/image" Target="../media/image153.png"/><Relationship Id="rId9" Type="http://schemas.openxmlformats.org/officeDocument/2006/relationships/image" Target="../media/image158.svg"/></Relationships>
</file>

<file path=ppt/slides/_rels/slide32.xml.rels><?xml version="1.0" encoding="UTF-8" standalone="yes"?>
<Relationships xmlns="http://schemas.openxmlformats.org/package/2006/relationships"><Relationship Id="rId8" Type="http://schemas.openxmlformats.org/officeDocument/2006/relationships/image" Target="../media/image164.png"/><Relationship Id="rId3" Type="http://schemas.openxmlformats.org/officeDocument/2006/relationships/image" Target="../media/image153.png"/><Relationship Id="rId7" Type="http://schemas.openxmlformats.org/officeDocument/2006/relationships/image" Target="../media/image163.png"/><Relationship Id="rId12" Type="http://schemas.openxmlformats.org/officeDocument/2006/relationships/image" Target="../media/image168.svg"/><Relationship Id="rId2" Type="http://schemas.openxmlformats.org/officeDocument/2006/relationships/notesSlide" Target="../notesSlides/notesSlide25.xml"/><Relationship Id="rId1" Type="http://schemas.openxmlformats.org/officeDocument/2006/relationships/slideLayout" Target="../slideLayouts/slideLayout140.xml"/><Relationship Id="rId6" Type="http://schemas.openxmlformats.org/officeDocument/2006/relationships/image" Target="../media/image162.png"/><Relationship Id="rId11" Type="http://schemas.openxmlformats.org/officeDocument/2006/relationships/image" Target="../media/image167.png"/><Relationship Id="rId5" Type="http://schemas.openxmlformats.org/officeDocument/2006/relationships/image" Target="../media/image161.png"/><Relationship Id="rId10" Type="http://schemas.openxmlformats.org/officeDocument/2006/relationships/image" Target="../media/image166.jpeg"/><Relationship Id="rId4" Type="http://schemas.openxmlformats.org/officeDocument/2006/relationships/image" Target="../media/image160.png"/><Relationship Id="rId9" Type="http://schemas.openxmlformats.org/officeDocument/2006/relationships/image" Target="../media/image165.svg"/></Relationships>
</file>

<file path=ppt/slides/_rels/slide33.xml.rels><?xml version="1.0" encoding="UTF-8" standalone="yes"?>
<Relationships xmlns="http://schemas.openxmlformats.org/package/2006/relationships"><Relationship Id="rId8" Type="http://schemas.openxmlformats.org/officeDocument/2006/relationships/image" Target="../media/image174.png"/><Relationship Id="rId13" Type="http://schemas.openxmlformats.org/officeDocument/2006/relationships/image" Target="../media/image179.tiff"/><Relationship Id="rId3" Type="http://schemas.openxmlformats.org/officeDocument/2006/relationships/image" Target="../media/image169.tiff"/><Relationship Id="rId7" Type="http://schemas.openxmlformats.org/officeDocument/2006/relationships/image" Target="../media/image173.tiff"/><Relationship Id="rId12" Type="http://schemas.openxmlformats.org/officeDocument/2006/relationships/image" Target="../media/image178.jpeg"/><Relationship Id="rId17" Type="http://schemas.openxmlformats.org/officeDocument/2006/relationships/image" Target="../media/image183.jpeg"/><Relationship Id="rId2" Type="http://schemas.openxmlformats.org/officeDocument/2006/relationships/notesSlide" Target="../notesSlides/notesSlide26.xml"/><Relationship Id="rId16" Type="http://schemas.openxmlformats.org/officeDocument/2006/relationships/image" Target="../media/image182.png"/><Relationship Id="rId1" Type="http://schemas.openxmlformats.org/officeDocument/2006/relationships/slideLayout" Target="../slideLayouts/slideLayout138.xml"/><Relationship Id="rId6" Type="http://schemas.openxmlformats.org/officeDocument/2006/relationships/image" Target="../media/image172.tiff"/><Relationship Id="rId11" Type="http://schemas.openxmlformats.org/officeDocument/2006/relationships/image" Target="../media/image177.tiff"/><Relationship Id="rId5" Type="http://schemas.openxmlformats.org/officeDocument/2006/relationships/image" Target="../media/image171.jpeg"/><Relationship Id="rId15" Type="http://schemas.openxmlformats.org/officeDocument/2006/relationships/image" Target="../media/image181.png"/><Relationship Id="rId10" Type="http://schemas.openxmlformats.org/officeDocument/2006/relationships/image" Target="../media/image176.tiff"/><Relationship Id="rId4" Type="http://schemas.openxmlformats.org/officeDocument/2006/relationships/image" Target="../media/image170.jpeg"/><Relationship Id="rId9" Type="http://schemas.openxmlformats.org/officeDocument/2006/relationships/image" Target="../media/image175.tiff"/><Relationship Id="rId14" Type="http://schemas.openxmlformats.org/officeDocument/2006/relationships/image" Target="../media/image180.emf"/></Relationships>
</file>

<file path=ppt/slides/_rels/slide34.xml.rels><?xml version="1.0" encoding="UTF-8" standalone="yes"?>
<Relationships xmlns="http://schemas.openxmlformats.org/package/2006/relationships"><Relationship Id="rId3" Type="http://schemas.openxmlformats.org/officeDocument/2006/relationships/image" Target="../media/image83.png"/><Relationship Id="rId7" Type="http://schemas.openxmlformats.org/officeDocument/2006/relationships/image" Target="../media/image187.svg"/><Relationship Id="rId2" Type="http://schemas.openxmlformats.org/officeDocument/2006/relationships/notesSlide" Target="../notesSlides/notesSlide27.xml"/><Relationship Id="rId1" Type="http://schemas.openxmlformats.org/officeDocument/2006/relationships/slideLayout" Target="../slideLayouts/slideLayout241.xml"/><Relationship Id="rId6" Type="http://schemas.openxmlformats.org/officeDocument/2006/relationships/image" Target="../media/image186.png"/><Relationship Id="rId5" Type="http://schemas.openxmlformats.org/officeDocument/2006/relationships/image" Target="../media/image185.svg"/><Relationship Id="rId4" Type="http://schemas.openxmlformats.org/officeDocument/2006/relationships/image" Target="../media/image184.png"/></Relationships>
</file>

<file path=ppt/slides/_rels/slide35.xml.rels><?xml version="1.0" encoding="UTF-8" standalone="yes"?>
<Relationships xmlns="http://schemas.openxmlformats.org/package/2006/relationships"><Relationship Id="rId2" Type="http://schemas.openxmlformats.org/officeDocument/2006/relationships/image" Target="../media/image188.png"/><Relationship Id="rId1" Type="http://schemas.openxmlformats.org/officeDocument/2006/relationships/slideLayout" Target="../slideLayouts/slideLayout131.xml"/></Relationships>
</file>

<file path=ppt/slides/_rels/slide36.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notesSlide" Target="../notesSlides/notesSlide28.xml"/><Relationship Id="rId1" Type="http://schemas.openxmlformats.org/officeDocument/2006/relationships/slideLayout" Target="../slideLayouts/slideLayout191.xml"/><Relationship Id="rId4" Type="http://schemas.openxmlformats.org/officeDocument/2006/relationships/image" Target="../media/image190.png"/></Relationships>
</file>

<file path=ppt/slides/_rels/slide37.xml.rels><?xml version="1.0" encoding="UTF-8" standalone="yes"?>
<Relationships xmlns="http://schemas.openxmlformats.org/package/2006/relationships"><Relationship Id="rId13" Type="http://schemas.openxmlformats.org/officeDocument/2006/relationships/image" Target="../media/image134.svg"/><Relationship Id="rId18" Type="http://schemas.openxmlformats.org/officeDocument/2006/relationships/image" Target="../media/image198.png"/><Relationship Id="rId26" Type="http://schemas.openxmlformats.org/officeDocument/2006/relationships/image" Target="../media/image201.png"/><Relationship Id="rId3" Type="http://schemas.openxmlformats.org/officeDocument/2006/relationships/image" Target="../media/image191.png"/><Relationship Id="rId21" Type="http://schemas.openxmlformats.org/officeDocument/2006/relationships/image" Target="../media/image90.svg"/><Relationship Id="rId7" Type="http://schemas.openxmlformats.org/officeDocument/2006/relationships/image" Target="../media/image115.svg"/><Relationship Id="rId12" Type="http://schemas.openxmlformats.org/officeDocument/2006/relationships/image" Target="../media/image133.png"/><Relationship Id="rId17" Type="http://schemas.openxmlformats.org/officeDocument/2006/relationships/image" Target="../media/image197.svg"/><Relationship Id="rId25" Type="http://schemas.openxmlformats.org/officeDocument/2006/relationships/image" Target="../media/image121.svg"/><Relationship Id="rId33" Type="http://schemas.openxmlformats.org/officeDocument/2006/relationships/image" Target="../media/image208.png"/><Relationship Id="rId2" Type="http://schemas.openxmlformats.org/officeDocument/2006/relationships/notesSlide" Target="../notesSlides/notesSlide29.xml"/><Relationship Id="rId16" Type="http://schemas.openxmlformats.org/officeDocument/2006/relationships/image" Target="../media/image89.png"/><Relationship Id="rId20" Type="http://schemas.microsoft.com/office/2007/relationships/hdphoto" Target="../media/hdphoto1.wdp"/><Relationship Id="rId29" Type="http://schemas.openxmlformats.org/officeDocument/2006/relationships/image" Target="../media/image204.png"/><Relationship Id="rId1" Type="http://schemas.openxmlformats.org/officeDocument/2006/relationships/slideLayout" Target="../slideLayouts/slideLayout138.xml"/><Relationship Id="rId6" Type="http://schemas.openxmlformats.org/officeDocument/2006/relationships/image" Target="../media/image114.png"/><Relationship Id="rId11" Type="http://schemas.openxmlformats.org/officeDocument/2006/relationships/image" Target="../media/image196.svg"/><Relationship Id="rId24" Type="http://schemas.openxmlformats.org/officeDocument/2006/relationships/image" Target="../media/image120.png"/><Relationship Id="rId32" Type="http://schemas.openxmlformats.org/officeDocument/2006/relationships/image" Target="../media/image207.png"/><Relationship Id="rId5" Type="http://schemas.openxmlformats.org/officeDocument/2006/relationships/hyperlink" Target="https://commons.wikimedia.org/wiki/File:Satellite_of_GDAL.svg" TargetMode="External"/><Relationship Id="rId15" Type="http://schemas.openxmlformats.org/officeDocument/2006/relationships/image" Target="../media/image109.svg"/><Relationship Id="rId23" Type="http://schemas.openxmlformats.org/officeDocument/2006/relationships/hyperlink" Target="https://commons.wikimedia.org/wiki/File:Applications-internet.svg" TargetMode="External"/><Relationship Id="rId28" Type="http://schemas.openxmlformats.org/officeDocument/2006/relationships/image" Target="../media/image203.png"/><Relationship Id="rId10" Type="http://schemas.openxmlformats.org/officeDocument/2006/relationships/image" Target="../media/image195.png"/><Relationship Id="rId19" Type="http://schemas.openxmlformats.org/officeDocument/2006/relationships/image" Target="../media/image199.png"/><Relationship Id="rId31" Type="http://schemas.openxmlformats.org/officeDocument/2006/relationships/image" Target="../media/image206.png"/><Relationship Id="rId4" Type="http://schemas.openxmlformats.org/officeDocument/2006/relationships/image" Target="../media/image192.png"/><Relationship Id="rId9" Type="http://schemas.openxmlformats.org/officeDocument/2006/relationships/image" Target="../media/image194.svg"/><Relationship Id="rId14" Type="http://schemas.openxmlformats.org/officeDocument/2006/relationships/image" Target="../media/image108.png"/><Relationship Id="rId22" Type="http://schemas.openxmlformats.org/officeDocument/2006/relationships/image" Target="../media/image200.png"/><Relationship Id="rId27" Type="http://schemas.openxmlformats.org/officeDocument/2006/relationships/image" Target="../media/image202.png"/><Relationship Id="rId30" Type="http://schemas.openxmlformats.org/officeDocument/2006/relationships/image" Target="../media/image205.png"/><Relationship Id="rId8" Type="http://schemas.openxmlformats.org/officeDocument/2006/relationships/image" Target="../media/image19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68.xml"/></Relationships>
</file>

<file path=ppt/slides/_rels/slide39.xml.rels><?xml version="1.0" encoding="UTF-8" standalone="yes"?>
<Relationships xmlns="http://schemas.openxmlformats.org/package/2006/relationships"><Relationship Id="rId8" Type="http://schemas.openxmlformats.org/officeDocument/2006/relationships/image" Target="../media/image120.png"/><Relationship Id="rId3" Type="http://schemas.openxmlformats.org/officeDocument/2006/relationships/image" Target="../media/image210.svg"/><Relationship Id="rId7" Type="http://schemas.openxmlformats.org/officeDocument/2006/relationships/image" Target="../media/image129.svg"/><Relationship Id="rId2" Type="http://schemas.openxmlformats.org/officeDocument/2006/relationships/image" Target="../media/image209.png"/><Relationship Id="rId1" Type="http://schemas.openxmlformats.org/officeDocument/2006/relationships/slideLayout" Target="../slideLayouts/slideLayout140.xml"/><Relationship Id="rId6" Type="http://schemas.openxmlformats.org/officeDocument/2006/relationships/image" Target="../media/image128.png"/><Relationship Id="rId5" Type="http://schemas.openxmlformats.org/officeDocument/2006/relationships/image" Target="../media/image212.svg"/><Relationship Id="rId4" Type="http://schemas.openxmlformats.org/officeDocument/2006/relationships/image" Target="../media/image211.png"/><Relationship Id="rId9" Type="http://schemas.openxmlformats.org/officeDocument/2006/relationships/image" Target="../media/image121.svg"/></Relationships>
</file>

<file path=ppt/slides/_rels/slide4.xml.rels><?xml version="1.0" encoding="UTF-8" standalone="yes"?>
<Relationships xmlns="http://schemas.openxmlformats.org/package/2006/relationships"><Relationship Id="rId3" Type="http://schemas.openxmlformats.org/officeDocument/2006/relationships/hyperlink" Target="https://azure.microsoft.com/blog/how-to-migrate-from-azurerm-to-az-in-azure-powershell/" TargetMode="External"/><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40.xml.rels><?xml version="1.0" encoding="UTF-8" standalone="yes"?>
<Relationships xmlns="http://schemas.openxmlformats.org/package/2006/relationships"><Relationship Id="rId3" Type="http://schemas.openxmlformats.org/officeDocument/2006/relationships/image" Target="../media/image213.emf"/><Relationship Id="rId2" Type="http://schemas.openxmlformats.org/officeDocument/2006/relationships/notesSlide" Target="../notesSlides/notesSlide30.xml"/><Relationship Id="rId1" Type="http://schemas.openxmlformats.org/officeDocument/2006/relationships/slideLayout" Target="../slideLayouts/slideLayout19.xml"/></Relationships>
</file>

<file path=ppt/slides/_rels/slide41.xml.rels><?xml version="1.0" encoding="UTF-8" standalone="yes"?>
<Relationships xmlns="http://schemas.openxmlformats.org/package/2006/relationships"><Relationship Id="rId3" Type="http://schemas.openxmlformats.org/officeDocument/2006/relationships/image" Target="../media/image214.emf"/><Relationship Id="rId2" Type="http://schemas.openxmlformats.org/officeDocument/2006/relationships/notesSlide" Target="../notesSlides/notesSlide31.xml"/><Relationship Id="rId1" Type="http://schemas.openxmlformats.org/officeDocument/2006/relationships/slideLayout" Target="../slideLayouts/slideLayout19.xml"/><Relationship Id="rId4" Type="http://schemas.openxmlformats.org/officeDocument/2006/relationships/image" Target="../media/image215.emf"/></Relationships>
</file>

<file path=ppt/slides/_rels/slide42.xml.rels><?xml version="1.0" encoding="UTF-8" standalone="yes"?>
<Relationships xmlns="http://schemas.openxmlformats.org/package/2006/relationships"><Relationship Id="rId2" Type="http://schemas.openxmlformats.org/officeDocument/2006/relationships/image" Target="../media/image216.emf"/><Relationship Id="rId1" Type="http://schemas.openxmlformats.org/officeDocument/2006/relationships/slideLayout" Target="../slideLayouts/slideLayout19.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68.xml"/></Relationships>
</file>

<file path=ppt/slides/_rels/slide44.xml.rels><?xml version="1.0" encoding="UTF-8" standalone="yes"?>
<Relationships xmlns="http://schemas.openxmlformats.org/package/2006/relationships"><Relationship Id="rId8" Type="http://schemas.openxmlformats.org/officeDocument/2006/relationships/image" Target="../media/image222.svg"/><Relationship Id="rId3" Type="http://schemas.openxmlformats.org/officeDocument/2006/relationships/image" Target="../media/image217.png"/><Relationship Id="rId7" Type="http://schemas.openxmlformats.org/officeDocument/2006/relationships/image" Target="../media/image221.png"/><Relationship Id="rId2" Type="http://schemas.openxmlformats.org/officeDocument/2006/relationships/notesSlide" Target="../notesSlides/notesSlide32.xml"/><Relationship Id="rId1" Type="http://schemas.openxmlformats.org/officeDocument/2006/relationships/slideLayout" Target="../slideLayouts/slideLayout137.xml"/><Relationship Id="rId6" Type="http://schemas.openxmlformats.org/officeDocument/2006/relationships/image" Target="../media/image220.svg"/><Relationship Id="rId5" Type="http://schemas.openxmlformats.org/officeDocument/2006/relationships/image" Target="../media/image219.png"/><Relationship Id="rId10" Type="http://schemas.openxmlformats.org/officeDocument/2006/relationships/image" Target="../media/image105.svg"/><Relationship Id="rId4" Type="http://schemas.openxmlformats.org/officeDocument/2006/relationships/image" Target="../media/image218.svg"/><Relationship Id="rId9" Type="http://schemas.openxmlformats.org/officeDocument/2006/relationships/image" Target="../media/image104.png"/></Relationships>
</file>

<file path=ppt/slides/_rels/slide45.xml.rels><?xml version="1.0" encoding="UTF-8" standalone="yes"?>
<Relationships xmlns="http://schemas.openxmlformats.org/package/2006/relationships"><Relationship Id="rId8" Type="http://schemas.openxmlformats.org/officeDocument/2006/relationships/image" Target="../media/image229.emf"/><Relationship Id="rId13" Type="http://schemas.openxmlformats.org/officeDocument/2006/relationships/image" Target="../media/image234.png"/><Relationship Id="rId18" Type="http://schemas.openxmlformats.org/officeDocument/2006/relationships/image" Target="../media/image239.png"/><Relationship Id="rId3" Type="http://schemas.openxmlformats.org/officeDocument/2006/relationships/image" Target="../media/image224.svg"/><Relationship Id="rId7" Type="http://schemas.openxmlformats.org/officeDocument/2006/relationships/image" Target="../media/image228.emf"/><Relationship Id="rId12" Type="http://schemas.openxmlformats.org/officeDocument/2006/relationships/image" Target="../media/image233.png"/><Relationship Id="rId17" Type="http://schemas.openxmlformats.org/officeDocument/2006/relationships/image" Target="../media/image238.png"/><Relationship Id="rId2" Type="http://schemas.openxmlformats.org/officeDocument/2006/relationships/image" Target="../media/image223.png"/><Relationship Id="rId16" Type="http://schemas.openxmlformats.org/officeDocument/2006/relationships/image" Target="../media/image237.png"/><Relationship Id="rId1" Type="http://schemas.openxmlformats.org/officeDocument/2006/relationships/slideLayout" Target="../slideLayouts/slideLayout41.xml"/><Relationship Id="rId6" Type="http://schemas.openxmlformats.org/officeDocument/2006/relationships/image" Target="../media/image227.emf"/><Relationship Id="rId11" Type="http://schemas.openxmlformats.org/officeDocument/2006/relationships/image" Target="../media/image232.png"/><Relationship Id="rId5" Type="http://schemas.openxmlformats.org/officeDocument/2006/relationships/image" Target="../media/image226.emf"/><Relationship Id="rId15" Type="http://schemas.openxmlformats.org/officeDocument/2006/relationships/image" Target="../media/image236.png"/><Relationship Id="rId10" Type="http://schemas.openxmlformats.org/officeDocument/2006/relationships/image" Target="../media/image231.png"/><Relationship Id="rId19" Type="http://schemas.openxmlformats.org/officeDocument/2006/relationships/image" Target="../media/image240.png"/><Relationship Id="rId4" Type="http://schemas.openxmlformats.org/officeDocument/2006/relationships/image" Target="../media/image225.emf"/><Relationship Id="rId9" Type="http://schemas.openxmlformats.org/officeDocument/2006/relationships/image" Target="../media/image230.emf"/><Relationship Id="rId14" Type="http://schemas.openxmlformats.org/officeDocument/2006/relationships/image" Target="../media/image235.svg"/></Relationships>
</file>

<file path=ppt/slides/_rels/slide46.xml.rels><?xml version="1.0" encoding="UTF-8" standalone="yes"?>
<Relationships xmlns="http://schemas.openxmlformats.org/package/2006/relationships"><Relationship Id="rId3" Type="http://schemas.openxmlformats.org/officeDocument/2006/relationships/image" Target="../media/image241.png"/><Relationship Id="rId2" Type="http://schemas.openxmlformats.org/officeDocument/2006/relationships/notesSlide" Target="../notesSlides/notesSlide33.xml"/><Relationship Id="rId1" Type="http://schemas.openxmlformats.org/officeDocument/2006/relationships/slideLayout" Target="../slideLayouts/slideLayout138.xml"/></Relationships>
</file>

<file path=ppt/slides/_rels/slide47.xml.rels><?xml version="1.0" encoding="UTF-8" standalone="yes"?>
<Relationships xmlns="http://schemas.openxmlformats.org/package/2006/relationships"><Relationship Id="rId8" Type="http://schemas.openxmlformats.org/officeDocument/2006/relationships/image" Target="../media/image117.svg"/><Relationship Id="rId3" Type="http://schemas.openxmlformats.org/officeDocument/2006/relationships/image" Target="../media/image242.png"/><Relationship Id="rId7" Type="http://schemas.openxmlformats.org/officeDocument/2006/relationships/image" Target="../media/image245.png"/><Relationship Id="rId2" Type="http://schemas.openxmlformats.org/officeDocument/2006/relationships/notesSlide" Target="../notesSlides/notesSlide34.xml"/><Relationship Id="rId1" Type="http://schemas.openxmlformats.org/officeDocument/2006/relationships/slideLayout" Target="../slideLayouts/slideLayout137.xml"/><Relationship Id="rId6" Type="http://schemas.openxmlformats.org/officeDocument/2006/relationships/image" Target="../media/image244.svg"/><Relationship Id="rId5" Type="http://schemas.openxmlformats.org/officeDocument/2006/relationships/image" Target="../media/image243.png"/><Relationship Id="rId4" Type="http://schemas.openxmlformats.org/officeDocument/2006/relationships/image" Target="../media/image222.svg"/></Relationships>
</file>

<file path=ppt/slides/_rels/slide48.xml.rels><?xml version="1.0" encoding="UTF-8" standalone="yes"?>
<Relationships xmlns="http://schemas.openxmlformats.org/package/2006/relationships"><Relationship Id="rId3" Type="http://schemas.openxmlformats.org/officeDocument/2006/relationships/image" Target="../media/image219.png"/><Relationship Id="rId2" Type="http://schemas.openxmlformats.org/officeDocument/2006/relationships/notesSlide" Target="../notesSlides/notesSlide35.xml"/><Relationship Id="rId1" Type="http://schemas.openxmlformats.org/officeDocument/2006/relationships/slideLayout" Target="../slideLayouts/slideLayout137.xml"/><Relationship Id="rId4" Type="http://schemas.openxmlformats.org/officeDocument/2006/relationships/image" Target="../media/image220.svg"/></Relationships>
</file>

<file path=ppt/slides/_rels/slide49.xml.rels><?xml version="1.0" encoding="UTF-8" standalone="yes"?>
<Relationships xmlns="http://schemas.openxmlformats.org/package/2006/relationships"><Relationship Id="rId8" Type="http://schemas.openxmlformats.org/officeDocument/2006/relationships/image" Target="../media/image248.svg"/><Relationship Id="rId13" Type="http://schemas.openxmlformats.org/officeDocument/2006/relationships/image" Target="../media/image253.png"/><Relationship Id="rId18" Type="http://schemas.openxmlformats.org/officeDocument/2006/relationships/image" Target="../media/image91.png"/><Relationship Id="rId26" Type="http://schemas.openxmlformats.org/officeDocument/2006/relationships/image" Target="../media/image112.png"/><Relationship Id="rId3" Type="http://schemas.openxmlformats.org/officeDocument/2006/relationships/image" Target="../media/image217.png"/><Relationship Id="rId21" Type="http://schemas.openxmlformats.org/officeDocument/2006/relationships/image" Target="../media/image258.svg"/><Relationship Id="rId7" Type="http://schemas.openxmlformats.org/officeDocument/2006/relationships/image" Target="../media/image221.png"/><Relationship Id="rId12" Type="http://schemas.openxmlformats.org/officeDocument/2006/relationships/image" Target="../media/image252.svg"/><Relationship Id="rId17" Type="http://schemas.openxmlformats.org/officeDocument/2006/relationships/image" Target="../media/image236.png"/><Relationship Id="rId25" Type="http://schemas.openxmlformats.org/officeDocument/2006/relationships/image" Target="../media/image134.svg"/><Relationship Id="rId2" Type="http://schemas.openxmlformats.org/officeDocument/2006/relationships/notesSlide" Target="../notesSlides/notesSlide36.xml"/><Relationship Id="rId16" Type="http://schemas.openxmlformats.org/officeDocument/2006/relationships/image" Target="../media/image256.svg"/><Relationship Id="rId20" Type="http://schemas.openxmlformats.org/officeDocument/2006/relationships/image" Target="../media/image257.png"/><Relationship Id="rId1" Type="http://schemas.openxmlformats.org/officeDocument/2006/relationships/slideLayout" Target="../slideLayouts/slideLayout190.xml"/><Relationship Id="rId6" Type="http://schemas.openxmlformats.org/officeDocument/2006/relationships/image" Target="../media/image247.svg"/><Relationship Id="rId11" Type="http://schemas.openxmlformats.org/officeDocument/2006/relationships/image" Target="../media/image251.png"/><Relationship Id="rId24" Type="http://schemas.openxmlformats.org/officeDocument/2006/relationships/image" Target="../media/image133.png"/><Relationship Id="rId5" Type="http://schemas.openxmlformats.org/officeDocument/2006/relationships/image" Target="../media/image246.png"/><Relationship Id="rId15" Type="http://schemas.openxmlformats.org/officeDocument/2006/relationships/image" Target="../media/image255.png"/><Relationship Id="rId23" Type="http://schemas.openxmlformats.org/officeDocument/2006/relationships/image" Target="../media/image212.svg"/><Relationship Id="rId10" Type="http://schemas.openxmlformats.org/officeDocument/2006/relationships/image" Target="../media/image250.svg"/><Relationship Id="rId19" Type="http://schemas.openxmlformats.org/officeDocument/2006/relationships/image" Target="../media/image92.svg"/><Relationship Id="rId4" Type="http://schemas.openxmlformats.org/officeDocument/2006/relationships/image" Target="../media/image218.svg"/><Relationship Id="rId9" Type="http://schemas.openxmlformats.org/officeDocument/2006/relationships/image" Target="../media/image249.png"/><Relationship Id="rId14" Type="http://schemas.openxmlformats.org/officeDocument/2006/relationships/image" Target="../media/image254.svg"/><Relationship Id="rId22" Type="http://schemas.openxmlformats.org/officeDocument/2006/relationships/image" Target="../media/image211.png"/><Relationship Id="rId27" Type="http://schemas.openxmlformats.org/officeDocument/2006/relationships/image" Target="../media/image113.sv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92.xml"/></Relationships>
</file>

<file path=ppt/slides/_rels/slide7.xml.rels><?xml version="1.0" encoding="UTF-8" standalone="yes"?>
<Relationships xmlns="http://schemas.openxmlformats.org/package/2006/relationships"><Relationship Id="rId3" Type="http://schemas.openxmlformats.org/officeDocument/2006/relationships/image" Target="../media/image65.svg"/><Relationship Id="rId2" Type="http://schemas.openxmlformats.org/officeDocument/2006/relationships/image" Target="../media/image64.png"/><Relationship Id="rId1" Type="http://schemas.openxmlformats.org/officeDocument/2006/relationships/slideLayout" Target="../slideLayouts/slideLayout137.xml"/></Relationships>
</file>

<file path=ppt/slides/_rels/slide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7.xml"/><Relationship Id="rId1" Type="http://schemas.openxmlformats.org/officeDocument/2006/relationships/slideLayout" Target="../slideLayouts/slideLayout137.xml"/><Relationship Id="rId4" Type="http://schemas.openxmlformats.org/officeDocument/2006/relationships/image" Target="../media/image67.sv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7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2"/>
          </p:nvPr>
        </p:nvSpPr>
        <p:spPr>
          <a:xfrm>
            <a:off x="584200" y="3962400"/>
            <a:ext cx="9144000" cy="615553"/>
          </a:xfrm>
        </p:spPr>
        <p:txBody>
          <a:bodyPr/>
          <a:lstStyle/>
          <a:p>
            <a:r>
              <a:rPr lang="en-US" dirty="0"/>
              <a:t>Jon Ormond, Principal PM</a:t>
            </a:r>
          </a:p>
          <a:p>
            <a:r>
              <a:rPr lang="en-US" dirty="0"/>
              <a:t>Azure Networking</a:t>
            </a:r>
          </a:p>
        </p:txBody>
      </p:sp>
      <p:sp>
        <p:nvSpPr>
          <p:cNvPr id="4" name="Title 3"/>
          <p:cNvSpPr>
            <a:spLocks noGrp="1"/>
          </p:cNvSpPr>
          <p:nvPr>
            <p:ph type="title"/>
          </p:nvPr>
        </p:nvSpPr>
        <p:spPr>
          <a:xfrm>
            <a:off x="584200" y="2425780"/>
            <a:ext cx="9144000" cy="1107996"/>
          </a:xfrm>
        </p:spPr>
        <p:txBody>
          <a:bodyPr/>
          <a:lstStyle/>
          <a:p>
            <a:r>
              <a:rPr lang="en-US" dirty="0"/>
              <a:t>Mastering Azure networking concepts –</a:t>
            </a:r>
            <a:br>
              <a:rPr lang="en-US" dirty="0"/>
            </a:br>
            <a:r>
              <a:rPr lang="en-US" dirty="0"/>
              <a:t>ExpressRoute and Azure Firewall</a:t>
            </a:r>
          </a:p>
        </p:txBody>
      </p:sp>
      <p:sp>
        <p:nvSpPr>
          <p:cNvPr id="3" name="Text Placeholder 2">
            <a:extLst>
              <a:ext uri="{FF2B5EF4-FFF2-40B4-BE49-F238E27FC236}">
                <a16:creationId xmlns:a16="http://schemas.microsoft.com/office/drawing/2014/main" id="{CB2FD212-2CBC-4C69-ABAE-DFF157CE9CC7}"/>
              </a:ext>
            </a:extLst>
          </p:cNvPr>
          <p:cNvSpPr>
            <a:spLocks noGrp="1"/>
          </p:cNvSpPr>
          <p:nvPr>
            <p:ph type="body" sz="quarter" idx="13"/>
          </p:nvPr>
        </p:nvSpPr>
        <p:spPr>
          <a:xfrm>
            <a:off x="8408988" y="589607"/>
            <a:ext cx="3200400" cy="307777"/>
          </a:xfrm>
        </p:spPr>
        <p:txBody>
          <a:bodyPr/>
          <a:lstStyle/>
          <a:p>
            <a:endParaRPr lang="en-US" dirty="0"/>
          </a:p>
        </p:txBody>
      </p:sp>
    </p:spTree>
    <p:extLst>
      <p:ext uri="{BB962C8B-B14F-4D97-AF65-F5344CB8AC3E}">
        <p14:creationId xmlns:p14="http://schemas.microsoft.com/office/powerpoint/2010/main" val="31822888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8BBC9E-61FA-40F8-9A66-DFF40A8D324C}"/>
              </a:ext>
            </a:extLst>
          </p:cNvPr>
          <p:cNvSpPr>
            <a:spLocks noGrp="1"/>
          </p:cNvSpPr>
          <p:nvPr>
            <p:ph type="title"/>
          </p:nvPr>
        </p:nvSpPr>
        <p:spPr/>
        <p:txBody>
          <a:bodyPr/>
          <a:lstStyle/>
          <a:p>
            <a:r>
              <a:rPr lang="en-US"/>
              <a:t>Zero Trust based network security</a:t>
            </a:r>
          </a:p>
        </p:txBody>
      </p:sp>
      <p:sp>
        <p:nvSpPr>
          <p:cNvPr id="6" name="Text Placeholder 5">
            <a:extLst>
              <a:ext uri="{FF2B5EF4-FFF2-40B4-BE49-F238E27FC236}">
                <a16:creationId xmlns:a16="http://schemas.microsoft.com/office/drawing/2014/main" id="{04602B92-9138-4187-8D99-FFDCBFE175FC}"/>
              </a:ext>
            </a:extLst>
          </p:cNvPr>
          <p:cNvSpPr>
            <a:spLocks noGrp="1"/>
          </p:cNvSpPr>
          <p:nvPr>
            <p:ph type="body" sz="quarter" idx="12"/>
          </p:nvPr>
        </p:nvSpPr>
        <p:spPr>
          <a:xfrm>
            <a:off x="4356100" y="2290713"/>
            <a:ext cx="7253288" cy="1846659"/>
          </a:xfrm>
        </p:spPr>
        <p:txBody>
          <a:bodyPr/>
          <a:lstStyle/>
          <a:p>
            <a:pPr lvl="1"/>
            <a:r>
              <a:rPr lang="en-US"/>
              <a:t>All Azure DC-DC traffic encrypted by default </a:t>
            </a:r>
          </a:p>
          <a:p>
            <a:pPr lvl="1"/>
            <a:r>
              <a:rPr lang="en-US"/>
              <a:t>A diverse set of network segmentation controls available to create isolated environments</a:t>
            </a:r>
          </a:p>
          <a:p>
            <a:pPr lvl="1"/>
            <a:r>
              <a:rPr lang="en-US"/>
              <a:t>Private and dedicated connectivity</a:t>
            </a:r>
          </a:p>
          <a:p>
            <a:pPr lvl="1"/>
            <a:r>
              <a:rPr lang="en-US"/>
              <a:t>Intelligent threat protection and secure app delivery</a:t>
            </a:r>
          </a:p>
        </p:txBody>
      </p:sp>
      <p:grpSp>
        <p:nvGrpSpPr>
          <p:cNvPr id="32" name="Group 31">
            <a:extLst>
              <a:ext uri="{FF2B5EF4-FFF2-40B4-BE49-F238E27FC236}">
                <a16:creationId xmlns:a16="http://schemas.microsoft.com/office/drawing/2014/main" id="{D63CAD06-B0FF-4DF3-BF94-9049717FFA8F}"/>
              </a:ext>
            </a:extLst>
          </p:cNvPr>
          <p:cNvGrpSpPr>
            <a:grpSpLocks noChangeAspect="1"/>
          </p:cNvGrpSpPr>
          <p:nvPr/>
        </p:nvGrpSpPr>
        <p:grpSpPr>
          <a:xfrm>
            <a:off x="887669" y="2525659"/>
            <a:ext cx="2577582" cy="1806681"/>
            <a:chOff x="3724935" y="1995806"/>
            <a:chExt cx="1848444" cy="1295613"/>
          </a:xfrm>
        </p:grpSpPr>
        <p:sp>
          <p:nvSpPr>
            <p:cNvPr id="33" name="Freeform: Shape 32">
              <a:extLst>
                <a:ext uri="{FF2B5EF4-FFF2-40B4-BE49-F238E27FC236}">
                  <a16:creationId xmlns:a16="http://schemas.microsoft.com/office/drawing/2014/main" id="{CED39609-FC41-430F-944C-DD90ECC0DCD1}"/>
                </a:ext>
              </a:extLst>
            </p:cNvPr>
            <p:cNvSpPr/>
            <p:nvPr/>
          </p:nvSpPr>
          <p:spPr>
            <a:xfrm>
              <a:off x="4009575" y="1995806"/>
              <a:ext cx="813690" cy="517032"/>
            </a:xfrm>
            <a:custGeom>
              <a:avLst/>
              <a:gdLst>
                <a:gd name="connsiteX0" fmla="*/ 537482 w 538450"/>
                <a:gd name="connsiteY0" fmla="*/ 215026 h 342140"/>
                <a:gd name="connsiteX1" fmla="*/ 410722 w 538450"/>
                <a:gd name="connsiteY1" fmla="*/ 88266 h 342140"/>
                <a:gd name="connsiteX2" fmla="*/ 391322 w 538450"/>
                <a:gd name="connsiteY2" fmla="*/ 89772 h 342140"/>
                <a:gd name="connsiteX3" fmla="*/ 270495 w 538450"/>
                <a:gd name="connsiteY3" fmla="*/ 2472 h 342140"/>
                <a:gd name="connsiteX4" fmla="*/ 143546 w 538450"/>
                <a:gd name="connsiteY4" fmla="*/ 120756 h 342140"/>
                <a:gd name="connsiteX5" fmla="*/ 115106 w 538450"/>
                <a:gd name="connsiteY5" fmla="*/ 117178 h 342140"/>
                <a:gd name="connsiteX6" fmla="*/ 2472 w 538450"/>
                <a:gd name="connsiteY6" fmla="*/ 229811 h 342140"/>
                <a:gd name="connsiteX7" fmla="*/ 97401 w 538450"/>
                <a:gd name="connsiteY7" fmla="*/ 341032 h 342140"/>
                <a:gd name="connsiteX8" fmla="*/ 103993 w 538450"/>
                <a:gd name="connsiteY8" fmla="*/ 341880 h 342140"/>
                <a:gd name="connsiteX9" fmla="*/ 411758 w 538450"/>
                <a:gd name="connsiteY9" fmla="*/ 341691 h 342140"/>
                <a:gd name="connsiteX10" fmla="*/ 537482 w 538450"/>
                <a:gd name="connsiteY10" fmla="*/ 215026 h 342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38450" h="342140">
                  <a:moveTo>
                    <a:pt x="537482" y="215026"/>
                  </a:moveTo>
                  <a:cubicBezTo>
                    <a:pt x="537482" y="145053"/>
                    <a:pt x="480788" y="88266"/>
                    <a:pt x="410722" y="88266"/>
                  </a:cubicBezTo>
                  <a:cubicBezTo>
                    <a:pt x="404130" y="88266"/>
                    <a:pt x="397631" y="88736"/>
                    <a:pt x="391322" y="89772"/>
                  </a:cubicBezTo>
                  <a:cubicBezTo>
                    <a:pt x="374653" y="39106"/>
                    <a:pt x="326812" y="2472"/>
                    <a:pt x="270495" y="2472"/>
                  </a:cubicBezTo>
                  <a:cubicBezTo>
                    <a:pt x="203254" y="2472"/>
                    <a:pt x="148161" y="54645"/>
                    <a:pt x="143546" y="120756"/>
                  </a:cubicBezTo>
                  <a:cubicBezTo>
                    <a:pt x="134506" y="118401"/>
                    <a:pt x="124900" y="117178"/>
                    <a:pt x="115106" y="117178"/>
                  </a:cubicBezTo>
                  <a:cubicBezTo>
                    <a:pt x="52950" y="117083"/>
                    <a:pt x="2472" y="167561"/>
                    <a:pt x="2472" y="229811"/>
                  </a:cubicBezTo>
                  <a:cubicBezTo>
                    <a:pt x="2472" y="285940"/>
                    <a:pt x="43627" y="332556"/>
                    <a:pt x="97401" y="341032"/>
                  </a:cubicBezTo>
                  <a:lnTo>
                    <a:pt x="103993" y="341880"/>
                  </a:lnTo>
                  <a:cubicBezTo>
                    <a:pt x="107666" y="342256"/>
                    <a:pt x="411758" y="341691"/>
                    <a:pt x="411758" y="341691"/>
                  </a:cubicBezTo>
                  <a:cubicBezTo>
                    <a:pt x="481354" y="341220"/>
                    <a:pt x="537482" y="284715"/>
                    <a:pt x="537482" y="215026"/>
                  </a:cubicBezTo>
                  <a:close/>
                </a:path>
              </a:pathLst>
            </a:custGeom>
            <a:solidFill>
              <a:srgbClr val="50E6FF"/>
            </a:solidFill>
            <a:ln w="559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34" name="Group 164" descr="access, cloud">
              <a:extLst>
                <a:ext uri="{FF2B5EF4-FFF2-40B4-BE49-F238E27FC236}">
                  <a16:creationId xmlns:a16="http://schemas.microsoft.com/office/drawing/2014/main" id="{90AF3E7B-F3F3-4793-AA4C-41D30B790765}"/>
                </a:ext>
              </a:extLst>
            </p:cNvPr>
            <p:cNvGrpSpPr>
              <a:grpSpLocks noChangeAspect="1"/>
            </p:cNvGrpSpPr>
            <p:nvPr/>
          </p:nvGrpSpPr>
          <p:grpSpPr bwMode="auto">
            <a:xfrm>
              <a:off x="4656944" y="2100388"/>
              <a:ext cx="409575" cy="409575"/>
              <a:chOff x="2821" y="3067"/>
              <a:chExt cx="258" cy="258"/>
            </a:xfrm>
          </p:grpSpPr>
          <p:sp>
            <p:nvSpPr>
              <p:cNvPr id="67" name="AutoShape 163">
                <a:extLst>
                  <a:ext uri="{FF2B5EF4-FFF2-40B4-BE49-F238E27FC236}">
                    <a16:creationId xmlns:a16="http://schemas.microsoft.com/office/drawing/2014/main" id="{F796AE89-DA59-41F1-BBDD-F2BD6F48574B}"/>
                  </a:ext>
                </a:extLst>
              </p:cNvPr>
              <p:cNvSpPr>
                <a:spLocks noChangeAspect="1" noChangeArrowheads="1" noTextEdit="1"/>
              </p:cNvSpPr>
              <p:nvPr/>
            </p:nvSpPr>
            <p:spPr bwMode="auto">
              <a:xfrm>
                <a:off x="2821" y="3067"/>
                <a:ext cx="258" cy="2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8" name="Oval 165">
                <a:extLst>
                  <a:ext uri="{FF2B5EF4-FFF2-40B4-BE49-F238E27FC236}">
                    <a16:creationId xmlns:a16="http://schemas.microsoft.com/office/drawing/2014/main" id="{9FBE476D-F331-448A-B931-74B7F6783464}"/>
                  </a:ext>
                </a:extLst>
              </p:cNvPr>
              <p:cNvSpPr>
                <a:spLocks noChangeArrowheads="1"/>
              </p:cNvSpPr>
              <p:nvPr/>
            </p:nvSpPr>
            <p:spPr bwMode="auto">
              <a:xfrm>
                <a:off x="2981" y="3107"/>
                <a:ext cx="48" cy="4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9" name="Freeform 166">
                <a:extLst>
                  <a:ext uri="{FF2B5EF4-FFF2-40B4-BE49-F238E27FC236}">
                    <a16:creationId xmlns:a16="http://schemas.microsoft.com/office/drawing/2014/main" id="{58047F92-212B-4BA5-B53A-078211FED719}"/>
                  </a:ext>
                </a:extLst>
              </p:cNvPr>
              <p:cNvSpPr>
                <a:spLocks/>
              </p:cNvSpPr>
              <p:nvPr/>
            </p:nvSpPr>
            <p:spPr bwMode="auto">
              <a:xfrm>
                <a:off x="2974" y="3138"/>
                <a:ext cx="81" cy="18"/>
              </a:xfrm>
              <a:custGeom>
                <a:avLst/>
                <a:gdLst>
                  <a:gd name="T0" fmla="*/ 53 w 60"/>
                  <a:gd name="T1" fmla="*/ 13 h 13"/>
                  <a:gd name="T2" fmla="*/ 7 w 60"/>
                  <a:gd name="T3" fmla="*/ 13 h 13"/>
                  <a:gd name="T4" fmla="*/ 0 w 60"/>
                  <a:gd name="T5" fmla="*/ 6 h 13"/>
                  <a:gd name="T6" fmla="*/ 7 w 60"/>
                  <a:gd name="T7" fmla="*/ 0 h 13"/>
                  <a:gd name="T8" fmla="*/ 53 w 60"/>
                  <a:gd name="T9" fmla="*/ 0 h 13"/>
                  <a:gd name="T10" fmla="*/ 60 w 60"/>
                  <a:gd name="T11" fmla="*/ 6 h 13"/>
                  <a:gd name="T12" fmla="*/ 53 w 60"/>
                  <a:gd name="T13" fmla="*/ 13 h 13"/>
                </a:gdLst>
                <a:ahLst/>
                <a:cxnLst>
                  <a:cxn ang="0">
                    <a:pos x="T0" y="T1"/>
                  </a:cxn>
                  <a:cxn ang="0">
                    <a:pos x="T2" y="T3"/>
                  </a:cxn>
                  <a:cxn ang="0">
                    <a:pos x="T4" y="T5"/>
                  </a:cxn>
                  <a:cxn ang="0">
                    <a:pos x="T6" y="T7"/>
                  </a:cxn>
                  <a:cxn ang="0">
                    <a:pos x="T8" y="T9"/>
                  </a:cxn>
                  <a:cxn ang="0">
                    <a:pos x="T10" y="T11"/>
                  </a:cxn>
                  <a:cxn ang="0">
                    <a:pos x="T12" y="T13"/>
                  </a:cxn>
                </a:cxnLst>
                <a:rect l="0" t="0" r="r" b="b"/>
                <a:pathLst>
                  <a:path w="60" h="13">
                    <a:moveTo>
                      <a:pt x="53" y="13"/>
                    </a:moveTo>
                    <a:cubicBezTo>
                      <a:pt x="7" y="13"/>
                      <a:pt x="7" y="13"/>
                      <a:pt x="7" y="13"/>
                    </a:cubicBezTo>
                    <a:cubicBezTo>
                      <a:pt x="3" y="13"/>
                      <a:pt x="0" y="10"/>
                      <a:pt x="0" y="6"/>
                    </a:cubicBezTo>
                    <a:cubicBezTo>
                      <a:pt x="0" y="3"/>
                      <a:pt x="3" y="0"/>
                      <a:pt x="7" y="0"/>
                    </a:cubicBezTo>
                    <a:cubicBezTo>
                      <a:pt x="53" y="0"/>
                      <a:pt x="53" y="0"/>
                      <a:pt x="53" y="0"/>
                    </a:cubicBezTo>
                    <a:cubicBezTo>
                      <a:pt x="57" y="0"/>
                      <a:pt x="60" y="3"/>
                      <a:pt x="60" y="6"/>
                    </a:cubicBezTo>
                    <a:cubicBezTo>
                      <a:pt x="60" y="10"/>
                      <a:pt x="57" y="13"/>
                      <a:pt x="53" y="13"/>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0" name="Oval 167">
                <a:extLst>
                  <a:ext uri="{FF2B5EF4-FFF2-40B4-BE49-F238E27FC236}">
                    <a16:creationId xmlns:a16="http://schemas.microsoft.com/office/drawing/2014/main" id="{10D58246-5DFF-4D27-BBC7-4E7122890F45}"/>
                  </a:ext>
                </a:extLst>
              </p:cNvPr>
              <p:cNvSpPr>
                <a:spLocks noChangeArrowheads="1"/>
              </p:cNvSpPr>
              <p:nvPr/>
            </p:nvSpPr>
            <p:spPr bwMode="auto">
              <a:xfrm>
                <a:off x="3016" y="3115"/>
                <a:ext cx="32" cy="33"/>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1" name="Rectangle 168">
                <a:extLst>
                  <a:ext uri="{FF2B5EF4-FFF2-40B4-BE49-F238E27FC236}">
                    <a16:creationId xmlns:a16="http://schemas.microsoft.com/office/drawing/2014/main" id="{D3FD5761-8DF9-4265-8D02-2DC6E738D76C}"/>
                  </a:ext>
                </a:extLst>
              </p:cNvPr>
              <p:cNvSpPr>
                <a:spLocks noChangeArrowheads="1"/>
              </p:cNvSpPr>
              <p:nvPr/>
            </p:nvSpPr>
            <p:spPr bwMode="auto">
              <a:xfrm>
                <a:off x="2821" y="3067"/>
                <a:ext cx="129" cy="258"/>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2" name="Rectangle 169">
                <a:extLst>
                  <a:ext uri="{FF2B5EF4-FFF2-40B4-BE49-F238E27FC236}">
                    <a16:creationId xmlns:a16="http://schemas.microsoft.com/office/drawing/2014/main" id="{4A3B96D9-3081-4002-B1F6-3827C729A07A}"/>
                  </a:ext>
                </a:extLst>
              </p:cNvPr>
              <p:cNvSpPr>
                <a:spLocks noChangeArrowheads="1"/>
              </p:cNvSpPr>
              <p:nvPr/>
            </p:nvSpPr>
            <p:spPr bwMode="auto">
              <a:xfrm>
                <a:off x="2950" y="3196"/>
                <a:ext cx="129" cy="129"/>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3" name="Rectangle 170">
                <a:extLst>
                  <a:ext uri="{FF2B5EF4-FFF2-40B4-BE49-F238E27FC236}">
                    <a16:creationId xmlns:a16="http://schemas.microsoft.com/office/drawing/2014/main" id="{2CD392F4-3F0B-44D7-84EE-C440CE9F19F9}"/>
                  </a:ext>
                </a:extLst>
              </p:cNvPr>
              <p:cNvSpPr>
                <a:spLocks noChangeArrowheads="1"/>
              </p:cNvSpPr>
              <p:nvPr/>
            </p:nvSpPr>
            <p:spPr bwMode="auto">
              <a:xfrm>
                <a:off x="2853" y="3107"/>
                <a:ext cx="24" cy="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4" name="Rectangle 171">
                <a:extLst>
                  <a:ext uri="{FF2B5EF4-FFF2-40B4-BE49-F238E27FC236}">
                    <a16:creationId xmlns:a16="http://schemas.microsoft.com/office/drawing/2014/main" id="{0EA62539-4AB9-4153-9461-6E8603275DA6}"/>
                  </a:ext>
                </a:extLst>
              </p:cNvPr>
              <p:cNvSpPr>
                <a:spLocks noChangeArrowheads="1"/>
              </p:cNvSpPr>
              <p:nvPr/>
            </p:nvSpPr>
            <p:spPr bwMode="auto">
              <a:xfrm>
                <a:off x="2894" y="3107"/>
                <a:ext cx="24" cy="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5" name="Rectangle 172">
                <a:extLst>
                  <a:ext uri="{FF2B5EF4-FFF2-40B4-BE49-F238E27FC236}">
                    <a16:creationId xmlns:a16="http://schemas.microsoft.com/office/drawing/2014/main" id="{7D7FAC1C-24B0-475F-9216-CB088F789672}"/>
                  </a:ext>
                </a:extLst>
              </p:cNvPr>
              <p:cNvSpPr>
                <a:spLocks noChangeArrowheads="1"/>
              </p:cNvSpPr>
              <p:nvPr/>
            </p:nvSpPr>
            <p:spPr bwMode="auto">
              <a:xfrm>
                <a:off x="2853" y="3148"/>
                <a:ext cx="24" cy="2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6" name="Rectangle 173">
                <a:extLst>
                  <a:ext uri="{FF2B5EF4-FFF2-40B4-BE49-F238E27FC236}">
                    <a16:creationId xmlns:a16="http://schemas.microsoft.com/office/drawing/2014/main" id="{0DCD7730-3E45-4D74-9BBD-D9851B6E2C4A}"/>
                  </a:ext>
                </a:extLst>
              </p:cNvPr>
              <p:cNvSpPr>
                <a:spLocks noChangeArrowheads="1"/>
              </p:cNvSpPr>
              <p:nvPr/>
            </p:nvSpPr>
            <p:spPr bwMode="auto">
              <a:xfrm>
                <a:off x="2894" y="3148"/>
                <a:ext cx="24" cy="2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7" name="Rectangle 174">
                <a:extLst>
                  <a:ext uri="{FF2B5EF4-FFF2-40B4-BE49-F238E27FC236}">
                    <a16:creationId xmlns:a16="http://schemas.microsoft.com/office/drawing/2014/main" id="{75675A76-BCC2-4C54-90C5-6014E635C6CE}"/>
                  </a:ext>
                </a:extLst>
              </p:cNvPr>
              <p:cNvSpPr>
                <a:spLocks noChangeArrowheads="1"/>
              </p:cNvSpPr>
              <p:nvPr/>
            </p:nvSpPr>
            <p:spPr bwMode="auto">
              <a:xfrm>
                <a:off x="2853" y="3188"/>
                <a:ext cx="24" cy="2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8" name="Rectangle 175">
                <a:extLst>
                  <a:ext uri="{FF2B5EF4-FFF2-40B4-BE49-F238E27FC236}">
                    <a16:creationId xmlns:a16="http://schemas.microsoft.com/office/drawing/2014/main" id="{5E8FEC09-D28C-46D9-97EA-1A7082642E7C}"/>
                  </a:ext>
                </a:extLst>
              </p:cNvPr>
              <p:cNvSpPr>
                <a:spLocks noChangeArrowheads="1"/>
              </p:cNvSpPr>
              <p:nvPr/>
            </p:nvSpPr>
            <p:spPr bwMode="auto">
              <a:xfrm>
                <a:off x="2894" y="3188"/>
                <a:ext cx="24" cy="2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9" name="Rectangle 176">
                <a:extLst>
                  <a:ext uri="{FF2B5EF4-FFF2-40B4-BE49-F238E27FC236}">
                    <a16:creationId xmlns:a16="http://schemas.microsoft.com/office/drawing/2014/main" id="{3036A3B7-B171-4BEA-9968-91747698F6D5}"/>
                  </a:ext>
                </a:extLst>
              </p:cNvPr>
              <p:cNvSpPr>
                <a:spLocks noChangeArrowheads="1"/>
              </p:cNvSpPr>
              <p:nvPr/>
            </p:nvSpPr>
            <p:spPr bwMode="auto">
              <a:xfrm>
                <a:off x="2853" y="3228"/>
                <a:ext cx="24" cy="2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0" name="Rectangle 177">
                <a:extLst>
                  <a:ext uri="{FF2B5EF4-FFF2-40B4-BE49-F238E27FC236}">
                    <a16:creationId xmlns:a16="http://schemas.microsoft.com/office/drawing/2014/main" id="{BD3A05B5-BB61-4B57-9799-38CDA4AC06A9}"/>
                  </a:ext>
                </a:extLst>
              </p:cNvPr>
              <p:cNvSpPr>
                <a:spLocks noChangeArrowheads="1"/>
              </p:cNvSpPr>
              <p:nvPr/>
            </p:nvSpPr>
            <p:spPr bwMode="auto">
              <a:xfrm>
                <a:off x="2894" y="3228"/>
                <a:ext cx="24" cy="2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1" name="Rectangle 178">
                <a:extLst>
                  <a:ext uri="{FF2B5EF4-FFF2-40B4-BE49-F238E27FC236}">
                    <a16:creationId xmlns:a16="http://schemas.microsoft.com/office/drawing/2014/main" id="{6E997AB9-3057-49CB-919C-A5C271377AC2}"/>
                  </a:ext>
                </a:extLst>
              </p:cNvPr>
              <p:cNvSpPr>
                <a:spLocks noChangeArrowheads="1"/>
              </p:cNvSpPr>
              <p:nvPr/>
            </p:nvSpPr>
            <p:spPr bwMode="auto">
              <a:xfrm>
                <a:off x="2869" y="3293"/>
                <a:ext cx="33" cy="3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2" name="Rectangle 179">
                <a:extLst>
                  <a:ext uri="{FF2B5EF4-FFF2-40B4-BE49-F238E27FC236}">
                    <a16:creationId xmlns:a16="http://schemas.microsoft.com/office/drawing/2014/main" id="{F8C3567C-0EEC-4FF4-8C25-57CEFBEF9969}"/>
                  </a:ext>
                </a:extLst>
              </p:cNvPr>
              <p:cNvSpPr>
                <a:spLocks noChangeArrowheads="1"/>
              </p:cNvSpPr>
              <p:nvPr/>
            </p:nvSpPr>
            <p:spPr bwMode="auto">
              <a:xfrm>
                <a:off x="2982" y="3228"/>
                <a:ext cx="24" cy="24"/>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3" name="Rectangle 180">
                <a:extLst>
                  <a:ext uri="{FF2B5EF4-FFF2-40B4-BE49-F238E27FC236}">
                    <a16:creationId xmlns:a16="http://schemas.microsoft.com/office/drawing/2014/main" id="{F937F937-C7FA-4E64-A3D3-F07BA2194317}"/>
                  </a:ext>
                </a:extLst>
              </p:cNvPr>
              <p:cNvSpPr>
                <a:spLocks noChangeArrowheads="1"/>
              </p:cNvSpPr>
              <p:nvPr/>
            </p:nvSpPr>
            <p:spPr bwMode="auto">
              <a:xfrm>
                <a:off x="3023" y="3228"/>
                <a:ext cx="24" cy="24"/>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4" name="Rectangle 181">
                <a:extLst>
                  <a:ext uri="{FF2B5EF4-FFF2-40B4-BE49-F238E27FC236}">
                    <a16:creationId xmlns:a16="http://schemas.microsoft.com/office/drawing/2014/main" id="{8B03773F-B590-496A-96FC-5A0A608C8DA5}"/>
                  </a:ext>
                </a:extLst>
              </p:cNvPr>
              <p:cNvSpPr>
                <a:spLocks noChangeArrowheads="1"/>
              </p:cNvSpPr>
              <p:nvPr/>
            </p:nvSpPr>
            <p:spPr bwMode="auto">
              <a:xfrm>
                <a:off x="2998" y="3293"/>
                <a:ext cx="33" cy="3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35" name="Graphic 20" descr="tablet, data">
              <a:extLst>
                <a:ext uri="{FF2B5EF4-FFF2-40B4-BE49-F238E27FC236}">
                  <a16:creationId xmlns:a16="http://schemas.microsoft.com/office/drawing/2014/main" id="{5EC85526-3D7D-484F-85E3-EFAA58325D99}"/>
                </a:ext>
              </a:extLst>
            </p:cNvPr>
            <p:cNvGrpSpPr/>
            <p:nvPr/>
          </p:nvGrpSpPr>
          <p:grpSpPr>
            <a:xfrm>
              <a:off x="3724935" y="2822221"/>
              <a:ext cx="434987" cy="434987"/>
              <a:chOff x="8183031" y="3941496"/>
              <a:chExt cx="434987" cy="434987"/>
            </a:xfrm>
          </p:grpSpPr>
          <p:sp>
            <p:nvSpPr>
              <p:cNvPr id="64" name="Freeform: Shape 63">
                <a:extLst>
                  <a:ext uri="{FF2B5EF4-FFF2-40B4-BE49-F238E27FC236}">
                    <a16:creationId xmlns:a16="http://schemas.microsoft.com/office/drawing/2014/main" id="{6B7A2F0C-6493-4D7E-A7AD-BEC7C9A82EC6}"/>
                  </a:ext>
                </a:extLst>
              </p:cNvPr>
              <p:cNvSpPr/>
              <p:nvPr/>
            </p:nvSpPr>
            <p:spPr>
              <a:xfrm>
                <a:off x="8185627" y="3989430"/>
                <a:ext cx="430503" cy="340815"/>
              </a:xfrm>
              <a:custGeom>
                <a:avLst/>
                <a:gdLst>
                  <a:gd name="connsiteX0" fmla="*/ 403393 w 430502"/>
                  <a:gd name="connsiteY0" fmla="*/ 340792 h 340814"/>
                  <a:gd name="connsiteX1" fmla="*/ 28344 w 430502"/>
                  <a:gd name="connsiteY1" fmla="*/ 340792 h 340814"/>
                  <a:gd name="connsiteX2" fmla="*/ 1560 w 430502"/>
                  <a:gd name="connsiteY2" fmla="*/ 314037 h 340814"/>
                  <a:gd name="connsiteX3" fmla="*/ 1560 w 430502"/>
                  <a:gd name="connsiteY3" fmla="*/ 28316 h 340814"/>
                  <a:gd name="connsiteX4" fmla="*/ 28344 w 430502"/>
                  <a:gd name="connsiteY4" fmla="*/ 1560 h 340814"/>
                  <a:gd name="connsiteX5" fmla="*/ 403393 w 430502"/>
                  <a:gd name="connsiteY5" fmla="*/ 1560 h 340814"/>
                  <a:gd name="connsiteX6" fmla="*/ 430177 w 430502"/>
                  <a:gd name="connsiteY6" fmla="*/ 28316 h 340814"/>
                  <a:gd name="connsiteX7" fmla="*/ 430177 w 430502"/>
                  <a:gd name="connsiteY7" fmla="*/ 314037 h 340814"/>
                  <a:gd name="connsiteX8" fmla="*/ 403393 w 430502"/>
                  <a:gd name="connsiteY8" fmla="*/ 340792 h 340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0502" h="340814">
                    <a:moveTo>
                      <a:pt x="403393" y="340792"/>
                    </a:moveTo>
                    <a:lnTo>
                      <a:pt x="28344" y="340792"/>
                    </a:lnTo>
                    <a:cubicBezTo>
                      <a:pt x="13556" y="340792"/>
                      <a:pt x="1560" y="328809"/>
                      <a:pt x="1560" y="314037"/>
                    </a:cubicBezTo>
                    <a:lnTo>
                      <a:pt x="1560" y="28316"/>
                    </a:lnTo>
                    <a:cubicBezTo>
                      <a:pt x="1560" y="13544"/>
                      <a:pt x="13556" y="1560"/>
                      <a:pt x="28344" y="1560"/>
                    </a:cubicBezTo>
                    <a:lnTo>
                      <a:pt x="403393" y="1560"/>
                    </a:lnTo>
                    <a:cubicBezTo>
                      <a:pt x="418181" y="1560"/>
                      <a:pt x="430177" y="13544"/>
                      <a:pt x="430177" y="28316"/>
                    </a:cubicBezTo>
                    <a:lnTo>
                      <a:pt x="430177" y="314037"/>
                    </a:lnTo>
                    <a:cubicBezTo>
                      <a:pt x="430177" y="328809"/>
                      <a:pt x="418181" y="340792"/>
                      <a:pt x="403393" y="340792"/>
                    </a:cubicBezTo>
                    <a:close/>
                  </a:path>
                </a:pathLst>
              </a:custGeom>
              <a:solidFill>
                <a:srgbClr val="0078D4"/>
              </a:solidFill>
              <a:ln w="441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5" name="Freeform: Shape 64">
                <a:extLst>
                  <a:ext uri="{FF2B5EF4-FFF2-40B4-BE49-F238E27FC236}">
                    <a16:creationId xmlns:a16="http://schemas.microsoft.com/office/drawing/2014/main" id="{A792EB44-B715-493C-A291-618A1D278FEC}"/>
                  </a:ext>
                </a:extLst>
              </p:cNvPr>
              <p:cNvSpPr/>
              <p:nvPr/>
            </p:nvSpPr>
            <p:spPr>
              <a:xfrm>
                <a:off x="8229691" y="4047465"/>
                <a:ext cx="340815" cy="215251"/>
              </a:xfrm>
              <a:custGeom>
                <a:avLst/>
                <a:gdLst>
                  <a:gd name="connsiteX0" fmla="*/ 92324 w 340814"/>
                  <a:gd name="connsiteY0" fmla="*/ 116497 h 215251"/>
                  <a:gd name="connsiteX1" fmla="*/ 131707 w 340814"/>
                  <a:gd name="connsiteY1" fmla="*/ 152824 h 215251"/>
                  <a:gd name="connsiteX2" fmla="*/ 193272 w 340814"/>
                  <a:gd name="connsiteY2" fmla="*/ 91173 h 215251"/>
                  <a:gd name="connsiteX3" fmla="*/ 228506 w 340814"/>
                  <a:gd name="connsiteY3" fmla="*/ 123958 h 215251"/>
                  <a:gd name="connsiteX4" fmla="*/ 342130 w 340814"/>
                  <a:gd name="connsiteY4" fmla="*/ 1560 h 215251"/>
                  <a:gd name="connsiteX5" fmla="*/ 342130 w 340814"/>
                  <a:gd name="connsiteY5" fmla="*/ 214927 h 215251"/>
                  <a:gd name="connsiteX6" fmla="*/ 1560 w 340814"/>
                  <a:gd name="connsiteY6" fmla="*/ 214927 h 215251"/>
                  <a:gd name="connsiteX7" fmla="*/ 92324 w 340814"/>
                  <a:gd name="connsiteY7" fmla="*/ 116497 h 215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0814" h="215251">
                    <a:moveTo>
                      <a:pt x="92324" y="116497"/>
                    </a:moveTo>
                    <a:lnTo>
                      <a:pt x="131707" y="152824"/>
                    </a:lnTo>
                    <a:lnTo>
                      <a:pt x="193272" y="91173"/>
                    </a:lnTo>
                    <a:lnTo>
                      <a:pt x="228506" y="123958"/>
                    </a:lnTo>
                    <a:lnTo>
                      <a:pt x="342130" y="1560"/>
                    </a:lnTo>
                    <a:lnTo>
                      <a:pt x="342130" y="214927"/>
                    </a:lnTo>
                    <a:lnTo>
                      <a:pt x="1560" y="214927"/>
                    </a:lnTo>
                    <a:lnTo>
                      <a:pt x="92324" y="116497"/>
                    </a:lnTo>
                    <a:close/>
                  </a:path>
                </a:pathLst>
              </a:custGeom>
              <a:solidFill>
                <a:srgbClr val="50E6FF"/>
              </a:solidFill>
              <a:ln w="441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6" name="Freeform: Shape 65">
                <a:extLst>
                  <a:ext uri="{FF2B5EF4-FFF2-40B4-BE49-F238E27FC236}">
                    <a16:creationId xmlns:a16="http://schemas.microsoft.com/office/drawing/2014/main" id="{CC01FB00-DB9D-4BF1-9C11-4BF674FDC47B}"/>
                  </a:ext>
                </a:extLst>
              </p:cNvPr>
              <p:cNvSpPr/>
              <p:nvPr/>
            </p:nvSpPr>
            <p:spPr>
              <a:xfrm>
                <a:off x="8343163" y="4277641"/>
                <a:ext cx="116594" cy="13453"/>
              </a:xfrm>
              <a:custGeom>
                <a:avLst/>
                <a:gdLst>
                  <a:gd name="connsiteX0" fmla="*/ 109677 w 116594"/>
                  <a:gd name="connsiteY0" fmla="*/ 12865 h 13453"/>
                  <a:gd name="connsiteX1" fmla="*/ 7219 w 116594"/>
                  <a:gd name="connsiteY1" fmla="*/ 12865 h 13453"/>
                  <a:gd name="connsiteX2" fmla="*/ 1560 w 116594"/>
                  <a:gd name="connsiteY2" fmla="*/ 7213 h 13453"/>
                  <a:gd name="connsiteX3" fmla="*/ 7219 w 116594"/>
                  <a:gd name="connsiteY3" fmla="*/ 1560 h 13453"/>
                  <a:gd name="connsiteX4" fmla="*/ 109677 w 116594"/>
                  <a:gd name="connsiteY4" fmla="*/ 1560 h 13453"/>
                  <a:gd name="connsiteX5" fmla="*/ 115335 w 116594"/>
                  <a:gd name="connsiteY5" fmla="*/ 7213 h 13453"/>
                  <a:gd name="connsiteX6" fmla="*/ 109677 w 116594"/>
                  <a:gd name="connsiteY6" fmla="*/ 12865 h 13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6594" h="13453">
                    <a:moveTo>
                      <a:pt x="109677" y="12865"/>
                    </a:moveTo>
                    <a:lnTo>
                      <a:pt x="7219" y="12865"/>
                    </a:lnTo>
                    <a:cubicBezTo>
                      <a:pt x="4126" y="12865"/>
                      <a:pt x="1560" y="10303"/>
                      <a:pt x="1560" y="7213"/>
                    </a:cubicBezTo>
                    <a:cubicBezTo>
                      <a:pt x="1560" y="4123"/>
                      <a:pt x="4126" y="1560"/>
                      <a:pt x="7219" y="1560"/>
                    </a:cubicBezTo>
                    <a:lnTo>
                      <a:pt x="109677" y="1560"/>
                    </a:lnTo>
                    <a:cubicBezTo>
                      <a:pt x="112770" y="1560"/>
                      <a:pt x="115335" y="4123"/>
                      <a:pt x="115335" y="7213"/>
                    </a:cubicBezTo>
                    <a:cubicBezTo>
                      <a:pt x="115335" y="10303"/>
                      <a:pt x="112770" y="12865"/>
                      <a:pt x="109677" y="12865"/>
                    </a:cubicBezTo>
                    <a:close/>
                  </a:path>
                </a:pathLst>
              </a:custGeom>
              <a:solidFill>
                <a:srgbClr val="FFFFFF"/>
              </a:solidFill>
              <a:ln w="441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36" name="Graphic 14" descr="mobile, data, phone">
              <a:extLst>
                <a:ext uri="{FF2B5EF4-FFF2-40B4-BE49-F238E27FC236}">
                  <a16:creationId xmlns:a16="http://schemas.microsoft.com/office/drawing/2014/main" id="{55066C78-68D6-4615-9CA0-C177586DFBD3}"/>
                </a:ext>
              </a:extLst>
            </p:cNvPr>
            <p:cNvGrpSpPr/>
            <p:nvPr/>
          </p:nvGrpSpPr>
          <p:grpSpPr>
            <a:xfrm>
              <a:off x="5139993" y="2823824"/>
              <a:ext cx="433386" cy="433384"/>
              <a:chOff x="6319839" y="3924301"/>
              <a:chExt cx="433386" cy="433384"/>
            </a:xfrm>
          </p:grpSpPr>
          <p:sp>
            <p:nvSpPr>
              <p:cNvPr id="58" name="Freeform: Shape 57">
                <a:extLst>
                  <a:ext uri="{FF2B5EF4-FFF2-40B4-BE49-F238E27FC236}">
                    <a16:creationId xmlns:a16="http://schemas.microsoft.com/office/drawing/2014/main" id="{6CC5F33F-5076-4797-96B2-FC83987DD57F}"/>
                  </a:ext>
                </a:extLst>
              </p:cNvPr>
              <p:cNvSpPr/>
              <p:nvPr/>
            </p:nvSpPr>
            <p:spPr>
              <a:xfrm>
                <a:off x="6421975" y="3922991"/>
                <a:ext cx="227863" cy="428916"/>
              </a:xfrm>
              <a:custGeom>
                <a:avLst/>
                <a:gdLst>
                  <a:gd name="connsiteX0" fmla="*/ 201258 w 227862"/>
                  <a:gd name="connsiteY0" fmla="*/ 430471 h 428916"/>
                  <a:gd name="connsiteX1" fmla="*/ 28348 w 227862"/>
                  <a:gd name="connsiteY1" fmla="*/ 430471 h 428916"/>
                  <a:gd name="connsiteX2" fmla="*/ 1555 w 227862"/>
                  <a:gd name="connsiteY2" fmla="*/ 403678 h 428916"/>
                  <a:gd name="connsiteX3" fmla="*/ 1555 w 227862"/>
                  <a:gd name="connsiteY3" fmla="*/ 28348 h 428916"/>
                  <a:gd name="connsiteX4" fmla="*/ 28348 w 227862"/>
                  <a:gd name="connsiteY4" fmla="*/ 1555 h 428916"/>
                  <a:gd name="connsiteX5" fmla="*/ 201258 w 227862"/>
                  <a:gd name="connsiteY5" fmla="*/ 1555 h 428916"/>
                  <a:gd name="connsiteX6" fmla="*/ 228052 w 227862"/>
                  <a:gd name="connsiteY6" fmla="*/ 28348 h 428916"/>
                  <a:gd name="connsiteX7" fmla="*/ 228052 w 227862"/>
                  <a:gd name="connsiteY7" fmla="*/ 403602 h 428916"/>
                  <a:gd name="connsiteX8" fmla="*/ 201258 w 227862"/>
                  <a:gd name="connsiteY8" fmla="*/ 430471 h 428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7862" h="428916">
                    <a:moveTo>
                      <a:pt x="201258" y="430471"/>
                    </a:moveTo>
                    <a:lnTo>
                      <a:pt x="28348" y="430471"/>
                    </a:lnTo>
                    <a:cubicBezTo>
                      <a:pt x="13555" y="430471"/>
                      <a:pt x="1555" y="418470"/>
                      <a:pt x="1555" y="403678"/>
                    </a:cubicBezTo>
                    <a:lnTo>
                      <a:pt x="1555" y="28348"/>
                    </a:lnTo>
                    <a:cubicBezTo>
                      <a:pt x="1555" y="13555"/>
                      <a:pt x="13555" y="1555"/>
                      <a:pt x="28348" y="1555"/>
                    </a:cubicBezTo>
                    <a:lnTo>
                      <a:pt x="201258" y="1555"/>
                    </a:lnTo>
                    <a:cubicBezTo>
                      <a:pt x="216052" y="1555"/>
                      <a:pt x="228052" y="13555"/>
                      <a:pt x="228052" y="28348"/>
                    </a:cubicBezTo>
                    <a:lnTo>
                      <a:pt x="228052" y="403602"/>
                    </a:lnTo>
                    <a:cubicBezTo>
                      <a:pt x="228052" y="418470"/>
                      <a:pt x="216052" y="430471"/>
                      <a:pt x="201258" y="430471"/>
                    </a:cubicBezTo>
                    <a:close/>
                  </a:path>
                </a:pathLst>
              </a:custGeom>
              <a:solidFill>
                <a:srgbClr val="0078D4"/>
              </a:solidFill>
              <a:ln w="441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9" name="Freeform: Shape 58">
                <a:extLst>
                  <a:ext uri="{FF2B5EF4-FFF2-40B4-BE49-F238E27FC236}">
                    <a16:creationId xmlns:a16="http://schemas.microsoft.com/office/drawing/2014/main" id="{BBFD8A91-B6AA-4DF2-874B-5D110AE03AFA}"/>
                  </a:ext>
                </a:extLst>
              </p:cNvPr>
              <p:cNvSpPr/>
              <p:nvPr/>
            </p:nvSpPr>
            <p:spPr>
              <a:xfrm>
                <a:off x="6525152" y="4293423"/>
                <a:ext cx="22339" cy="22339"/>
              </a:xfrm>
              <a:custGeom>
                <a:avLst/>
                <a:gdLst>
                  <a:gd name="connsiteX0" fmla="*/ 24650 w 22339"/>
                  <a:gd name="connsiteY0" fmla="*/ 13102 h 22339"/>
                  <a:gd name="connsiteX1" fmla="*/ 13102 w 22339"/>
                  <a:gd name="connsiteY1" fmla="*/ 24650 h 22339"/>
                  <a:gd name="connsiteX2" fmla="*/ 1555 w 22339"/>
                  <a:gd name="connsiteY2" fmla="*/ 13102 h 22339"/>
                  <a:gd name="connsiteX3" fmla="*/ 13102 w 22339"/>
                  <a:gd name="connsiteY3" fmla="*/ 1555 h 22339"/>
                  <a:gd name="connsiteX4" fmla="*/ 24650 w 22339"/>
                  <a:gd name="connsiteY4" fmla="*/ 13102 h 22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339" h="22339">
                    <a:moveTo>
                      <a:pt x="24650" y="13102"/>
                    </a:moveTo>
                    <a:cubicBezTo>
                      <a:pt x="24650" y="19442"/>
                      <a:pt x="19442" y="24650"/>
                      <a:pt x="13102" y="24650"/>
                    </a:cubicBezTo>
                    <a:cubicBezTo>
                      <a:pt x="6762" y="24650"/>
                      <a:pt x="1555" y="19442"/>
                      <a:pt x="1555" y="13102"/>
                    </a:cubicBezTo>
                    <a:cubicBezTo>
                      <a:pt x="1555" y="6687"/>
                      <a:pt x="6762" y="1555"/>
                      <a:pt x="13102" y="1555"/>
                    </a:cubicBezTo>
                    <a:cubicBezTo>
                      <a:pt x="19517" y="1555"/>
                      <a:pt x="24650" y="6762"/>
                      <a:pt x="24650" y="13102"/>
                    </a:cubicBezTo>
                    <a:close/>
                  </a:path>
                </a:pathLst>
              </a:custGeom>
              <a:solidFill>
                <a:srgbClr val="FFFFFF"/>
              </a:solidFill>
              <a:ln w="441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0" name="Freeform: Shape 59">
                <a:extLst>
                  <a:ext uri="{FF2B5EF4-FFF2-40B4-BE49-F238E27FC236}">
                    <a16:creationId xmlns:a16="http://schemas.microsoft.com/office/drawing/2014/main" id="{64C37983-31ED-4C79-A260-49AA2E3A2056}"/>
                  </a:ext>
                </a:extLst>
              </p:cNvPr>
              <p:cNvSpPr/>
              <p:nvPr/>
            </p:nvSpPr>
            <p:spPr>
              <a:xfrm>
                <a:off x="6456545" y="4172284"/>
                <a:ext cx="44679" cy="89358"/>
              </a:xfrm>
              <a:custGeom>
                <a:avLst/>
                <a:gdLst>
                  <a:gd name="connsiteX0" fmla="*/ 1555 w 44678"/>
                  <a:gd name="connsiteY0" fmla="*/ 91594 h 89357"/>
                  <a:gd name="connsiteX1" fmla="*/ 47141 w 44678"/>
                  <a:gd name="connsiteY1" fmla="*/ 91594 h 89357"/>
                  <a:gd name="connsiteX2" fmla="*/ 47141 w 44678"/>
                  <a:gd name="connsiteY2" fmla="*/ 1555 h 89357"/>
                  <a:gd name="connsiteX3" fmla="*/ 1555 w 44678"/>
                  <a:gd name="connsiteY3" fmla="*/ 1555 h 89357"/>
                  <a:gd name="connsiteX4" fmla="*/ 1555 w 44678"/>
                  <a:gd name="connsiteY4" fmla="*/ 91594 h 893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678" h="89357">
                    <a:moveTo>
                      <a:pt x="1555" y="91594"/>
                    </a:moveTo>
                    <a:lnTo>
                      <a:pt x="47141" y="91594"/>
                    </a:lnTo>
                    <a:lnTo>
                      <a:pt x="47141" y="1555"/>
                    </a:lnTo>
                    <a:lnTo>
                      <a:pt x="1555" y="1555"/>
                    </a:lnTo>
                    <a:lnTo>
                      <a:pt x="1555" y="91594"/>
                    </a:lnTo>
                    <a:close/>
                  </a:path>
                </a:pathLst>
              </a:custGeom>
              <a:solidFill>
                <a:srgbClr val="FFFFFF"/>
              </a:solidFill>
              <a:ln w="441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1" name="Freeform: Shape 60">
                <a:extLst>
                  <a:ext uri="{FF2B5EF4-FFF2-40B4-BE49-F238E27FC236}">
                    <a16:creationId xmlns:a16="http://schemas.microsoft.com/office/drawing/2014/main" id="{6EF28E8D-7F07-4D37-BACE-AA1FD93FFD4F}"/>
                  </a:ext>
                </a:extLst>
              </p:cNvPr>
              <p:cNvSpPr/>
              <p:nvPr/>
            </p:nvSpPr>
            <p:spPr>
              <a:xfrm>
                <a:off x="6513074" y="4081705"/>
                <a:ext cx="44679" cy="183183"/>
              </a:xfrm>
              <a:custGeom>
                <a:avLst/>
                <a:gdLst>
                  <a:gd name="connsiteX0" fmla="*/ 1555 w 44678"/>
                  <a:gd name="connsiteY0" fmla="*/ 182163 h 183182"/>
                  <a:gd name="connsiteX1" fmla="*/ 47141 w 44678"/>
                  <a:gd name="connsiteY1" fmla="*/ 182163 h 183182"/>
                  <a:gd name="connsiteX2" fmla="*/ 47141 w 44678"/>
                  <a:gd name="connsiteY2" fmla="*/ 1555 h 183182"/>
                  <a:gd name="connsiteX3" fmla="*/ 1555 w 44678"/>
                  <a:gd name="connsiteY3" fmla="*/ 1555 h 183182"/>
                  <a:gd name="connsiteX4" fmla="*/ 1555 w 44678"/>
                  <a:gd name="connsiteY4" fmla="*/ 182163 h 1831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678" h="183182">
                    <a:moveTo>
                      <a:pt x="1555" y="182163"/>
                    </a:moveTo>
                    <a:lnTo>
                      <a:pt x="47141" y="182163"/>
                    </a:lnTo>
                    <a:lnTo>
                      <a:pt x="47141" y="1555"/>
                    </a:lnTo>
                    <a:lnTo>
                      <a:pt x="1555" y="1555"/>
                    </a:lnTo>
                    <a:lnTo>
                      <a:pt x="1555" y="182163"/>
                    </a:lnTo>
                    <a:close/>
                  </a:path>
                </a:pathLst>
              </a:custGeom>
              <a:solidFill>
                <a:srgbClr val="50E6FF"/>
              </a:solidFill>
              <a:ln w="441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2" name="Freeform: Shape 61">
                <a:extLst>
                  <a:ext uri="{FF2B5EF4-FFF2-40B4-BE49-F238E27FC236}">
                    <a16:creationId xmlns:a16="http://schemas.microsoft.com/office/drawing/2014/main" id="{0A4865E1-78B6-4645-A294-76AAE9B68BA2}"/>
                  </a:ext>
                </a:extLst>
              </p:cNvPr>
              <p:cNvSpPr/>
              <p:nvPr/>
            </p:nvSpPr>
            <p:spPr>
              <a:xfrm>
                <a:off x="6570432" y="4014094"/>
                <a:ext cx="44679" cy="250201"/>
              </a:xfrm>
              <a:custGeom>
                <a:avLst/>
                <a:gdLst>
                  <a:gd name="connsiteX0" fmla="*/ 1555 w 44678"/>
                  <a:gd name="connsiteY0" fmla="*/ 249787 h 250201"/>
                  <a:gd name="connsiteX1" fmla="*/ 47141 w 44678"/>
                  <a:gd name="connsiteY1" fmla="*/ 249787 h 250201"/>
                  <a:gd name="connsiteX2" fmla="*/ 47141 w 44678"/>
                  <a:gd name="connsiteY2" fmla="*/ 1555 h 250201"/>
                  <a:gd name="connsiteX3" fmla="*/ 1555 w 44678"/>
                  <a:gd name="connsiteY3" fmla="*/ 1555 h 250201"/>
                  <a:gd name="connsiteX4" fmla="*/ 1555 w 44678"/>
                  <a:gd name="connsiteY4" fmla="*/ 249787 h 2502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678" h="250201">
                    <a:moveTo>
                      <a:pt x="1555" y="249787"/>
                    </a:moveTo>
                    <a:lnTo>
                      <a:pt x="47141" y="249787"/>
                    </a:lnTo>
                    <a:lnTo>
                      <a:pt x="47141" y="1555"/>
                    </a:lnTo>
                    <a:lnTo>
                      <a:pt x="1555" y="1555"/>
                    </a:lnTo>
                    <a:lnTo>
                      <a:pt x="1555" y="249787"/>
                    </a:lnTo>
                    <a:close/>
                  </a:path>
                </a:pathLst>
              </a:custGeom>
              <a:solidFill>
                <a:srgbClr val="50E6FF"/>
              </a:solidFill>
              <a:ln w="441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3" name="Freeform: Shape 62">
                <a:extLst>
                  <a:ext uri="{FF2B5EF4-FFF2-40B4-BE49-F238E27FC236}">
                    <a16:creationId xmlns:a16="http://schemas.microsoft.com/office/drawing/2014/main" id="{630F503B-6D43-45F0-899D-7A937BA944E0}"/>
                  </a:ext>
                </a:extLst>
              </p:cNvPr>
              <p:cNvSpPr/>
              <p:nvPr/>
            </p:nvSpPr>
            <p:spPr>
              <a:xfrm>
                <a:off x="6507564" y="3962835"/>
                <a:ext cx="58083" cy="13404"/>
              </a:xfrm>
              <a:custGeom>
                <a:avLst/>
                <a:gdLst>
                  <a:gd name="connsiteX0" fmla="*/ 52726 w 58082"/>
                  <a:gd name="connsiteY0" fmla="*/ 12875 h 13403"/>
                  <a:gd name="connsiteX1" fmla="*/ 7215 w 58082"/>
                  <a:gd name="connsiteY1" fmla="*/ 12875 h 13403"/>
                  <a:gd name="connsiteX2" fmla="*/ 1555 w 58082"/>
                  <a:gd name="connsiteY2" fmla="*/ 7215 h 13403"/>
                  <a:gd name="connsiteX3" fmla="*/ 7215 w 58082"/>
                  <a:gd name="connsiteY3" fmla="*/ 1555 h 13403"/>
                  <a:gd name="connsiteX4" fmla="*/ 52650 w 58082"/>
                  <a:gd name="connsiteY4" fmla="*/ 1555 h 13403"/>
                  <a:gd name="connsiteX5" fmla="*/ 58311 w 58082"/>
                  <a:gd name="connsiteY5" fmla="*/ 7215 h 13403"/>
                  <a:gd name="connsiteX6" fmla="*/ 52726 w 58082"/>
                  <a:gd name="connsiteY6" fmla="*/ 12875 h 13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082" h="13403">
                    <a:moveTo>
                      <a:pt x="52726" y="12875"/>
                    </a:moveTo>
                    <a:lnTo>
                      <a:pt x="7215" y="12875"/>
                    </a:lnTo>
                    <a:cubicBezTo>
                      <a:pt x="4120" y="12875"/>
                      <a:pt x="1555" y="10310"/>
                      <a:pt x="1555" y="7215"/>
                    </a:cubicBezTo>
                    <a:cubicBezTo>
                      <a:pt x="1555" y="4121"/>
                      <a:pt x="4120" y="1555"/>
                      <a:pt x="7215" y="1555"/>
                    </a:cubicBezTo>
                    <a:lnTo>
                      <a:pt x="52650" y="1555"/>
                    </a:lnTo>
                    <a:cubicBezTo>
                      <a:pt x="55745" y="1555"/>
                      <a:pt x="58311" y="4121"/>
                      <a:pt x="58311" y="7215"/>
                    </a:cubicBezTo>
                    <a:cubicBezTo>
                      <a:pt x="58311" y="10310"/>
                      <a:pt x="55820" y="12875"/>
                      <a:pt x="52726" y="12875"/>
                    </a:cubicBezTo>
                    <a:close/>
                  </a:path>
                </a:pathLst>
              </a:custGeom>
              <a:solidFill>
                <a:srgbClr val="FFFFFF"/>
              </a:solidFill>
              <a:ln w="441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37" name="Group 36">
              <a:extLst>
                <a:ext uri="{FF2B5EF4-FFF2-40B4-BE49-F238E27FC236}">
                  <a16:creationId xmlns:a16="http://schemas.microsoft.com/office/drawing/2014/main" id="{AB2C708A-9C40-48BF-A7D0-967455680381}"/>
                </a:ext>
              </a:extLst>
            </p:cNvPr>
            <p:cNvGrpSpPr/>
            <p:nvPr/>
          </p:nvGrpSpPr>
          <p:grpSpPr>
            <a:xfrm>
              <a:off x="4377895" y="2742875"/>
              <a:ext cx="225732" cy="388259"/>
              <a:chOff x="6749833" y="3076579"/>
              <a:chExt cx="233444" cy="401523"/>
            </a:xfrm>
          </p:grpSpPr>
          <p:sp>
            <p:nvSpPr>
              <p:cNvPr id="51" name="Freeform: Shape 50">
                <a:extLst>
                  <a:ext uri="{FF2B5EF4-FFF2-40B4-BE49-F238E27FC236}">
                    <a16:creationId xmlns:a16="http://schemas.microsoft.com/office/drawing/2014/main" id="{37A08D48-49F5-40C6-9011-C67F152AC4B4}"/>
                  </a:ext>
                </a:extLst>
              </p:cNvPr>
              <p:cNvSpPr/>
              <p:nvPr/>
            </p:nvSpPr>
            <p:spPr>
              <a:xfrm>
                <a:off x="6749833" y="3076579"/>
                <a:ext cx="233444" cy="401523"/>
              </a:xfrm>
              <a:custGeom>
                <a:avLst/>
                <a:gdLst>
                  <a:gd name="connsiteX0" fmla="*/ 240447 w 233443"/>
                  <a:gd name="connsiteY0" fmla="*/ 383754 h 401523"/>
                  <a:gd name="connsiteX1" fmla="*/ 219931 w 233443"/>
                  <a:gd name="connsiteY1" fmla="*/ 403952 h 401523"/>
                  <a:gd name="connsiteX2" fmla="*/ 20516 w 233443"/>
                  <a:gd name="connsiteY2" fmla="*/ 403952 h 401523"/>
                  <a:gd name="connsiteX3" fmla="*/ 0 w 233443"/>
                  <a:gd name="connsiteY3" fmla="*/ 383754 h 401523"/>
                  <a:gd name="connsiteX4" fmla="*/ 0 w 233443"/>
                  <a:gd name="connsiteY4" fmla="*/ 20198 h 401523"/>
                  <a:gd name="connsiteX5" fmla="*/ 20516 w 233443"/>
                  <a:gd name="connsiteY5" fmla="*/ 0 h 401523"/>
                  <a:gd name="connsiteX6" fmla="*/ 219931 w 233443"/>
                  <a:gd name="connsiteY6" fmla="*/ 0 h 401523"/>
                  <a:gd name="connsiteX7" fmla="*/ 240447 w 233443"/>
                  <a:gd name="connsiteY7" fmla="*/ 20198 h 401523"/>
                  <a:gd name="connsiteX8" fmla="*/ 240447 w 233443"/>
                  <a:gd name="connsiteY8" fmla="*/ 383754 h 401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3443" h="401523">
                    <a:moveTo>
                      <a:pt x="240447" y="383754"/>
                    </a:moveTo>
                    <a:cubicBezTo>
                      <a:pt x="240447" y="395065"/>
                      <a:pt x="231420" y="403952"/>
                      <a:pt x="219931" y="403952"/>
                    </a:cubicBezTo>
                    <a:lnTo>
                      <a:pt x="20516" y="403952"/>
                    </a:lnTo>
                    <a:cubicBezTo>
                      <a:pt x="9027" y="403952"/>
                      <a:pt x="0" y="395065"/>
                      <a:pt x="0" y="383754"/>
                    </a:cubicBezTo>
                    <a:lnTo>
                      <a:pt x="0" y="20198"/>
                    </a:lnTo>
                    <a:cubicBezTo>
                      <a:pt x="0" y="8887"/>
                      <a:pt x="9027" y="0"/>
                      <a:pt x="20516" y="0"/>
                    </a:cubicBezTo>
                    <a:lnTo>
                      <a:pt x="219931" y="0"/>
                    </a:lnTo>
                    <a:cubicBezTo>
                      <a:pt x="231420" y="0"/>
                      <a:pt x="240447" y="8887"/>
                      <a:pt x="240447" y="20198"/>
                    </a:cubicBezTo>
                    <a:lnTo>
                      <a:pt x="240447" y="383754"/>
                    </a:lnTo>
                    <a:close/>
                  </a:path>
                </a:pathLst>
              </a:custGeom>
              <a:solidFill>
                <a:srgbClr val="0078D4"/>
              </a:solidFill>
              <a:ln w="933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2" name="Freeform: Shape 51">
                <a:extLst>
                  <a:ext uri="{FF2B5EF4-FFF2-40B4-BE49-F238E27FC236}">
                    <a16:creationId xmlns:a16="http://schemas.microsoft.com/office/drawing/2014/main" id="{C87FE054-57F3-4993-B823-557C300E6B2D}"/>
                  </a:ext>
                </a:extLst>
              </p:cNvPr>
              <p:cNvSpPr/>
              <p:nvPr/>
            </p:nvSpPr>
            <p:spPr>
              <a:xfrm>
                <a:off x="6784302" y="3268860"/>
                <a:ext cx="168080" cy="46689"/>
              </a:xfrm>
              <a:custGeom>
                <a:avLst/>
                <a:gdLst>
                  <a:gd name="connsiteX0" fmla="*/ 0 w 168079"/>
                  <a:gd name="connsiteY0" fmla="*/ 25853 h 46688"/>
                  <a:gd name="connsiteX1" fmla="*/ 26261 w 168079"/>
                  <a:gd name="connsiteY1" fmla="*/ 0 h 46688"/>
                  <a:gd name="connsiteX2" fmla="*/ 146073 w 168079"/>
                  <a:gd name="connsiteY2" fmla="*/ 0 h 46688"/>
                  <a:gd name="connsiteX3" fmla="*/ 172334 w 168079"/>
                  <a:gd name="connsiteY3" fmla="*/ 25853 h 46688"/>
                  <a:gd name="connsiteX4" fmla="*/ 146073 w 168079"/>
                  <a:gd name="connsiteY4" fmla="*/ 51705 h 46688"/>
                  <a:gd name="connsiteX5" fmla="*/ 26261 w 168079"/>
                  <a:gd name="connsiteY5" fmla="*/ 51705 h 46688"/>
                  <a:gd name="connsiteX6" fmla="*/ 0 w 168079"/>
                  <a:gd name="connsiteY6" fmla="*/ 25853 h 46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079" h="46688">
                    <a:moveTo>
                      <a:pt x="0" y="25853"/>
                    </a:moveTo>
                    <a:cubicBezTo>
                      <a:pt x="0" y="11310"/>
                      <a:pt x="11489" y="0"/>
                      <a:pt x="26261" y="0"/>
                    </a:cubicBezTo>
                    <a:lnTo>
                      <a:pt x="146073" y="0"/>
                    </a:lnTo>
                    <a:cubicBezTo>
                      <a:pt x="160845" y="0"/>
                      <a:pt x="172334" y="11310"/>
                      <a:pt x="172334" y="25853"/>
                    </a:cubicBezTo>
                    <a:cubicBezTo>
                      <a:pt x="172334" y="40395"/>
                      <a:pt x="160845" y="51705"/>
                      <a:pt x="146073" y="51705"/>
                    </a:cubicBezTo>
                    <a:lnTo>
                      <a:pt x="26261" y="51705"/>
                    </a:lnTo>
                    <a:cubicBezTo>
                      <a:pt x="12309" y="51705"/>
                      <a:pt x="0" y="40395"/>
                      <a:pt x="0" y="25853"/>
                    </a:cubicBezTo>
                    <a:close/>
                  </a:path>
                </a:pathLst>
              </a:custGeom>
              <a:solidFill>
                <a:srgbClr val="50E6FF"/>
              </a:solidFill>
              <a:ln w="933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3" name="Freeform: Shape 52">
                <a:extLst>
                  <a:ext uri="{FF2B5EF4-FFF2-40B4-BE49-F238E27FC236}">
                    <a16:creationId xmlns:a16="http://schemas.microsoft.com/office/drawing/2014/main" id="{EFFB94AC-20BE-4D18-AAEF-7AA06BA0FA52}"/>
                  </a:ext>
                </a:extLst>
              </p:cNvPr>
              <p:cNvSpPr/>
              <p:nvPr/>
            </p:nvSpPr>
            <p:spPr>
              <a:xfrm>
                <a:off x="6794953" y="3277742"/>
                <a:ext cx="28013" cy="28013"/>
              </a:xfrm>
              <a:custGeom>
                <a:avLst/>
                <a:gdLst>
                  <a:gd name="connsiteX0" fmla="*/ 17234 w 28013"/>
                  <a:gd name="connsiteY0" fmla="*/ 0 h 28013"/>
                  <a:gd name="connsiteX1" fmla="*/ 34467 w 28013"/>
                  <a:gd name="connsiteY1" fmla="*/ 16967 h 28013"/>
                  <a:gd name="connsiteX2" fmla="*/ 17234 w 28013"/>
                  <a:gd name="connsiteY2" fmla="*/ 33932 h 28013"/>
                  <a:gd name="connsiteX3" fmla="*/ 0 w 28013"/>
                  <a:gd name="connsiteY3" fmla="*/ 16967 h 28013"/>
                  <a:gd name="connsiteX4" fmla="*/ 17234 w 28013"/>
                  <a:gd name="connsiteY4" fmla="*/ 0 h 280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13" h="28013">
                    <a:moveTo>
                      <a:pt x="17234" y="0"/>
                    </a:moveTo>
                    <a:cubicBezTo>
                      <a:pt x="26753" y="0"/>
                      <a:pt x="34467" y="7594"/>
                      <a:pt x="34467" y="16967"/>
                    </a:cubicBezTo>
                    <a:cubicBezTo>
                      <a:pt x="34467" y="26338"/>
                      <a:pt x="26753" y="33932"/>
                      <a:pt x="17234" y="33932"/>
                    </a:cubicBezTo>
                    <a:cubicBezTo>
                      <a:pt x="7714" y="33932"/>
                      <a:pt x="0" y="26338"/>
                      <a:pt x="0" y="16967"/>
                    </a:cubicBezTo>
                    <a:cubicBezTo>
                      <a:pt x="0" y="7594"/>
                      <a:pt x="7714" y="0"/>
                      <a:pt x="17234" y="0"/>
                    </a:cubicBezTo>
                    <a:close/>
                  </a:path>
                </a:pathLst>
              </a:custGeom>
              <a:solidFill>
                <a:schemeClr val="bg1"/>
              </a:solidFill>
              <a:ln w="933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4" name="Freeform: Shape 53">
                <a:extLst>
                  <a:ext uri="{FF2B5EF4-FFF2-40B4-BE49-F238E27FC236}">
                    <a16:creationId xmlns:a16="http://schemas.microsoft.com/office/drawing/2014/main" id="{2B196FE5-AA20-4DDE-B06F-442CD124F4D1}"/>
                  </a:ext>
                </a:extLst>
              </p:cNvPr>
              <p:cNvSpPr/>
              <p:nvPr/>
            </p:nvSpPr>
            <p:spPr>
              <a:xfrm>
                <a:off x="6784302" y="3192115"/>
                <a:ext cx="168080" cy="46689"/>
              </a:xfrm>
              <a:custGeom>
                <a:avLst/>
                <a:gdLst>
                  <a:gd name="connsiteX0" fmla="*/ 0 w 168079"/>
                  <a:gd name="connsiteY0" fmla="*/ 25853 h 46688"/>
                  <a:gd name="connsiteX1" fmla="*/ 26261 w 168079"/>
                  <a:gd name="connsiteY1" fmla="*/ 0 h 46688"/>
                  <a:gd name="connsiteX2" fmla="*/ 146073 w 168079"/>
                  <a:gd name="connsiteY2" fmla="*/ 0 h 46688"/>
                  <a:gd name="connsiteX3" fmla="*/ 172334 w 168079"/>
                  <a:gd name="connsiteY3" fmla="*/ 25853 h 46688"/>
                  <a:gd name="connsiteX4" fmla="*/ 146073 w 168079"/>
                  <a:gd name="connsiteY4" fmla="*/ 51706 h 46688"/>
                  <a:gd name="connsiteX5" fmla="*/ 26261 w 168079"/>
                  <a:gd name="connsiteY5" fmla="*/ 51706 h 46688"/>
                  <a:gd name="connsiteX6" fmla="*/ 0 w 168079"/>
                  <a:gd name="connsiteY6" fmla="*/ 25853 h 46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079" h="46688">
                    <a:moveTo>
                      <a:pt x="0" y="25853"/>
                    </a:moveTo>
                    <a:cubicBezTo>
                      <a:pt x="0" y="11311"/>
                      <a:pt x="11489" y="0"/>
                      <a:pt x="26261" y="0"/>
                    </a:cubicBezTo>
                    <a:lnTo>
                      <a:pt x="146073" y="0"/>
                    </a:lnTo>
                    <a:cubicBezTo>
                      <a:pt x="160845" y="0"/>
                      <a:pt x="172334" y="11311"/>
                      <a:pt x="172334" y="25853"/>
                    </a:cubicBezTo>
                    <a:cubicBezTo>
                      <a:pt x="172334" y="40395"/>
                      <a:pt x="160845" y="51706"/>
                      <a:pt x="146073" y="51706"/>
                    </a:cubicBezTo>
                    <a:lnTo>
                      <a:pt x="26261" y="51706"/>
                    </a:lnTo>
                    <a:cubicBezTo>
                      <a:pt x="12309" y="51706"/>
                      <a:pt x="0" y="40395"/>
                      <a:pt x="0" y="25853"/>
                    </a:cubicBezTo>
                    <a:close/>
                  </a:path>
                </a:pathLst>
              </a:custGeom>
              <a:solidFill>
                <a:srgbClr val="50E6FF"/>
              </a:solidFill>
              <a:ln w="933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5" name="Freeform: Shape 54">
                <a:extLst>
                  <a:ext uri="{FF2B5EF4-FFF2-40B4-BE49-F238E27FC236}">
                    <a16:creationId xmlns:a16="http://schemas.microsoft.com/office/drawing/2014/main" id="{997D33EE-7CC1-4E76-9635-7A828A69F062}"/>
                  </a:ext>
                </a:extLst>
              </p:cNvPr>
              <p:cNvSpPr/>
              <p:nvPr/>
            </p:nvSpPr>
            <p:spPr>
              <a:xfrm>
                <a:off x="6794953" y="3200997"/>
                <a:ext cx="28013" cy="28013"/>
              </a:xfrm>
              <a:custGeom>
                <a:avLst/>
                <a:gdLst>
                  <a:gd name="connsiteX0" fmla="*/ 17234 w 28013"/>
                  <a:gd name="connsiteY0" fmla="*/ 0 h 28013"/>
                  <a:gd name="connsiteX1" fmla="*/ 34467 w 28013"/>
                  <a:gd name="connsiteY1" fmla="*/ 16966 h 28013"/>
                  <a:gd name="connsiteX2" fmla="*/ 17234 w 28013"/>
                  <a:gd name="connsiteY2" fmla="*/ 33932 h 28013"/>
                  <a:gd name="connsiteX3" fmla="*/ 0 w 28013"/>
                  <a:gd name="connsiteY3" fmla="*/ 16966 h 28013"/>
                  <a:gd name="connsiteX4" fmla="*/ 17234 w 28013"/>
                  <a:gd name="connsiteY4" fmla="*/ 0 h 280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13" h="28013">
                    <a:moveTo>
                      <a:pt x="17234" y="0"/>
                    </a:moveTo>
                    <a:cubicBezTo>
                      <a:pt x="26753" y="0"/>
                      <a:pt x="34467" y="7594"/>
                      <a:pt x="34467" y="16966"/>
                    </a:cubicBezTo>
                    <a:cubicBezTo>
                      <a:pt x="34467" y="26337"/>
                      <a:pt x="26753" y="33932"/>
                      <a:pt x="17234" y="33932"/>
                    </a:cubicBezTo>
                    <a:cubicBezTo>
                      <a:pt x="7714" y="33932"/>
                      <a:pt x="0" y="26337"/>
                      <a:pt x="0" y="16966"/>
                    </a:cubicBezTo>
                    <a:cubicBezTo>
                      <a:pt x="0" y="7594"/>
                      <a:pt x="7714" y="0"/>
                      <a:pt x="17234" y="0"/>
                    </a:cubicBezTo>
                    <a:close/>
                  </a:path>
                </a:pathLst>
              </a:custGeom>
              <a:solidFill>
                <a:schemeClr val="bg1"/>
              </a:solidFill>
              <a:ln w="933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6" name="Freeform: Shape 55">
                <a:extLst>
                  <a:ext uri="{FF2B5EF4-FFF2-40B4-BE49-F238E27FC236}">
                    <a16:creationId xmlns:a16="http://schemas.microsoft.com/office/drawing/2014/main" id="{67917173-6A28-4516-A074-5F4843D3B648}"/>
                  </a:ext>
                </a:extLst>
              </p:cNvPr>
              <p:cNvSpPr/>
              <p:nvPr/>
            </p:nvSpPr>
            <p:spPr>
              <a:xfrm>
                <a:off x="6784302" y="3116173"/>
                <a:ext cx="168080" cy="46689"/>
              </a:xfrm>
              <a:custGeom>
                <a:avLst/>
                <a:gdLst>
                  <a:gd name="connsiteX0" fmla="*/ 0 w 168079"/>
                  <a:gd name="connsiteY0" fmla="*/ 25852 h 46688"/>
                  <a:gd name="connsiteX1" fmla="*/ 26261 w 168079"/>
                  <a:gd name="connsiteY1" fmla="*/ 0 h 46688"/>
                  <a:gd name="connsiteX2" fmla="*/ 146073 w 168079"/>
                  <a:gd name="connsiteY2" fmla="*/ 0 h 46688"/>
                  <a:gd name="connsiteX3" fmla="*/ 172334 w 168079"/>
                  <a:gd name="connsiteY3" fmla="*/ 25852 h 46688"/>
                  <a:gd name="connsiteX4" fmla="*/ 146073 w 168079"/>
                  <a:gd name="connsiteY4" fmla="*/ 51706 h 46688"/>
                  <a:gd name="connsiteX5" fmla="*/ 26261 w 168079"/>
                  <a:gd name="connsiteY5" fmla="*/ 51706 h 46688"/>
                  <a:gd name="connsiteX6" fmla="*/ 0 w 168079"/>
                  <a:gd name="connsiteY6" fmla="*/ 25852 h 46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079" h="46688">
                    <a:moveTo>
                      <a:pt x="0" y="25852"/>
                    </a:moveTo>
                    <a:cubicBezTo>
                      <a:pt x="0" y="11311"/>
                      <a:pt x="11489" y="0"/>
                      <a:pt x="26261" y="0"/>
                    </a:cubicBezTo>
                    <a:lnTo>
                      <a:pt x="146073" y="0"/>
                    </a:lnTo>
                    <a:cubicBezTo>
                      <a:pt x="160845" y="0"/>
                      <a:pt x="172334" y="11311"/>
                      <a:pt x="172334" y="25852"/>
                    </a:cubicBezTo>
                    <a:cubicBezTo>
                      <a:pt x="172334" y="40395"/>
                      <a:pt x="160845" y="51706"/>
                      <a:pt x="146073" y="51706"/>
                    </a:cubicBezTo>
                    <a:lnTo>
                      <a:pt x="26261" y="51706"/>
                    </a:lnTo>
                    <a:cubicBezTo>
                      <a:pt x="12309" y="51706"/>
                      <a:pt x="0" y="39587"/>
                      <a:pt x="0" y="25852"/>
                    </a:cubicBezTo>
                    <a:close/>
                  </a:path>
                </a:pathLst>
              </a:custGeom>
              <a:solidFill>
                <a:srgbClr val="50E6FF"/>
              </a:solidFill>
              <a:ln w="933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7" name="Freeform: Shape 56">
                <a:extLst>
                  <a:ext uri="{FF2B5EF4-FFF2-40B4-BE49-F238E27FC236}">
                    <a16:creationId xmlns:a16="http://schemas.microsoft.com/office/drawing/2014/main" id="{A3893F2F-69A8-4CCC-A7EB-CC5323356FED}"/>
                  </a:ext>
                </a:extLst>
              </p:cNvPr>
              <p:cNvSpPr/>
              <p:nvPr/>
            </p:nvSpPr>
            <p:spPr>
              <a:xfrm>
                <a:off x="6794953" y="3125055"/>
                <a:ext cx="28013" cy="28013"/>
              </a:xfrm>
              <a:custGeom>
                <a:avLst/>
                <a:gdLst>
                  <a:gd name="connsiteX0" fmla="*/ 17234 w 28013"/>
                  <a:gd name="connsiteY0" fmla="*/ 0 h 28013"/>
                  <a:gd name="connsiteX1" fmla="*/ 34467 w 28013"/>
                  <a:gd name="connsiteY1" fmla="*/ 16966 h 28013"/>
                  <a:gd name="connsiteX2" fmla="*/ 17234 w 28013"/>
                  <a:gd name="connsiteY2" fmla="*/ 33932 h 28013"/>
                  <a:gd name="connsiteX3" fmla="*/ 0 w 28013"/>
                  <a:gd name="connsiteY3" fmla="*/ 16966 h 28013"/>
                  <a:gd name="connsiteX4" fmla="*/ 17234 w 28013"/>
                  <a:gd name="connsiteY4" fmla="*/ 0 h 280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13" h="28013">
                    <a:moveTo>
                      <a:pt x="17234" y="0"/>
                    </a:moveTo>
                    <a:cubicBezTo>
                      <a:pt x="26753" y="0"/>
                      <a:pt x="34467" y="7594"/>
                      <a:pt x="34467" y="16966"/>
                    </a:cubicBezTo>
                    <a:cubicBezTo>
                      <a:pt x="34467" y="26337"/>
                      <a:pt x="26753" y="33932"/>
                      <a:pt x="17234" y="33932"/>
                    </a:cubicBezTo>
                    <a:cubicBezTo>
                      <a:pt x="7714" y="33932"/>
                      <a:pt x="0" y="26337"/>
                      <a:pt x="0" y="16966"/>
                    </a:cubicBezTo>
                    <a:cubicBezTo>
                      <a:pt x="0" y="7594"/>
                      <a:pt x="7714" y="0"/>
                      <a:pt x="17234" y="0"/>
                    </a:cubicBezTo>
                    <a:close/>
                  </a:path>
                </a:pathLst>
              </a:custGeom>
              <a:solidFill>
                <a:schemeClr val="bg1"/>
              </a:solidFill>
              <a:ln w="933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38" name="Group 37">
              <a:extLst>
                <a:ext uri="{FF2B5EF4-FFF2-40B4-BE49-F238E27FC236}">
                  <a16:creationId xmlns:a16="http://schemas.microsoft.com/office/drawing/2014/main" id="{97768506-1EE9-4C34-BA02-6FC8B8727DF1}"/>
                </a:ext>
              </a:extLst>
            </p:cNvPr>
            <p:cNvGrpSpPr/>
            <p:nvPr/>
          </p:nvGrpSpPr>
          <p:grpSpPr>
            <a:xfrm>
              <a:off x="3925106" y="2535363"/>
              <a:ext cx="1385661" cy="231736"/>
              <a:chOff x="3925106" y="2423394"/>
              <a:chExt cx="1385661" cy="343705"/>
            </a:xfrm>
          </p:grpSpPr>
          <p:sp>
            <p:nvSpPr>
              <p:cNvPr id="48" name="Freeform: Shape 47">
                <a:extLst>
                  <a:ext uri="{FF2B5EF4-FFF2-40B4-BE49-F238E27FC236}">
                    <a16:creationId xmlns:a16="http://schemas.microsoft.com/office/drawing/2014/main" id="{7A5E846A-9D18-4A42-84C6-1BE143B3B03A}"/>
                  </a:ext>
                </a:extLst>
              </p:cNvPr>
              <p:cNvSpPr/>
              <p:nvPr/>
            </p:nvSpPr>
            <p:spPr bwMode="auto">
              <a:xfrm>
                <a:off x="3925106" y="2452774"/>
                <a:ext cx="305533" cy="314325"/>
              </a:xfrm>
              <a:custGeom>
                <a:avLst/>
                <a:gdLst>
                  <a:gd name="connsiteX0" fmla="*/ 0 w 305533"/>
                  <a:gd name="connsiteY0" fmla="*/ 314325 h 314325"/>
                  <a:gd name="connsiteX1" fmla="*/ 0 w 305533"/>
                  <a:gd name="connsiteY1" fmla="*/ 96716 h 314325"/>
                  <a:gd name="connsiteX2" fmla="*/ 305533 w 305533"/>
                  <a:gd name="connsiteY2" fmla="*/ 96716 h 314325"/>
                  <a:gd name="connsiteX3" fmla="*/ 305533 w 305533"/>
                  <a:gd name="connsiteY3" fmla="*/ 0 h 314325"/>
                </a:gdLst>
                <a:ahLst/>
                <a:cxnLst>
                  <a:cxn ang="0">
                    <a:pos x="connsiteX0" y="connsiteY0"/>
                  </a:cxn>
                  <a:cxn ang="0">
                    <a:pos x="connsiteX1" y="connsiteY1"/>
                  </a:cxn>
                  <a:cxn ang="0">
                    <a:pos x="connsiteX2" y="connsiteY2"/>
                  </a:cxn>
                  <a:cxn ang="0">
                    <a:pos x="connsiteX3" y="connsiteY3"/>
                  </a:cxn>
                </a:cxnLst>
                <a:rect l="l" t="t" r="r" b="b"/>
                <a:pathLst>
                  <a:path w="305533" h="314325">
                    <a:moveTo>
                      <a:pt x="0" y="314325"/>
                    </a:moveTo>
                    <a:lnTo>
                      <a:pt x="0" y="96716"/>
                    </a:lnTo>
                    <a:lnTo>
                      <a:pt x="305533" y="96716"/>
                    </a:lnTo>
                    <a:lnTo>
                      <a:pt x="305533" y="0"/>
                    </a:lnTo>
                  </a:path>
                </a:pathLst>
              </a:custGeom>
              <a:noFill/>
              <a:ln w="12700">
                <a:solidFill>
                  <a:srgbClr val="50E6FF"/>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9" name="Freeform: Shape 48">
                <a:extLst>
                  <a:ext uri="{FF2B5EF4-FFF2-40B4-BE49-F238E27FC236}">
                    <a16:creationId xmlns:a16="http://schemas.microsoft.com/office/drawing/2014/main" id="{D42B7AF6-89FB-4CB2-972B-7199A7D0104A}"/>
                  </a:ext>
                </a:extLst>
              </p:cNvPr>
              <p:cNvSpPr/>
              <p:nvPr/>
            </p:nvSpPr>
            <p:spPr bwMode="auto">
              <a:xfrm flipH="1">
                <a:off x="5005234" y="2452774"/>
                <a:ext cx="305533" cy="314325"/>
              </a:xfrm>
              <a:custGeom>
                <a:avLst/>
                <a:gdLst>
                  <a:gd name="connsiteX0" fmla="*/ 0 w 305533"/>
                  <a:gd name="connsiteY0" fmla="*/ 314325 h 314325"/>
                  <a:gd name="connsiteX1" fmla="*/ 0 w 305533"/>
                  <a:gd name="connsiteY1" fmla="*/ 96716 h 314325"/>
                  <a:gd name="connsiteX2" fmla="*/ 305533 w 305533"/>
                  <a:gd name="connsiteY2" fmla="*/ 96716 h 314325"/>
                  <a:gd name="connsiteX3" fmla="*/ 305533 w 305533"/>
                  <a:gd name="connsiteY3" fmla="*/ 0 h 314325"/>
                </a:gdLst>
                <a:ahLst/>
                <a:cxnLst>
                  <a:cxn ang="0">
                    <a:pos x="connsiteX0" y="connsiteY0"/>
                  </a:cxn>
                  <a:cxn ang="0">
                    <a:pos x="connsiteX1" y="connsiteY1"/>
                  </a:cxn>
                  <a:cxn ang="0">
                    <a:pos x="connsiteX2" y="connsiteY2"/>
                  </a:cxn>
                  <a:cxn ang="0">
                    <a:pos x="connsiteX3" y="connsiteY3"/>
                  </a:cxn>
                </a:cxnLst>
                <a:rect l="l" t="t" r="r" b="b"/>
                <a:pathLst>
                  <a:path w="305533" h="314325">
                    <a:moveTo>
                      <a:pt x="0" y="314325"/>
                    </a:moveTo>
                    <a:lnTo>
                      <a:pt x="0" y="96716"/>
                    </a:lnTo>
                    <a:lnTo>
                      <a:pt x="305533" y="96716"/>
                    </a:lnTo>
                    <a:lnTo>
                      <a:pt x="305533" y="0"/>
                    </a:lnTo>
                  </a:path>
                </a:pathLst>
              </a:custGeom>
              <a:noFill/>
              <a:ln w="12700">
                <a:solidFill>
                  <a:srgbClr val="50E6FF"/>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cxnSp>
            <p:nvCxnSpPr>
              <p:cNvPr id="50" name="Straight Connector 49">
                <a:extLst>
                  <a:ext uri="{FF2B5EF4-FFF2-40B4-BE49-F238E27FC236}">
                    <a16:creationId xmlns:a16="http://schemas.microsoft.com/office/drawing/2014/main" id="{C7A7EA1F-2E87-44E8-88CA-BB9C009FC615}"/>
                  </a:ext>
                </a:extLst>
              </p:cNvPr>
              <p:cNvCxnSpPr/>
              <p:nvPr/>
            </p:nvCxnSpPr>
            <p:spPr>
              <a:xfrm flipV="1">
                <a:off x="4624911" y="2423394"/>
                <a:ext cx="0" cy="245020"/>
              </a:xfrm>
              <a:prstGeom prst="line">
                <a:avLst/>
              </a:prstGeom>
              <a:noFill/>
              <a:ln w="12700">
                <a:solidFill>
                  <a:srgbClr val="50E6FF"/>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grpSp>
          <p:nvGrpSpPr>
            <p:cNvPr id="39" name="Graphic 4" descr="desktop">
              <a:extLst>
                <a:ext uri="{FF2B5EF4-FFF2-40B4-BE49-F238E27FC236}">
                  <a16:creationId xmlns:a16="http://schemas.microsoft.com/office/drawing/2014/main" id="{2874F4B0-8A10-429B-8721-52F1BFE0FC71}"/>
                </a:ext>
              </a:extLst>
            </p:cNvPr>
            <p:cNvGrpSpPr/>
            <p:nvPr/>
          </p:nvGrpSpPr>
          <p:grpSpPr>
            <a:xfrm>
              <a:off x="4525454" y="2895801"/>
              <a:ext cx="395618" cy="395618"/>
              <a:chOff x="5418442" y="3930934"/>
              <a:chExt cx="395618" cy="395618"/>
            </a:xfrm>
          </p:grpSpPr>
          <p:sp>
            <p:nvSpPr>
              <p:cNvPr id="40" name="Freeform: Shape 39">
                <a:extLst>
                  <a:ext uri="{FF2B5EF4-FFF2-40B4-BE49-F238E27FC236}">
                    <a16:creationId xmlns:a16="http://schemas.microsoft.com/office/drawing/2014/main" id="{0F8D0DE5-2148-4D6E-8C4D-1DB07A0B4E4A}"/>
                  </a:ext>
                </a:extLst>
              </p:cNvPr>
              <p:cNvSpPr/>
              <p:nvPr/>
            </p:nvSpPr>
            <p:spPr>
              <a:xfrm>
                <a:off x="5487735" y="4241952"/>
                <a:ext cx="252869" cy="73414"/>
              </a:xfrm>
              <a:custGeom>
                <a:avLst/>
                <a:gdLst>
                  <a:gd name="connsiteX0" fmla="*/ 185628 w 252869"/>
                  <a:gd name="connsiteY0" fmla="*/ 1293 h 73413"/>
                  <a:gd name="connsiteX1" fmla="*/ 176356 w 252869"/>
                  <a:gd name="connsiteY1" fmla="*/ 1293 h 73413"/>
                  <a:gd name="connsiteX2" fmla="*/ 84944 w 252869"/>
                  <a:gd name="connsiteY2" fmla="*/ 1293 h 73413"/>
                  <a:gd name="connsiteX3" fmla="*/ 80205 w 252869"/>
                  <a:gd name="connsiteY3" fmla="*/ 1293 h 73413"/>
                  <a:gd name="connsiteX4" fmla="*/ 1293 w 252869"/>
                  <a:gd name="connsiteY4" fmla="*/ 52504 h 73413"/>
                  <a:gd name="connsiteX5" fmla="*/ 1293 w 252869"/>
                  <a:gd name="connsiteY5" fmla="*/ 75944 h 73413"/>
                  <a:gd name="connsiteX6" fmla="*/ 96139 w 252869"/>
                  <a:gd name="connsiteY6" fmla="*/ 75944 h 73413"/>
                  <a:gd name="connsiteX7" fmla="*/ 165368 w 252869"/>
                  <a:gd name="connsiteY7" fmla="*/ 75944 h 73413"/>
                  <a:gd name="connsiteX8" fmla="*/ 254856 w 252869"/>
                  <a:gd name="connsiteY8" fmla="*/ 75944 h 73413"/>
                  <a:gd name="connsiteX9" fmla="*/ 254856 w 252869"/>
                  <a:gd name="connsiteY9" fmla="*/ 52504 h 73413"/>
                  <a:gd name="connsiteX10" fmla="*/ 185628 w 252869"/>
                  <a:gd name="connsiteY10" fmla="*/ 1293 h 73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2869" h="73413">
                    <a:moveTo>
                      <a:pt x="185628" y="1293"/>
                    </a:moveTo>
                    <a:lnTo>
                      <a:pt x="176356" y="1293"/>
                    </a:lnTo>
                    <a:lnTo>
                      <a:pt x="84944" y="1293"/>
                    </a:lnTo>
                    <a:lnTo>
                      <a:pt x="80205" y="1293"/>
                    </a:lnTo>
                    <a:cubicBezTo>
                      <a:pt x="92911" y="46111"/>
                      <a:pt x="75879" y="52504"/>
                      <a:pt x="1293" y="52504"/>
                    </a:cubicBezTo>
                    <a:lnTo>
                      <a:pt x="1293" y="75944"/>
                    </a:lnTo>
                    <a:lnTo>
                      <a:pt x="96139" y="75944"/>
                    </a:lnTo>
                    <a:lnTo>
                      <a:pt x="165368" y="75944"/>
                    </a:lnTo>
                    <a:lnTo>
                      <a:pt x="254856" y="75944"/>
                    </a:lnTo>
                    <a:lnTo>
                      <a:pt x="254856" y="52504"/>
                    </a:lnTo>
                    <a:cubicBezTo>
                      <a:pt x="180271" y="52573"/>
                      <a:pt x="172991" y="46180"/>
                      <a:pt x="185628" y="1293"/>
                    </a:cubicBezTo>
                    <a:close/>
                  </a:path>
                </a:pathLst>
              </a:custGeom>
              <a:solidFill>
                <a:srgbClr val="50E6FF"/>
              </a:solidFill>
              <a:ln w="402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1" name="Freeform: Shape 40">
                <a:extLst>
                  <a:ext uri="{FF2B5EF4-FFF2-40B4-BE49-F238E27FC236}">
                    <a16:creationId xmlns:a16="http://schemas.microsoft.com/office/drawing/2014/main" id="{5852C392-019A-45DF-96F9-5D92265FCE01}"/>
                  </a:ext>
                </a:extLst>
              </p:cNvPr>
              <p:cNvSpPr/>
              <p:nvPr/>
            </p:nvSpPr>
            <p:spPr>
              <a:xfrm>
                <a:off x="5487667" y="4293236"/>
                <a:ext cx="252869" cy="24471"/>
              </a:xfrm>
              <a:custGeom>
                <a:avLst/>
                <a:gdLst>
                  <a:gd name="connsiteX0" fmla="*/ 1293 w 252869"/>
                  <a:gd name="connsiteY0" fmla="*/ 24733 h 24471"/>
                  <a:gd name="connsiteX1" fmla="*/ 254925 w 252869"/>
                  <a:gd name="connsiteY1" fmla="*/ 24733 h 24471"/>
                  <a:gd name="connsiteX2" fmla="*/ 254925 w 252869"/>
                  <a:gd name="connsiteY2" fmla="*/ 1293 h 24471"/>
                  <a:gd name="connsiteX3" fmla="*/ 1293 w 252869"/>
                  <a:gd name="connsiteY3" fmla="*/ 1293 h 24471"/>
                  <a:gd name="connsiteX4" fmla="*/ 1293 w 252869"/>
                  <a:gd name="connsiteY4" fmla="*/ 24733 h 244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869" h="24471">
                    <a:moveTo>
                      <a:pt x="1293" y="24733"/>
                    </a:moveTo>
                    <a:lnTo>
                      <a:pt x="254925" y="24733"/>
                    </a:lnTo>
                    <a:lnTo>
                      <a:pt x="254925" y="1293"/>
                    </a:lnTo>
                    <a:lnTo>
                      <a:pt x="1293" y="1293"/>
                    </a:lnTo>
                    <a:lnTo>
                      <a:pt x="1293" y="24733"/>
                    </a:lnTo>
                    <a:close/>
                  </a:path>
                </a:pathLst>
              </a:custGeom>
              <a:solidFill>
                <a:srgbClr val="0078D4"/>
              </a:solidFill>
              <a:ln w="402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2" name="Freeform: Shape 41">
                <a:extLst>
                  <a:ext uri="{FF2B5EF4-FFF2-40B4-BE49-F238E27FC236}">
                    <a16:creationId xmlns:a16="http://schemas.microsoft.com/office/drawing/2014/main" id="{A6FAA685-E64D-4C3A-8512-F53EB42A8478}"/>
                  </a:ext>
                </a:extLst>
              </p:cNvPr>
              <p:cNvSpPr/>
              <p:nvPr/>
            </p:nvSpPr>
            <p:spPr>
              <a:xfrm>
                <a:off x="5419125" y="3953316"/>
                <a:ext cx="391539" cy="289576"/>
              </a:xfrm>
              <a:custGeom>
                <a:avLst/>
                <a:gdLst>
                  <a:gd name="connsiteX0" fmla="*/ 392833 w 391539"/>
                  <a:gd name="connsiteY0" fmla="*/ 1293 h 289576"/>
                  <a:gd name="connsiteX1" fmla="*/ 1293 w 391539"/>
                  <a:gd name="connsiteY1" fmla="*/ 1293 h 289576"/>
                  <a:gd name="connsiteX2" fmla="*/ 1293 w 391539"/>
                  <a:gd name="connsiteY2" fmla="*/ 290548 h 289576"/>
                  <a:gd name="connsiteX3" fmla="*/ 392833 w 391539"/>
                  <a:gd name="connsiteY3" fmla="*/ 290548 h 289576"/>
                  <a:gd name="connsiteX4" fmla="*/ 392833 w 391539"/>
                  <a:gd name="connsiteY4" fmla="*/ 1293 h 289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1539" h="289576">
                    <a:moveTo>
                      <a:pt x="392833" y="1293"/>
                    </a:moveTo>
                    <a:lnTo>
                      <a:pt x="1293" y="1293"/>
                    </a:lnTo>
                    <a:lnTo>
                      <a:pt x="1293" y="290548"/>
                    </a:lnTo>
                    <a:lnTo>
                      <a:pt x="392833" y="290548"/>
                    </a:lnTo>
                    <a:lnTo>
                      <a:pt x="392833" y="1293"/>
                    </a:lnTo>
                    <a:close/>
                  </a:path>
                </a:pathLst>
              </a:custGeom>
              <a:solidFill>
                <a:srgbClr val="0078D4"/>
              </a:solidFill>
              <a:ln w="402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3" name="Freeform: Shape 42">
                <a:extLst>
                  <a:ext uri="{FF2B5EF4-FFF2-40B4-BE49-F238E27FC236}">
                    <a16:creationId xmlns:a16="http://schemas.microsoft.com/office/drawing/2014/main" id="{459AA9DC-8800-4D8D-B50B-6C0021D46C2B}"/>
                  </a:ext>
                </a:extLst>
              </p:cNvPr>
              <p:cNvSpPr/>
              <p:nvPr/>
            </p:nvSpPr>
            <p:spPr>
              <a:xfrm>
                <a:off x="5439868" y="3974011"/>
                <a:ext cx="350754" cy="248791"/>
              </a:xfrm>
              <a:custGeom>
                <a:avLst/>
                <a:gdLst>
                  <a:gd name="connsiteX0" fmla="*/ 351007 w 350754"/>
                  <a:gd name="connsiteY0" fmla="*/ 1293 h 248790"/>
                  <a:gd name="connsiteX1" fmla="*/ 1293 w 350754"/>
                  <a:gd name="connsiteY1" fmla="*/ 1293 h 248790"/>
                  <a:gd name="connsiteX2" fmla="*/ 1293 w 350754"/>
                  <a:gd name="connsiteY2" fmla="*/ 248686 h 248790"/>
                  <a:gd name="connsiteX3" fmla="*/ 351007 w 350754"/>
                  <a:gd name="connsiteY3" fmla="*/ 248686 h 248790"/>
                  <a:gd name="connsiteX4" fmla="*/ 351007 w 350754"/>
                  <a:gd name="connsiteY4" fmla="*/ 1293 h 2487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54" h="248790">
                    <a:moveTo>
                      <a:pt x="351007" y="1293"/>
                    </a:moveTo>
                    <a:lnTo>
                      <a:pt x="1293" y="1293"/>
                    </a:lnTo>
                    <a:lnTo>
                      <a:pt x="1293" y="248686"/>
                    </a:lnTo>
                    <a:lnTo>
                      <a:pt x="351007" y="248686"/>
                    </a:lnTo>
                    <a:lnTo>
                      <a:pt x="351007" y="1293"/>
                    </a:lnTo>
                    <a:close/>
                  </a:path>
                </a:pathLst>
              </a:custGeom>
              <a:solidFill>
                <a:srgbClr val="50E6FF"/>
              </a:solidFill>
              <a:ln w="402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4" name="Freeform: Shape 43">
                <a:extLst>
                  <a:ext uri="{FF2B5EF4-FFF2-40B4-BE49-F238E27FC236}">
                    <a16:creationId xmlns:a16="http://schemas.microsoft.com/office/drawing/2014/main" id="{C6456371-FBF1-4EBC-9F64-4CE69E3C5533}"/>
                  </a:ext>
                </a:extLst>
              </p:cNvPr>
              <p:cNvSpPr/>
              <p:nvPr/>
            </p:nvSpPr>
            <p:spPr>
              <a:xfrm>
                <a:off x="5501675" y="4090042"/>
                <a:ext cx="40785" cy="89728"/>
              </a:xfrm>
              <a:custGeom>
                <a:avLst/>
                <a:gdLst>
                  <a:gd name="connsiteX0" fmla="*/ 41608 w 40785"/>
                  <a:gd name="connsiteY0" fmla="*/ 1293 h 89727"/>
                  <a:gd name="connsiteX1" fmla="*/ 1293 w 40785"/>
                  <a:gd name="connsiteY1" fmla="*/ 1293 h 89727"/>
                  <a:gd name="connsiteX2" fmla="*/ 1293 w 40785"/>
                  <a:gd name="connsiteY2" fmla="*/ 91273 h 89727"/>
                  <a:gd name="connsiteX3" fmla="*/ 41608 w 40785"/>
                  <a:gd name="connsiteY3" fmla="*/ 91273 h 89727"/>
                  <a:gd name="connsiteX4" fmla="*/ 41608 w 40785"/>
                  <a:gd name="connsiteY4" fmla="*/ 1293 h 897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785" h="89727">
                    <a:moveTo>
                      <a:pt x="41608" y="1293"/>
                    </a:moveTo>
                    <a:lnTo>
                      <a:pt x="1293" y="1293"/>
                    </a:lnTo>
                    <a:lnTo>
                      <a:pt x="1293" y="91273"/>
                    </a:lnTo>
                    <a:lnTo>
                      <a:pt x="41608" y="91273"/>
                    </a:lnTo>
                    <a:lnTo>
                      <a:pt x="41608" y="1293"/>
                    </a:lnTo>
                    <a:close/>
                  </a:path>
                </a:pathLst>
              </a:custGeom>
              <a:solidFill>
                <a:srgbClr val="0078D4"/>
              </a:solidFill>
              <a:ln w="402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5" name="Freeform: Shape 44">
                <a:extLst>
                  <a:ext uri="{FF2B5EF4-FFF2-40B4-BE49-F238E27FC236}">
                    <a16:creationId xmlns:a16="http://schemas.microsoft.com/office/drawing/2014/main" id="{0BB3E1DF-FC7B-44F7-A094-65BA8610275E}"/>
                  </a:ext>
                </a:extLst>
              </p:cNvPr>
              <p:cNvSpPr/>
              <p:nvPr/>
            </p:nvSpPr>
            <p:spPr>
              <a:xfrm>
                <a:off x="5563419" y="4056490"/>
                <a:ext cx="40785" cy="122356"/>
              </a:xfrm>
              <a:custGeom>
                <a:avLst/>
                <a:gdLst>
                  <a:gd name="connsiteX0" fmla="*/ 42569 w 40785"/>
                  <a:gd name="connsiteY0" fmla="*/ 1293 h 122356"/>
                  <a:gd name="connsiteX1" fmla="*/ 1293 w 40785"/>
                  <a:gd name="connsiteY1" fmla="*/ 1293 h 122356"/>
                  <a:gd name="connsiteX2" fmla="*/ 1293 w 40785"/>
                  <a:gd name="connsiteY2" fmla="*/ 124818 h 122356"/>
                  <a:gd name="connsiteX3" fmla="*/ 42569 w 40785"/>
                  <a:gd name="connsiteY3" fmla="*/ 124818 h 122356"/>
                  <a:gd name="connsiteX4" fmla="*/ 42569 w 40785"/>
                  <a:gd name="connsiteY4" fmla="*/ 1293 h 1223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785" h="122356">
                    <a:moveTo>
                      <a:pt x="42569" y="1293"/>
                    </a:moveTo>
                    <a:lnTo>
                      <a:pt x="1293" y="1293"/>
                    </a:lnTo>
                    <a:lnTo>
                      <a:pt x="1293" y="124818"/>
                    </a:lnTo>
                    <a:lnTo>
                      <a:pt x="42569" y="124818"/>
                    </a:lnTo>
                    <a:lnTo>
                      <a:pt x="42569" y="1293"/>
                    </a:lnTo>
                    <a:close/>
                  </a:path>
                </a:pathLst>
              </a:custGeom>
              <a:solidFill>
                <a:srgbClr val="0078D4"/>
              </a:solidFill>
              <a:ln w="402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6" name="Freeform: Shape 45">
                <a:extLst>
                  <a:ext uri="{FF2B5EF4-FFF2-40B4-BE49-F238E27FC236}">
                    <a16:creationId xmlns:a16="http://schemas.microsoft.com/office/drawing/2014/main" id="{1CCE5B8C-AA74-420B-93DE-A572647ACE1A}"/>
                  </a:ext>
                </a:extLst>
              </p:cNvPr>
              <p:cNvSpPr/>
              <p:nvPr/>
            </p:nvSpPr>
            <p:spPr>
              <a:xfrm>
                <a:off x="5625230" y="4014637"/>
                <a:ext cx="40785" cy="167220"/>
              </a:xfrm>
              <a:custGeom>
                <a:avLst/>
                <a:gdLst>
                  <a:gd name="connsiteX0" fmla="*/ 42569 w 40785"/>
                  <a:gd name="connsiteY0" fmla="*/ 1293 h 167219"/>
                  <a:gd name="connsiteX1" fmla="*/ 1293 w 40785"/>
                  <a:gd name="connsiteY1" fmla="*/ 1293 h 167219"/>
                  <a:gd name="connsiteX2" fmla="*/ 1293 w 40785"/>
                  <a:gd name="connsiteY2" fmla="*/ 166680 h 167219"/>
                  <a:gd name="connsiteX3" fmla="*/ 42569 w 40785"/>
                  <a:gd name="connsiteY3" fmla="*/ 166680 h 167219"/>
                  <a:gd name="connsiteX4" fmla="*/ 42569 w 40785"/>
                  <a:gd name="connsiteY4" fmla="*/ 1293 h 1672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785" h="167219">
                    <a:moveTo>
                      <a:pt x="42569" y="1293"/>
                    </a:moveTo>
                    <a:lnTo>
                      <a:pt x="1293" y="1293"/>
                    </a:lnTo>
                    <a:lnTo>
                      <a:pt x="1293" y="166680"/>
                    </a:lnTo>
                    <a:lnTo>
                      <a:pt x="42569" y="166680"/>
                    </a:lnTo>
                    <a:lnTo>
                      <a:pt x="42569" y="1293"/>
                    </a:lnTo>
                    <a:close/>
                  </a:path>
                </a:pathLst>
              </a:custGeom>
              <a:solidFill>
                <a:srgbClr val="0078D4"/>
              </a:solidFill>
              <a:ln w="402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7" name="Freeform: Shape 46">
                <a:extLst>
                  <a:ext uri="{FF2B5EF4-FFF2-40B4-BE49-F238E27FC236}">
                    <a16:creationId xmlns:a16="http://schemas.microsoft.com/office/drawing/2014/main" id="{9F68354C-0B44-4F20-936A-FDE5163DA1C4}"/>
                  </a:ext>
                </a:extLst>
              </p:cNvPr>
              <p:cNvSpPr/>
              <p:nvPr/>
            </p:nvSpPr>
            <p:spPr>
              <a:xfrm>
                <a:off x="5686492" y="4056904"/>
                <a:ext cx="40785" cy="122356"/>
              </a:xfrm>
              <a:custGeom>
                <a:avLst/>
                <a:gdLst>
                  <a:gd name="connsiteX0" fmla="*/ 42981 w 40785"/>
                  <a:gd name="connsiteY0" fmla="*/ 1293 h 122356"/>
                  <a:gd name="connsiteX1" fmla="*/ 1293 w 40785"/>
                  <a:gd name="connsiteY1" fmla="*/ 1293 h 122356"/>
                  <a:gd name="connsiteX2" fmla="*/ 1293 w 40785"/>
                  <a:gd name="connsiteY2" fmla="*/ 124474 h 122356"/>
                  <a:gd name="connsiteX3" fmla="*/ 42981 w 40785"/>
                  <a:gd name="connsiteY3" fmla="*/ 124474 h 122356"/>
                  <a:gd name="connsiteX4" fmla="*/ 42981 w 40785"/>
                  <a:gd name="connsiteY4" fmla="*/ 1293 h 1223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785" h="122356">
                    <a:moveTo>
                      <a:pt x="42981" y="1293"/>
                    </a:moveTo>
                    <a:lnTo>
                      <a:pt x="1293" y="1293"/>
                    </a:lnTo>
                    <a:lnTo>
                      <a:pt x="1293" y="124474"/>
                    </a:lnTo>
                    <a:lnTo>
                      <a:pt x="42981" y="124474"/>
                    </a:lnTo>
                    <a:lnTo>
                      <a:pt x="42981" y="1293"/>
                    </a:lnTo>
                    <a:close/>
                  </a:path>
                </a:pathLst>
              </a:custGeom>
              <a:solidFill>
                <a:srgbClr val="0078D4"/>
              </a:solidFill>
              <a:ln w="402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spTree>
    <p:extLst>
      <p:ext uri="{BB962C8B-B14F-4D97-AF65-F5344CB8AC3E}">
        <p14:creationId xmlns:p14="http://schemas.microsoft.com/office/powerpoint/2010/main" val="3860451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84523" y="1486747"/>
            <a:ext cx="10822956" cy="4934478"/>
          </a:xfrm>
          <a:prstGeom prst="rect">
            <a:avLst/>
          </a:prstGeom>
          <a:noFill/>
          <a:ln>
            <a:noFill/>
          </a:ln>
        </p:spPr>
      </p:pic>
      <p:sp>
        <p:nvSpPr>
          <p:cNvPr id="3" name="Title 2"/>
          <p:cNvSpPr>
            <a:spLocks noGrp="1"/>
          </p:cNvSpPr>
          <p:nvPr>
            <p:ph type="title"/>
          </p:nvPr>
        </p:nvSpPr>
        <p:spPr/>
        <p:txBody>
          <a:bodyPr/>
          <a:lstStyle/>
          <a:p>
            <a:r>
              <a:rPr lang="en-US" dirty="0"/>
              <a:t>Visualizing layers of security</a:t>
            </a:r>
          </a:p>
        </p:txBody>
      </p:sp>
    </p:spTree>
    <p:extLst>
      <p:ext uri="{BB962C8B-B14F-4D97-AF65-F5344CB8AC3E}">
        <p14:creationId xmlns:p14="http://schemas.microsoft.com/office/powerpoint/2010/main" val="181072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4200" y="3033713"/>
            <a:ext cx="9144000" cy="498598"/>
          </a:xfrm>
        </p:spPr>
        <p:txBody>
          <a:bodyPr/>
          <a:lstStyle/>
          <a:p>
            <a:r>
              <a:rPr lang="en-US" dirty="0"/>
              <a:t>The Five Pillars of Azure Networking Services</a:t>
            </a:r>
          </a:p>
        </p:txBody>
      </p:sp>
    </p:spTree>
    <p:extLst>
      <p:ext uri="{BB962C8B-B14F-4D97-AF65-F5344CB8AC3E}">
        <p14:creationId xmlns:p14="http://schemas.microsoft.com/office/powerpoint/2010/main" val="3516663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8" name="Group 97">
            <a:extLst>
              <a:ext uri="{FF2B5EF4-FFF2-40B4-BE49-F238E27FC236}">
                <a16:creationId xmlns:a16="http://schemas.microsoft.com/office/drawing/2014/main" id="{39172C7E-3CEA-41A4-8726-BBE881D79AFA}"/>
              </a:ext>
            </a:extLst>
          </p:cNvPr>
          <p:cNvGrpSpPr/>
          <p:nvPr/>
        </p:nvGrpSpPr>
        <p:grpSpPr>
          <a:xfrm>
            <a:off x="565608" y="2105963"/>
            <a:ext cx="2022372" cy="2487845"/>
            <a:chOff x="9706496" y="2137062"/>
            <a:chExt cx="2062924" cy="2537731"/>
          </a:xfrm>
        </p:grpSpPr>
        <p:sp>
          <p:nvSpPr>
            <p:cNvPr id="99" name="Rectangle 98">
              <a:extLst>
                <a:ext uri="{FF2B5EF4-FFF2-40B4-BE49-F238E27FC236}">
                  <a16:creationId xmlns:a16="http://schemas.microsoft.com/office/drawing/2014/main" id="{81E146FA-EF38-473A-8F92-6FF14879352F}"/>
                </a:ext>
              </a:extLst>
            </p:cNvPr>
            <p:cNvSpPr/>
            <p:nvPr/>
          </p:nvSpPr>
          <p:spPr bwMode="auto">
            <a:xfrm>
              <a:off x="9706496" y="2972999"/>
              <a:ext cx="2011680"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89642" rIns="0" bIns="89642" numCol="1" spcCol="0" rtlCol="0" fromWordArt="0" anchor="t" anchorCtr="0" forceAA="0" compatLnSpc="1">
              <a:prstTxWarp prst="textNoShape">
                <a:avLst/>
              </a:prstTxWarp>
              <a:noAutofit/>
            </a:bodyPr>
            <a:lstStyle/>
            <a:p>
              <a:pPr algn="ctr" defTabSz="932563" fontAlgn="base">
                <a:lnSpc>
                  <a:spcPct val="90000"/>
                </a:lnSpc>
                <a:spcBef>
                  <a:spcPct val="20000"/>
                </a:spcBef>
                <a:spcAft>
                  <a:spcPts val="588"/>
                </a:spcAft>
                <a:buSzPct val="90000"/>
                <a:defRPr/>
              </a:pPr>
              <a:r>
                <a:rPr lang="en-US" sz="1600">
                  <a:solidFill>
                    <a:schemeClr val="accent1"/>
                  </a:solidFill>
                  <a:latin typeface="Segoe UI Semibold"/>
                  <a:cs typeface="Segoe UI" panose="020B0502040204020203" pitchFamily="34" charset="0"/>
                </a:rPr>
                <a:t>Secure network infrastructure</a:t>
              </a:r>
            </a:p>
          </p:txBody>
        </p:sp>
        <p:grpSp>
          <p:nvGrpSpPr>
            <p:cNvPr id="100" name="Group 99">
              <a:extLst>
                <a:ext uri="{FF2B5EF4-FFF2-40B4-BE49-F238E27FC236}">
                  <a16:creationId xmlns:a16="http://schemas.microsoft.com/office/drawing/2014/main" id="{C7012F37-3A17-47B8-8805-ED72B7E27568}"/>
                </a:ext>
              </a:extLst>
            </p:cNvPr>
            <p:cNvGrpSpPr/>
            <p:nvPr/>
          </p:nvGrpSpPr>
          <p:grpSpPr>
            <a:xfrm>
              <a:off x="10339343" y="2137062"/>
              <a:ext cx="745986" cy="631144"/>
              <a:chOff x="7905598" y="2557115"/>
              <a:chExt cx="745986" cy="631144"/>
            </a:xfrm>
          </p:grpSpPr>
          <p:grpSp>
            <p:nvGrpSpPr>
              <p:cNvPr id="103" name="shield 4" descr="shield, lock">
                <a:extLst>
                  <a:ext uri="{FF2B5EF4-FFF2-40B4-BE49-F238E27FC236}">
                    <a16:creationId xmlns:a16="http://schemas.microsoft.com/office/drawing/2014/main" id="{00527A92-C580-4A08-86EB-0A297A1610C4}"/>
                  </a:ext>
                </a:extLst>
              </p:cNvPr>
              <p:cNvGrpSpPr>
                <a:grpSpLocks noChangeAspect="1"/>
              </p:cNvGrpSpPr>
              <p:nvPr/>
            </p:nvGrpSpPr>
            <p:grpSpPr bwMode="auto">
              <a:xfrm>
                <a:off x="7905598" y="2557115"/>
                <a:ext cx="633277" cy="631144"/>
                <a:chOff x="2224" y="3045"/>
                <a:chExt cx="297" cy="296"/>
              </a:xfrm>
            </p:grpSpPr>
            <p:sp>
              <p:nvSpPr>
                <p:cNvPr id="105" name="AutoShape 124">
                  <a:extLst>
                    <a:ext uri="{FF2B5EF4-FFF2-40B4-BE49-F238E27FC236}">
                      <a16:creationId xmlns:a16="http://schemas.microsoft.com/office/drawing/2014/main" id="{250C029A-07C5-49A0-8644-52043204E419}"/>
                    </a:ext>
                  </a:extLst>
                </p:cNvPr>
                <p:cNvSpPr>
                  <a:spLocks noChangeAspect="1" noChangeArrowheads="1" noTextEdit="1"/>
                </p:cNvSpPr>
                <p:nvPr/>
              </p:nvSpPr>
              <p:spPr bwMode="auto">
                <a:xfrm>
                  <a:off x="2224" y="3045"/>
                  <a:ext cx="297" cy="29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style>
                <a:lnRef idx="0">
                  <a:scrgbClr r="0" g="0" b="0"/>
                </a:lnRef>
                <a:fillRef idx="0">
                  <a:scrgbClr r="0" g="0" b="0"/>
                </a:fillRef>
                <a:effectRef idx="0">
                  <a:scrgbClr r="0" g="0" b="0"/>
                </a:effectRef>
                <a:fontRef idx="major"/>
              </p:style>
              <p:txBody>
                <a:bodyPr vert="horz" wrap="square" lIns="89642" tIns="44821" rIns="89642" bIns="44821" numCol="1" anchor="t" anchorCtr="0" compatLnSpc="1">
                  <a:prstTxWarp prst="textNoShape">
                    <a:avLst/>
                  </a:prstTxWarp>
                </a:bodyPr>
                <a:lstStyle/>
                <a:p>
                  <a:pPr defTabSz="896386">
                    <a:defRPr/>
                  </a:pPr>
                  <a:endParaRPr lang="en-US" sz="1765" kern="0">
                    <a:latin typeface="Segoe UI"/>
                  </a:endParaRPr>
                </a:p>
              </p:txBody>
            </p:sp>
            <p:sp>
              <p:nvSpPr>
                <p:cNvPr id="106" name="Rectangle 127">
                  <a:extLst>
                    <a:ext uri="{FF2B5EF4-FFF2-40B4-BE49-F238E27FC236}">
                      <a16:creationId xmlns:a16="http://schemas.microsoft.com/office/drawing/2014/main" id="{E0513CB0-C55E-4222-961A-B45BA6B44542}"/>
                    </a:ext>
                  </a:extLst>
                </p:cNvPr>
                <p:cNvSpPr>
                  <a:spLocks noChangeArrowheads="1"/>
                </p:cNvSpPr>
                <p:nvPr/>
              </p:nvSpPr>
              <p:spPr bwMode="auto">
                <a:xfrm>
                  <a:off x="2224" y="3045"/>
                  <a:ext cx="297" cy="29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style>
                <a:lnRef idx="0">
                  <a:scrgbClr r="0" g="0" b="0"/>
                </a:lnRef>
                <a:fillRef idx="0">
                  <a:scrgbClr r="0" g="0" b="0"/>
                </a:fillRef>
                <a:effectRef idx="0">
                  <a:scrgbClr r="0" g="0" b="0"/>
                </a:effectRef>
                <a:fontRef idx="major"/>
              </p:style>
              <p:txBody>
                <a:bodyPr vert="horz" wrap="square" lIns="89642" tIns="44821" rIns="89642" bIns="44821" numCol="1" anchor="t" anchorCtr="0" compatLnSpc="1">
                  <a:prstTxWarp prst="textNoShape">
                    <a:avLst/>
                  </a:prstTxWarp>
                </a:bodyPr>
                <a:lstStyle/>
                <a:p>
                  <a:pPr defTabSz="896386">
                    <a:defRPr/>
                  </a:pPr>
                  <a:endParaRPr lang="en-US" sz="1765" kern="0">
                    <a:latin typeface="Segoe UI"/>
                  </a:endParaRPr>
                </a:p>
              </p:txBody>
            </p:sp>
            <p:sp>
              <p:nvSpPr>
                <p:cNvPr id="107" name="Freeform 128">
                  <a:extLst>
                    <a:ext uri="{FF2B5EF4-FFF2-40B4-BE49-F238E27FC236}">
                      <a16:creationId xmlns:a16="http://schemas.microsoft.com/office/drawing/2014/main" id="{4CEBC878-D1E0-46C7-8299-1D00369018C4}"/>
                    </a:ext>
                  </a:extLst>
                </p:cNvPr>
                <p:cNvSpPr>
                  <a:spLocks/>
                </p:cNvSpPr>
                <p:nvPr/>
              </p:nvSpPr>
              <p:spPr bwMode="auto">
                <a:xfrm>
                  <a:off x="2266" y="3059"/>
                  <a:ext cx="213" cy="267"/>
                </a:xfrm>
                <a:custGeom>
                  <a:avLst/>
                  <a:gdLst>
                    <a:gd name="T0" fmla="*/ 69 w 138"/>
                    <a:gd name="T1" fmla="*/ 173 h 173"/>
                    <a:gd name="T2" fmla="*/ 69 w 138"/>
                    <a:gd name="T3" fmla="*/ 173 h 173"/>
                    <a:gd name="T4" fmla="*/ 0 w 138"/>
                    <a:gd name="T5" fmla="*/ 77 h 173"/>
                    <a:gd name="T6" fmla="*/ 0 w 138"/>
                    <a:gd name="T7" fmla="*/ 29 h 173"/>
                    <a:gd name="T8" fmla="*/ 4 w 138"/>
                    <a:gd name="T9" fmla="*/ 29 h 173"/>
                    <a:gd name="T10" fmla="*/ 67 w 138"/>
                    <a:gd name="T11" fmla="*/ 2 h 173"/>
                    <a:gd name="T12" fmla="*/ 69 w 138"/>
                    <a:gd name="T13" fmla="*/ 0 h 173"/>
                    <a:gd name="T14" fmla="*/ 72 w 138"/>
                    <a:gd name="T15" fmla="*/ 2 h 173"/>
                    <a:gd name="T16" fmla="*/ 135 w 138"/>
                    <a:gd name="T17" fmla="*/ 29 h 173"/>
                    <a:gd name="T18" fmla="*/ 138 w 138"/>
                    <a:gd name="T19" fmla="*/ 29 h 173"/>
                    <a:gd name="T20" fmla="*/ 138 w 138"/>
                    <a:gd name="T21" fmla="*/ 78 h 173"/>
                    <a:gd name="T22" fmla="*/ 69 w 138"/>
                    <a:gd name="T23" fmla="*/ 173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8" h="173">
                      <a:moveTo>
                        <a:pt x="69" y="173"/>
                      </a:moveTo>
                      <a:cubicBezTo>
                        <a:pt x="69" y="173"/>
                        <a:pt x="69" y="173"/>
                        <a:pt x="69" y="173"/>
                      </a:cubicBezTo>
                      <a:cubicBezTo>
                        <a:pt x="50" y="173"/>
                        <a:pt x="0" y="140"/>
                        <a:pt x="0" y="77"/>
                      </a:cubicBezTo>
                      <a:cubicBezTo>
                        <a:pt x="0" y="29"/>
                        <a:pt x="0" y="29"/>
                        <a:pt x="0" y="29"/>
                      </a:cubicBezTo>
                      <a:cubicBezTo>
                        <a:pt x="4" y="29"/>
                        <a:pt x="4" y="29"/>
                        <a:pt x="4" y="29"/>
                      </a:cubicBezTo>
                      <a:cubicBezTo>
                        <a:pt x="4" y="29"/>
                        <a:pt x="35" y="32"/>
                        <a:pt x="67" y="2"/>
                      </a:cubicBezTo>
                      <a:cubicBezTo>
                        <a:pt x="69" y="0"/>
                        <a:pt x="69" y="0"/>
                        <a:pt x="69" y="0"/>
                      </a:cubicBezTo>
                      <a:cubicBezTo>
                        <a:pt x="72" y="2"/>
                        <a:pt x="72" y="2"/>
                        <a:pt x="72" y="2"/>
                      </a:cubicBezTo>
                      <a:cubicBezTo>
                        <a:pt x="106" y="29"/>
                        <a:pt x="135" y="29"/>
                        <a:pt x="135" y="29"/>
                      </a:cubicBezTo>
                      <a:cubicBezTo>
                        <a:pt x="138" y="29"/>
                        <a:pt x="138" y="29"/>
                        <a:pt x="138" y="29"/>
                      </a:cubicBezTo>
                      <a:cubicBezTo>
                        <a:pt x="138" y="78"/>
                        <a:pt x="138" y="78"/>
                        <a:pt x="138" y="78"/>
                      </a:cubicBezTo>
                      <a:cubicBezTo>
                        <a:pt x="138" y="140"/>
                        <a:pt x="88" y="173"/>
                        <a:pt x="69" y="173"/>
                      </a:cubicBezTo>
                      <a:close/>
                    </a:path>
                  </a:pathLst>
                </a:custGeom>
                <a:solidFill>
                  <a:srgbClr val="0078D4"/>
                </a:solidFill>
                <a:ln w="9525">
                  <a:noFill/>
                  <a:round/>
                  <a:headEnd/>
                  <a:tailEnd/>
                </a:ln>
              </p:spPr>
              <p:style>
                <a:lnRef idx="0">
                  <a:scrgbClr r="0" g="0" b="0"/>
                </a:lnRef>
                <a:fillRef idx="0">
                  <a:scrgbClr r="0" g="0" b="0"/>
                </a:fillRef>
                <a:effectRef idx="0">
                  <a:scrgbClr r="0" g="0" b="0"/>
                </a:effectRef>
                <a:fontRef idx="major"/>
              </p:style>
              <p:txBody>
                <a:bodyPr vert="horz" wrap="square" lIns="89642" tIns="44821" rIns="89642" bIns="44821" numCol="1" anchor="t" anchorCtr="0" compatLnSpc="1">
                  <a:prstTxWarp prst="textNoShape">
                    <a:avLst/>
                  </a:prstTxWarp>
                </a:bodyPr>
                <a:lstStyle/>
                <a:p>
                  <a:pPr defTabSz="896386">
                    <a:defRPr/>
                  </a:pPr>
                  <a:endParaRPr lang="en-US" sz="1765" kern="0">
                    <a:latin typeface="Segoe UI"/>
                  </a:endParaRPr>
                </a:p>
              </p:txBody>
            </p:sp>
            <p:sp>
              <p:nvSpPr>
                <p:cNvPr id="108" name="Freeform 129">
                  <a:extLst>
                    <a:ext uri="{FF2B5EF4-FFF2-40B4-BE49-F238E27FC236}">
                      <a16:creationId xmlns:a16="http://schemas.microsoft.com/office/drawing/2014/main" id="{92F36AFD-0BE5-4B68-8EFD-52FD837209CA}"/>
                    </a:ext>
                  </a:extLst>
                </p:cNvPr>
                <p:cNvSpPr>
                  <a:spLocks/>
                </p:cNvSpPr>
                <p:nvPr/>
              </p:nvSpPr>
              <p:spPr bwMode="auto">
                <a:xfrm>
                  <a:off x="2356" y="3164"/>
                  <a:ext cx="34" cy="68"/>
                </a:xfrm>
                <a:custGeom>
                  <a:avLst/>
                  <a:gdLst>
                    <a:gd name="T0" fmla="*/ 16 w 22"/>
                    <a:gd name="T1" fmla="*/ 22 h 44"/>
                    <a:gd name="T2" fmla="*/ 16 w 22"/>
                    <a:gd name="T3" fmla="*/ 44 h 44"/>
                    <a:gd name="T4" fmla="*/ 7 w 22"/>
                    <a:gd name="T5" fmla="*/ 44 h 44"/>
                    <a:gd name="T6" fmla="*/ 7 w 22"/>
                    <a:gd name="T7" fmla="*/ 22 h 44"/>
                    <a:gd name="T8" fmla="*/ 0 w 22"/>
                    <a:gd name="T9" fmla="*/ 11 h 44"/>
                    <a:gd name="T10" fmla="*/ 11 w 22"/>
                    <a:gd name="T11" fmla="*/ 0 h 44"/>
                    <a:gd name="T12" fmla="*/ 22 w 22"/>
                    <a:gd name="T13" fmla="*/ 11 h 44"/>
                    <a:gd name="T14" fmla="*/ 16 w 22"/>
                    <a:gd name="T15" fmla="*/ 22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44">
                      <a:moveTo>
                        <a:pt x="16" y="22"/>
                      </a:moveTo>
                      <a:cubicBezTo>
                        <a:pt x="16" y="44"/>
                        <a:pt x="16" y="44"/>
                        <a:pt x="16" y="44"/>
                      </a:cubicBezTo>
                      <a:cubicBezTo>
                        <a:pt x="7" y="44"/>
                        <a:pt x="7" y="44"/>
                        <a:pt x="7" y="44"/>
                      </a:cubicBezTo>
                      <a:cubicBezTo>
                        <a:pt x="7" y="22"/>
                        <a:pt x="7" y="22"/>
                        <a:pt x="7" y="22"/>
                      </a:cubicBezTo>
                      <a:cubicBezTo>
                        <a:pt x="2" y="20"/>
                        <a:pt x="0" y="16"/>
                        <a:pt x="0" y="11"/>
                      </a:cubicBezTo>
                      <a:cubicBezTo>
                        <a:pt x="0" y="5"/>
                        <a:pt x="5" y="0"/>
                        <a:pt x="11" y="0"/>
                      </a:cubicBezTo>
                      <a:cubicBezTo>
                        <a:pt x="17" y="0"/>
                        <a:pt x="22" y="5"/>
                        <a:pt x="22" y="11"/>
                      </a:cubicBezTo>
                      <a:cubicBezTo>
                        <a:pt x="22" y="16"/>
                        <a:pt x="20" y="20"/>
                        <a:pt x="16" y="22"/>
                      </a:cubicBezTo>
                      <a:close/>
                    </a:path>
                  </a:pathLst>
                </a:custGeom>
                <a:solidFill>
                  <a:srgbClr val="50E6FF"/>
                </a:solidFill>
                <a:ln w="9525">
                  <a:noFill/>
                  <a:round/>
                  <a:headEnd/>
                  <a:tailEnd/>
                </a:ln>
              </p:spPr>
              <p:style>
                <a:lnRef idx="0">
                  <a:scrgbClr r="0" g="0" b="0"/>
                </a:lnRef>
                <a:fillRef idx="0">
                  <a:scrgbClr r="0" g="0" b="0"/>
                </a:fillRef>
                <a:effectRef idx="0">
                  <a:scrgbClr r="0" g="0" b="0"/>
                </a:effectRef>
                <a:fontRef idx="major"/>
              </p:style>
              <p:txBody>
                <a:bodyPr vert="horz" wrap="square" lIns="89642" tIns="44821" rIns="89642" bIns="44821" numCol="1" anchor="t" anchorCtr="0" compatLnSpc="1">
                  <a:prstTxWarp prst="textNoShape">
                    <a:avLst/>
                  </a:prstTxWarp>
                </a:bodyPr>
                <a:lstStyle/>
                <a:p>
                  <a:pPr defTabSz="896386">
                    <a:defRPr/>
                  </a:pPr>
                  <a:endParaRPr lang="en-US" sz="1765" kern="0">
                    <a:latin typeface="Segoe UI"/>
                  </a:endParaRPr>
                </a:p>
              </p:txBody>
            </p:sp>
          </p:grpSp>
          <p:sp>
            <p:nvSpPr>
              <p:cNvPr id="104" name="cloud 4" descr="cloud">
                <a:extLst>
                  <a:ext uri="{FF2B5EF4-FFF2-40B4-BE49-F238E27FC236}">
                    <a16:creationId xmlns:a16="http://schemas.microsoft.com/office/drawing/2014/main" id="{272F2FC8-B446-48E5-ACDB-8A10584B836A}"/>
                  </a:ext>
                </a:extLst>
              </p:cNvPr>
              <p:cNvSpPr>
                <a:spLocks noChangeAspect="1"/>
              </p:cNvSpPr>
              <p:nvPr/>
            </p:nvSpPr>
            <p:spPr bwMode="auto">
              <a:xfrm flipV="1">
                <a:off x="8147048" y="2866314"/>
                <a:ext cx="504536" cy="278125"/>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solidFill>
                <a:srgbClr val="50E6FF"/>
              </a:solidFill>
              <a:ln w="25400" cap="flat">
                <a:noFill/>
                <a:prstDash val="solid"/>
                <a:miter lim="800000"/>
                <a:headEnd/>
                <a:tailEnd/>
              </a:ln>
            </p:spPr>
            <p:style>
              <a:lnRef idx="0">
                <a:scrgbClr r="0" g="0" b="0"/>
              </a:lnRef>
              <a:fillRef idx="0">
                <a:scrgbClr r="0" g="0" b="0"/>
              </a:fillRef>
              <a:effectRef idx="0">
                <a:scrgbClr r="0" g="0" b="0"/>
              </a:effectRef>
              <a:fontRef idx="major"/>
            </p:style>
            <p:txBody>
              <a:bodyPr vert="horz" wrap="square" lIns="87880" tIns="43940" rIns="87880" bIns="43940" numCol="1" anchor="t" anchorCtr="0" compatLnSpc="1">
                <a:prstTxWarp prst="textNoShape">
                  <a:avLst/>
                </a:prstTxWarp>
              </a:bodyPr>
              <a:lstStyle/>
              <a:p>
                <a:pPr algn="ctr" defTabSz="878727">
                  <a:defRPr/>
                </a:pPr>
                <a:endParaRPr lang="en-US" sz="1730" kern="0">
                  <a:latin typeface="Segoe UI Semilight"/>
                </a:endParaRPr>
              </a:p>
            </p:txBody>
          </p:sp>
        </p:grpSp>
        <p:cxnSp>
          <p:nvCxnSpPr>
            <p:cNvPr id="101" name="Straight Connector 100">
              <a:extLst>
                <a:ext uri="{FF2B5EF4-FFF2-40B4-BE49-F238E27FC236}">
                  <a16:creationId xmlns:a16="http://schemas.microsoft.com/office/drawing/2014/main" id="{60573FA3-708A-48DD-8350-32A80143A218}"/>
                </a:ext>
              </a:extLst>
            </p:cNvPr>
            <p:cNvCxnSpPr>
              <a:cxnSpLocks/>
            </p:cNvCxnSpPr>
            <p:nvPr/>
          </p:nvCxnSpPr>
          <p:spPr>
            <a:xfrm>
              <a:off x="9937273" y="3800351"/>
              <a:ext cx="1550126" cy="0"/>
            </a:xfrm>
            <a:prstGeom prst="line">
              <a:avLst/>
            </a:prstGeom>
            <a:ln>
              <a:solidFill>
                <a:schemeClr val="accent5"/>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2" name="Rectangle 101">
              <a:extLst>
                <a:ext uri="{FF2B5EF4-FFF2-40B4-BE49-F238E27FC236}">
                  <a16:creationId xmlns:a16="http://schemas.microsoft.com/office/drawing/2014/main" id="{BB446BCB-4765-4869-9CC8-730B73846D88}"/>
                </a:ext>
              </a:extLst>
            </p:cNvPr>
            <p:cNvSpPr/>
            <p:nvPr/>
          </p:nvSpPr>
          <p:spPr bwMode="auto">
            <a:xfrm>
              <a:off x="9842450" y="3928411"/>
              <a:ext cx="1926970" cy="74638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89642" rIns="0" bIns="89642"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r>
                <a:rPr lang="en-US" sz="1400">
                  <a:solidFill>
                    <a:schemeClr val="tx1"/>
                  </a:solidFill>
                  <a:latin typeface="Segoe UI"/>
                </a:rPr>
                <a:t>Build, protect, and monitor your network infrastructure</a:t>
              </a:r>
            </a:p>
          </p:txBody>
        </p:sp>
      </p:grpSp>
      <p:sp>
        <p:nvSpPr>
          <p:cNvPr id="132" name="Rectangle 131">
            <a:extLst>
              <a:ext uri="{FF2B5EF4-FFF2-40B4-BE49-F238E27FC236}">
                <a16:creationId xmlns:a16="http://schemas.microsoft.com/office/drawing/2014/main" id="{F1A08C70-5320-41FF-8F1C-61944A870F47}"/>
              </a:ext>
            </a:extLst>
          </p:cNvPr>
          <p:cNvSpPr/>
          <p:nvPr/>
        </p:nvSpPr>
        <p:spPr bwMode="auto">
          <a:xfrm>
            <a:off x="9515687" y="2911933"/>
            <a:ext cx="1972135" cy="65364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89642" rIns="0" bIns="89642" numCol="1" spcCol="0" rtlCol="0" fromWordArt="0" anchor="t" anchorCtr="0" forceAA="0" compatLnSpc="1">
            <a:prstTxWarp prst="textNoShape">
              <a:avLst/>
            </a:prstTxWarp>
            <a:noAutofit/>
          </a:bodyPr>
          <a:lstStyle/>
          <a:p>
            <a:pPr algn="ctr" defTabSz="932563" fontAlgn="base">
              <a:lnSpc>
                <a:spcPct val="90000"/>
              </a:lnSpc>
              <a:spcBef>
                <a:spcPct val="20000"/>
              </a:spcBef>
              <a:spcAft>
                <a:spcPts val="588"/>
              </a:spcAft>
              <a:buSzPct val="90000"/>
              <a:defRPr/>
            </a:pPr>
            <a:r>
              <a:rPr lang="en-US" sz="1600">
                <a:solidFill>
                  <a:schemeClr val="accent1"/>
                </a:solidFill>
                <a:latin typeface="Segoe UI Semibold"/>
                <a:cs typeface="Segoe UI" panose="020B0502040204020203" pitchFamily="34" charset="0"/>
              </a:rPr>
              <a:t>5G and edge </a:t>
            </a:r>
            <a:br>
              <a:rPr lang="en-US" sz="1600">
                <a:solidFill>
                  <a:schemeClr val="accent1"/>
                </a:solidFill>
                <a:latin typeface="Segoe UI Semibold"/>
                <a:cs typeface="Segoe UI" panose="020B0502040204020203" pitchFamily="34" charset="0"/>
              </a:rPr>
            </a:br>
            <a:r>
              <a:rPr lang="en-US" sz="1600">
                <a:solidFill>
                  <a:schemeClr val="accent1"/>
                </a:solidFill>
                <a:latin typeface="Segoe UI Semibold"/>
                <a:cs typeface="Segoe UI" panose="020B0502040204020203" pitchFamily="34" charset="0"/>
              </a:rPr>
              <a:t>computing</a:t>
            </a:r>
          </a:p>
        </p:txBody>
      </p:sp>
      <p:cxnSp>
        <p:nvCxnSpPr>
          <p:cNvPr id="134" name="Straight Connector 133">
            <a:extLst>
              <a:ext uri="{FF2B5EF4-FFF2-40B4-BE49-F238E27FC236}">
                <a16:creationId xmlns:a16="http://schemas.microsoft.com/office/drawing/2014/main" id="{DF195F56-8A1E-4259-A95E-AD459D9E23D0}"/>
              </a:ext>
            </a:extLst>
          </p:cNvPr>
          <p:cNvCxnSpPr>
            <a:cxnSpLocks/>
          </p:cNvCxnSpPr>
          <p:nvPr/>
        </p:nvCxnSpPr>
        <p:spPr>
          <a:xfrm>
            <a:off x="9741927" y="3723021"/>
            <a:ext cx="1519654" cy="0"/>
          </a:xfrm>
          <a:prstGeom prst="line">
            <a:avLst/>
          </a:prstGeom>
          <a:ln>
            <a:solidFill>
              <a:schemeClr val="accent5"/>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35" name="Rectangle 134">
            <a:extLst>
              <a:ext uri="{FF2B5EF4-FFF2-40B4-BE49-F238E27FC236}">
                <a16:creationId xmlns:a16="http://schemas.microsoft.com/office/drawing/2014/main" id="{383BA229-6E79-4342-AE43-4B86BC7EA755}"/>
              </a:ext>
            </a:extLst>
          </p:cNvPr>
          <p:cNvSpPr/>
          <p:nvPr/>
        </p:nvSpPr>
        <p:spPr bwMode="auto">
          <a:xfrm>
            <a:off x="9644508" y="3846901"/>
            <a:ext cx="1709928" cy="83106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89642" rIns="0" bIns="89642"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r>
              <a:rPr lang="en-US" sz="1400">
                <a:solidFill>
                  <a:schemeClr val="tx1"/>
                </a:solidFill>
                <a:latin typeface="Segoe UI"/>
              </a:rPr>
              <a:t>Enable edge </a:t>
            </a:r>
            <a:br>
              <a:rPr lang="en-US" sz="1400">
                <a:solidFill>
                  <a:schemeClr val="tx1"/>
                </a:solidFill>
                <a:latin typeface="Segoe UI"/>
              </a:rPr>
            </a:br>
            <a:r>
              <a:rPr lang="en-US" sz="1400">
                <a:solidFill>
                  <a:schemeClr val="tx1"/>
                </a:solidFill>
                <a:latin typeface="Segoe UI"/>
              </a:rPr>
              <a:t>computing platforms </a:t>
            </a:r>
            <a:br>
              <a:rPr lang="en-US" sz="1400">
                <a:solidFill>
                  <a:schemeClr val="tx1"/>
                </a:solidFill>
                <a:latin typeface="Segoe UI"/>
              </a:rPr>
            </a:br>
            <a:r>
              <a:rPr lang="en-US" sz="1400">
                <a:solidFill>
                  <a:schemeClr val="tx1"/>
                </a:solidFill>
                <a:latin typeface="Segoe UI"/>
              </a:rPr>
              <a:t>and apps</a:t>
            </a:r>
          </a:p>
        </p:txBody>
      </p:sp>
      <p:sp>
        <p:nvSpPr>
          <p:cNvPr id="162" name="Rectangle 161">
            <a:extLst>
              <a:ext uri="{FF2B5EF4-FFF2-40B4-BE49-F238E27FC236}">
                <a16:creationId xmlns:a16="http://schemas.microsoft.com/office/drawing/2014/main" id="{966F20D1-376A-46BC-99AC-CF601F0F6D63}"/>
              </a:ext>
            </a:extLst>
          </p:cNvPr>
          <p:cNvSpPr/>
          <p:nvPr/>
        </p:nvSpPr>
        <p:spPr bwMode="auto">
          <a:xfrm>
            <a:off x="7259803" y="2915043"/>
            <a:ext cx="1972135" cy="65364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89642" rIns="0" bIns="89642" numCol="1" spcCol="0" rtlCol="0" fromWordArt="0" anchor="t" anchorCtr="0" forceAA="0" compatLnSpc="1">
            <a:prstTxWarp prst="textNoShape">
              <a:avLst/>
            </a:prstTxWarp>
            <a:noAutofit/>
          </a:bodyPr>
          <a:lstStyle/>
          <a:p>
            <a:pPr algn="ctr" defTabSz="932563" fontAlgn="base">
              <a:lnSpc>
                <a:spcPct val="90000"/>
              </a:lnSpc>
              <a:spcBef>
                <a:spcPct val="20000"/>
              </a:spcBef>
              <a:spcAft>
                <a:spcPts val="588"/>
              </a:spcAft>
              <a:buSzPct val="90000"/>
              <a:defRPr/>
            </a:pPr>
            <a:r>
              <a:rPr lang="en-US" sz="1600">
                <a:solidFill>
                  <a:schemeClr val="accent1"/>
                </a:solidFill>
                <a:latin typeface="Segoe UI Semibold"/>
                <a:cs typeface="Segoe UI" panose="020B0502040204020203" pitchFamily="34" charset="0"/>
              </a:rPr>
              <a:t>Secure global </a:t>
            </a:r>
            <a:br>
              <a:rPr lang="en-US" sz="1600">
                <a:solidFill>
                  <a:schemeClr val="accent1"/>
                </a:solidFill>
                <a:latin typeface="Segoe UI Semibold"/>
                <a:cs typeface="Segoe UI" panose="020B0502040204020203" pitchFamily="34" charset="0"/>
              </a:rPr>
            </a:br>
            <a:r>
              <a:rPr lang="en-US" sz="1600">
                <a:solidFill>
                  <a:schemeClr val="accent1"/>
                </a:solidFill>
                <a:latin typeface="Segoe UI Semibold"/>
                <a:cs typeface="Segoe UI" panose="020B0502040204020203" pitchFamily="34" charset="0"/>
              </a:rPr>
              <a:t>app delivery</a:t>
            </a:r>
          </a:p>
          <a:p>
            <a:pPr algn="ctr" defTabSz="896215">
              <a:lnSpc>
                <a:spcPct val="90000"/>
              </a:lnSpc>
              <a:spcAft>
                <a:spcPts val="588"/>
              </a:spcAft>
              <a:defRPr/>
            </a:pPr>
            <a:endParaRPr lang="en-US" sz="1372">
              <a:solidFill>
                <a:schemeClr val="accent1"/>
              </a:solidFill>
              <a:latin typeface="Segoe UI" panose="020B0502040204020203" pitchFamily="34" charset="0"/>
              <a:cs typeface="Segoe UI" panose="020B0502040204020203" pitchFamily="34" charset="0"/>
            </a:endParaRPr>
          </a:p>
        </p:txBody>
      </p:sp>
      <p:cxnSp>
        <p:nvCxnSpPr>
          <p:cNvPr id="164" name="Straight Connector 163">
            <a:extLst>
              <a:ext uri="{FF2B5EF4-FFF2-40B4-BE49-F238E27FC236}">
                <a16:creationId xmlns:a16="http://schemas.microsoft.com/office/drawing/2014/main" id="{2D7AD6CF-7A95-4D29-B883-AB36CC1CE81E}"/>
              </a:ext>
            </a:extLst>
          </p:cNvPr>
          <p:cNvCxnSpPr>
            <a:cxnSpLocks/>
          </p:cNvCxnSpPr>
          <p:nvPr/>
        </p:nvCxnSpPr>
        <p:spPr>
          <a:xfrm>
            <a:off x="7486044" y="3726131"/>
            <a:ext cx="1519654" cy="0"/>
          </a:xfrm>
          <a:prstGeom prst="line">
            <a:avLst/>
          </a:prstGeom>
          <a:ln>
            <a:solidFill>
              <a:schemeClr val="accent5"/>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65" name="Rectangle 164">
            <a:extLst>
              <a:ext uri="{FF2B5EF4-FFF2-40B4-BE49-F238E27FC236}">
                <a16:creationId xmlns:a16="http://schemas.microsoft.com/office/drawing/2014/main" id="{693AEB86-5819-4729-A9D3-8948FB39BF01}"/>
              </a:ext>
            </a:extLst>
          </p:cNvPr>
          <p:cNvSpPr/>
          <p:nvPr/>
        </p:nvSpPr>
        <p:spPr bwMode="auto">
          <a:xfrm>
            <a:off x="7321613" y="3858911"/>
            <a:ext cx="1975104" cy="83106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89642" rIns="0" bIns="89642"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r>
              <a:rPr lang="en-US" sz="1400">
                <a:solidFill>
                  <a:schemeClr val="tx1"/>
                </a:solidFill>
                <a:latin typeface="Segoe UI"/>
              </a:rPr>
              <a:t>Build, secure, and deliver application to serve global user base </a:t>
            </a:r>
          </a:p>
          <a:p>
            <a:pPr algn="ctr" defTabSz="896215">
              <a:lnSpc>
                <a:spcPct val="90000"/>
              </a:lnSpc>
              <a:spcAft>
                <a:spcPts val="392"/>
              </a:spcAft>
              <a:defRPr/>
            </a:pPr>
            <a:endParaRPr lang="en-US" sz="1372">
              <a:solidFill>
                <a:schemeClr val="tx1"/>
              </a:solidFill>
              <a:latin typeface="Segoe UI" panose="020B0502040204020203" pitchFamily="34" charset="0"/>
              <a:cs typeface="Segoe UI" panose="020B0502040204020203" pitchFamily="34" charset="0"/>
            </a:endParaRPr>
          </a:p>
        </p:txBody>
      </p:sp>
      <p:sp>
        <p:nvSpPr>
          <p:cNvPr id="187" name="Rectangle 186">
            <a:extLst>
              <a:ext uri="{FF2B5EF4-FFF2-40B4-BE49-F238E27FC236}">
                <a16:creationId xmlns:a16="http://schemas.microsoft.com/office/drawing/2014/main" id="{A60474C8-97DC-4C93-8A12-E0FFB2D8DA88}"/>
              </a:ext>
            </a:extLst>
          </p:cNvPr>
          <p:cNvSpPr/>
          <p:nvPr/>
        </p:nvSpPr>
        <p:spPr bwMode="auto">
          <a:xfrm>
            <a:off x="5089395" y="2911933"/>
            <a:ext cx="1972135" cy="65364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89642" rIns="0" bIns="89642" numCol="1" spcCol="0" rtlCol="0" fromWordArt="0" anchor="t" anchorCtr="0" forceAA="0" compatLnSpc="1">
            <a:prstTxWarp prst="textNoShape">
              <a:avLst/>
            </a:prstTxWarp>
            <a:noAutofit/>
          </a:bodyPr>
          <a:lstStyle/>
          <a:p>
            <a:pPr algn="ctr" defTabSz="932563" fontAlgn="base">
              <a:lnSpc>
                <a:spcPct val="90000"/>
              </a:lnSpc>
              <a:spcBef>
                <a:spcPct val="20000"/>
              </a:spcBef>
              <a:spcAft>
                <a:spcPts val="588"/>
              </a:spcAft>
              <a:buSzPct val="90000"/>
              <a:defRPr/>
            </a:pPr>
            <a:r>
              <a:rPr lang="en-US" sz="1600">
                <a:solidFill>
                  <a:schemeClr val="accent1"/>
                </a:solidFill>
                <a:latin typeface="Segoe UI Semibold"/>
                <a:cs typeface="Segoe UI" panose="020B0502040204020203" pitchFamily="34" charset="0"/>
              </a:rPr>
              <a:t>Remote work </a:t>
            </a:r>
            <a:br>
              <a:rPr lang="en-US" sz="1600">
                <a:solidFill>
                  <a:schemeClr val="accent1"/>
                </a:solidFill>
                <a:latin typeface="Segoe UI Semibold"/>
                <a:cs typeface="Segoe UI" panose="020B0502040204020203" pitchFamily="34" charset="0"/>
              </a:rPr>
            </a:br>
            <a:r>
              <a:rPr lang="en-US" sz="1600">
                <a:solidFill>
                  <a:schemeClr val="accent1"/>
                </a:solidFill>
                <a:latin typeface="Segoe UI Semibold"/>
                <a:cs typeface="Segoe UI" panose="020B0502040204020203" pitchFamily="34" charset="0"/>
              </a:rPr>
              <a:t>at scale</a:t>
            </a:r>
          </a:p>
          <a:p>
            <a:pPr algn="ctr" defTabSz="896215">
              <a:lnSpc>
                <a:spcPct val="90000"/>
              </a:lnSpc>
              <a:spcAft>
                <a:spcPts val="588"/>
              </a:spcAft>
              <a:defRPr/>
            </a:pPr>
            <a:endParaRPr lang="en-US" sz="1372">
              <a:solidFill>
                <a:schemeClr val="accent1"/>
              </a:solidFill>
              <a:latin typeface="Segoe UI" panose="020B0502040204020203" pitchFamily="34" charset="0"/>
              <a:cs typeface="Segoe UI" panose="020B0502040204020203" pitchFamily="34" charset="0"/>
            </a:endParaRPr>
          </a:p>
        </p:txBody>
      </p:sp>
      <p:grpSp>
        <p:nvGrpSpPr>
          <p:cNvPr id="188" name="Group 281">
            <a:extLst>
              <a:ext uri="{FF2B5EF4-FFF2-40B4-BE49-F238E27FC236}">
                <a16:creationId xmlns:a16="http://schemas.microsoft.com/office/drawing/2014/main" id="{0B4B86ED-E0FE-4686-8C5D-80D69EDB45CA}"/>
              </a:ext>
            </a:extLst>
          </p:cNvPr>
          <p:cNvGrpSpPr>
            <a:grpSpLocks noChangeAspect="1"/>
          </p:cNvGrpSpPr>
          <p:nvPr/>
        </p:nvGrpSpPr>
        <p:grpSpPr bwMode="auto">
          <a:xfrm>
            <a:off x="5748641" y="2166675"/>
            <a:ext cx="653643" cy="653643"/>
            <a:chOff x="7014" y="2783"/>
            <a:chExt cx="312" cy="312"/>
          </a:xfrm>
        </p:grpSpPr>
        <p:sp>
          <p:nvSpPr>
            <p:cNvPr id="191" name="Rectangle 282">
              <a:extLst>
                <a:ext uri="{FF2B5EF4-FFF2-40B4-BE49-F238E27FC236}">
                  <a16:creationId xmlns:a16="http://schemas.microsoft.com/office/drawing/2014/main" id="{538FB4E4-26ED-4C97-80E4-5780BDFBA28D}"/>
                </a:ext>
              </a:extLst>
            </p:cNvPr>
            <p:cNvSpPr>
              <a:spLocks noChangeArrowheads="1"/>
            </p:cNvSpPr>
            <p:nvPr/>
          </p:nvSpPr>
          <p:spPr bwMode="auto">
            <a:xfrm>
              <a:off x="7014" y="2978"/>
              <a:ext cx="312" cy="11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192" name="Oval 283">
              <a:extLst>
                <a:ext uri="{FF2B5EF4-FFF2-40B4-BE49-F238E27FC236}">
                  <a16:creationId xmlns:a16="http://schemas.microsoft.com/office/drawing/2014/main" id="{00673889-3682-4B53-B62F-84488C43A058}"/>
                </a:ext>
              </a:extLst>
            </p:cNvPr>
            <p:cNvSpPr>
              <a:spLocks noChangeArrowheads="1"/>
            </p:cNvSpPr>
            <p:nvPr/>
          </p:nvSpPr>
          <p:spPr bwMode="auto">
            <a:xfrm>
              <a:off x="7053" y="2783"/>
              <a:ext cx="78" cy="7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193" name="Freeform 284">
              <a:extLst>
                <a:ext uri="{FF2B5EF4-FFF2-40B4-BE49-F238E27FC236}">
                  <a16:creationId xmlns:a16="http://schemas.microsoft.com/office/drawing/2014/main" id="{2BF8A678-696B-4396-8F0C-2F62D230CE00}"/>
                </a:ext>
              </a:extLst>
            </p:cNvPr>
            <p:cNvSpPr>
              <a:spLocks/>
            </p:cNvSpPr>
            <p:nvPr/>
          </p:nvSpPr>
          <p:spPr bwMode="auto">
            <a:xfrm>
              <a:off x="7014" y="2880"/>
              <a:ext cx="156" cy="79"/>
            </a:xfrm>
            <a:custGeom>
              <a:avLst/>
              <a:gdLst>
                <a:gd name="T0" fmla="*/ 0 w 683"/>
                <a:gd name="T1" fmla="*/ 342 h 342"/>
                <a:gd name="T2" fmla="*/ 342 w 683"/>
                <a:gd name="T3" fmla="*/ 0 h 342"/>
                <a:gd name="T4" fmla="*/ 683 w 683"/>
                <a:gd name="T5" fmla="*/ 342 h 342"/>
                <a:gd name="T6" fmla="*/ 0 w 683"/>
                <a:gd name="T7" fmla="*/ 342 h 342"/>
              </a:gdLst>
              <a:ahLst/>
              <a:cxnLst>
                <a:cxn ang="0">
                  <a:pos x="T0" y="T1"/>
                </a:cxn>
                <a:cxn ang="0">
                  <a:pos x="T2" y="T3"/>
                </a:cxn>
                <a:cxn ang="0">
                  <a:pos x="T4" y="T5"/>
                </a:cxn>
                <a:cxn ang="0">
                  <a:pos x="T6" y="T7"/>
                </a:cxn>
              </a:cxnLst>
              <a:rect l="0" t="0" r="r" b="b"/>
              <a:pathLst>
                <a:path w="683" h="342">
                  <a:moveTo>
                    <a:pt x="0" y="342"/>
                  </a:moveTo>
                  <a:cubicBezTo>
                    <a:pt x="0" y="153"/>
                    <a:pt x="153" y="0"/>
                    <a:pt x="342" y="0"/>
                  </a:cubicBezTo>
                  <a:cubicBezTo>
                    <a:pt x="530" y="0"/>
                    <a:pt x="683" y="153"/>
                    <a:pt x="683" y="342"/>
                  </a:cubicBezTo>
                  <a:lnTo>
                    <a:pt x="0" y="342"/>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194" name="Rectangle 285">
              <a:extLst>
                <a:ext uri="{FF2B5EF4-FFF2-40B4-BE49-F238E27FC236}">
                  <a16:creationId xmlns:a16="http://schemas.microsoft.com/office/drawing/2014/main" id="{FED7DD58-0D57-4708-B545-0DFBFA72F8DA}"/>
                </a:ext>
              </a:extLst>
            </p:cNvPr>
            <p:cNvSpPr>
              <a:spLocks noChangeArrowheads="1"/>
            </p:cNvSpPr>
            <p:nvPr/>
          </p:nvSpPr>
          <p:spPr bwMode="auto">
            <a:xfrm>
              <a:off x="7189" y="2929"/>
              <a:ext cx="137" cy="3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grpSp>
      <p:cxnSp>
        <p:nvCxnSpPr>
          <p:cNvPr id="189" name="Straight Connector 188">
            <a:extLst>
              <a:ext uri="{FF2B5EF4-FFF2-40B4-BE49-F238E27FC236}">
                <a16:creationId xmlns:a16="http://schemas.microsoft.com/office/drawing/2014/main" id="{20BDDAC9-681E-42EB-A3D1-2833E933761A}"/>
              </a:ext>
            </a:extLst>
          </p:cNvPr>
          <p:cNvCxnSpPr>
            <a:cxnSpLocks/>
          </p:cNvCxnSpPr>
          <p:nvPr/>
        </p:nvCxnSpPr>
        <p:spPr>
          <a:xfrm>
            <a:off x="5315636" y="3723021"/>
            <a:ext cx="1519654" cy="0"/>
          </a:xfrm>
          <a:prstGeom prst="line">
            <a:avLst/>
          </a:prstGeom>
          <a:ln>
            <a:solidFill>
              <a:schemeClr val="accent5"/>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90" name="Rectangle 189">
            <a:extLst>
              <a:ext uri="{FF2B5EF4-FFF2-40B4-BE49-F238E27FC236}">
                <a16:creationId xmlns:a16="http://schemas.microsoft.com/office/drawing/2014/main" id="{AA8A26BB-DEA1-4BA0-8DAE-A9B14926CCB1}"/>
              </a:ext>
            </a:extLst>
          </p:cNvPr>
          <p:cNvSpPr/>
          <p:nvPr/>
        </p:nvSpPr>
        <p:spPr bwMode="auto">
          <a:xfrm>
            <a:off x="5222677" y="3848564"/>
            <a:ext cx="1705572" cy="83106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89642" rIns="0" bIns="89642"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r>
              <a:rPr lang="en-US" sz="1400">
                <a:solidFill>
                  <a:schemeClr val="tx1"/>
                </a:solidFill>
                <a:latin typeface="Segoe UI"/>
              </a:rPr>
              <a:t>Enable remote users to access internal resources</a:t>
            </a:r>
          </a:p>
          <a:p>
            <a:pPr algn="ctr" defTabSz="896215">
              <a:lnSpc>
                <a:spcPct val="90000"/>
              </a:lnSpc>
              <a:spcAft>
                <a:spcPts val="392"/>
              </a:spcAft>
              <a:defRPr/>
            </a:pPr>
            <a:endParaRPr lang="en-US" sz="1372">
              <a:solidFill>
                <a:schemeClr val="tx1"/>
              </a:solidFill>
              <a:latin typeface="Segoe UI" panose="020B0502040204020203" pitchFamily="34" charset="0"/>
              <a:cs typeface="Segoe UI" panose="020B0502040204020203" pitchFamily="34" charset="0"/>
            </a:endParaRPr>
          </a:p>
        </p:txBody>
      </p:sp>
      <p:sp>
        <p:nvSpPr>
          <p:cNvPr id="211" name="Rectangle 210">
            <a:extLst>
              <a:ext uri="{FF2B5EF4-FFF2-40B4-BE49-F238E27FC236}">
                <a16:creationId xmlns:a16="http://schemas.microsoft.com/office/drawing/2014/main" id="{EE4D4848-29D2-4670-ABE4-CDC859CD3F70}"/>
              </a:ext>
            </a:extLst>
          </p:cNvPr>
          <p:cNvSpPr/>
          <p:nvPr/>
        </p:nvSpPr>
        <p:spPr bwMode="auto">
          <a:xfrm>
            <a:off x="2874711" y="2910272"/>
            <a:ext cx="2061777" cy="65364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89642" rIns="0" bIns="89642" numCol="1" spcCol="0" rtlCol="0" fromWordArt="0" anchor="t" anchorCtr="0" forceAA="0" compatLnSpc="1">
            <a:prstTxWarp prst="textNoShape">
              <a:avLst/>
            </a:prstTxWarp>
            <a:noAutofit/>
          </a:bodyPr>
          <a:lstStyle/>
          <a:p>
            <a:pPr algn="ctr" defTabSz="932563">
              <a:spcBef>
                <a:spcPct val="20000"/>
              </a:spcBef>
              <a:buSzPct val="90000"/>
              <a:defRPr/>
            </a:pPr>
            <a:r>
              <a:rPr lang="en-US" sz="1600">
                <a:solidFill>
                  <a:schemeClr val="accent1"/>
                </a:solidFill>
                <a:latin typeface="Segoe UI Semibold"/>
                <a:cs typeface="Segoe UI" panose="020B0502040204020203" pitchFamily="34" charset="0"/>
              </a:rPr>
              <a:t>On-prem and branch connectivity</a:t>
            </a:r>
          </a:p>
        </p:txBody>
      </p:sp>
      <p:grpSp>
        <p:nvGrpSpPr>
          <p:cNvPr id="212" name="Graphic 1">
            <a:extLst>
              <a:ext uri="{FF2B5EF4-FFF2-40B4-BE49-F238E27FC236}">
                <a16:creationId xmlns:a16="http://schemas.microsoft.com/office/drawing/2014/main" id="{C804A184-0172-4F36-AC4A-14A5BE85A6AB}"/>
              </a:ext>
            </a:extLst>
          </p:cNvPr>
          <p:cNvGrpSpPr>
            <a:grpSpLocks noChangeAspect="1"/>
          </p:cNvGrpSpPr>
          <p:nvPr/>
        </p:nvGrpSpPr>
        <p:grpSpPr>
          <a:xfrm>
            <a:off x="3577772" y="2167586"/>
            <a:ext cx="655656" cy="655656"/>
            <a:chOff x="0" y="6890607"/>
            <a:chExt cx="395683" cy="395683"/>
          </a:xfrm>
          <a:solidFill>
            <a:schemeClr val="accent1"/>
          </a:solidFill>
        </p:grpSpPr>
        <p:sp>
          <p:nvSpPr>
            <p:cNvPr id="215" name="Freeform: Shape 214">
              <a:extLst>
                <a:ext uri="{FF2B5EF4-FFF2-40B4-BE49-F238E27FC236}">
                  <a16:creationId xmlns:a16="http://schemas.microsoft.com/office/drawing/2014/main" id="{CBB6EAF9-28A0-4555-AEA9-E01FE62DFC9E}"/>
                </a:ext>
              </a:extLst>
            </p:cNvPr>
            <p:cNvSpPr/>
            <p:nvPr/>
          </p:nvSpPr>
          <p:spPr>
            <a:xfrm>
              <a:off x="123960" y="7022604"/>
              <a:ext cx="145290" cy="244829"/>
            </a:xfrm>
            <a:custGeom>
              <a:avLst/>
              <a:gdLst>
                <a:gd name="connsiteX0" fmla="*/ 0 w 145290"/>
                <a:gd name="connsiteY0" fmla="*/ 0 h 244829"/>
                <a:gd name="connsiteX1" fmla="*/ 145290 w 145290"/>
                <a:gd name="connsiteY1" fmla="*/ 0 h 244829"/>
                <a:gd name="connsiteX2" fmla="*/ 145290 w 145290"/>
                <a:gd name="connsiteY2" fmla="*/ 244829 h 244829"/>
                <a:gd name="connsiteX3" fmla="*/ 0 w 145290"/>
                <a:gd name="connsiteY3" fmla="*/ 244829 h 244829"/>
              </a:gdLst>
              <a:ahLst/>
              <a:cxnLst>
                <a:cxn ang="0">
                  <a:pos x="connsiteX0" y="connsiteY0"/>
                </a:cxn>
                <a:cxn ang="0">
                  <a:pos x="connsiteX1" y="connsiteY1"/>
                </a:cxn>
                <a:cxn ang="0">
                  <a:pos x="connsiteX2" y="connsiteY2"/>
                </a:cxn>
                <a:cxn ang="0">
                  <a:pos x="connsiteX3" y="connsiteY3"/>
                </a:cxn>
              </a:cxnLst>
              <a:rect l="l" t="t" r="r" b="b"/>
              <a:pathLst>
                <a:path w="145290" h="244829">
                  <a:moveTo>
                    <a:pt x="0" y="0"/>
                  </a:moveTo>
                  <a:lnTo>
                    <a:pt x="145290" y="0"/>
                  </a:lnTo>
                  <a:lnTo>
                    <a:pt x="145290" y="244829"/>
                  </a:lnTo>
                  <a:lnTo>
                    <a:pt x="0" y="244829"/>
                  </a:lnTo>
                  <a:close/>
                </a:path>
              </a:pathLst>
            </a:custGeom>
            <a:solidFill>
              <a:srgbClr val="FFFFFF"/>
            </a:solidFill>
            <a:ln w="3091" cap="flat">
              <a:noFill/>
              <a:prstDash val="solid"/>
              <a:miter/>
            </a:ln>
          </p:spPr>
          <p:txBody>
            <a:bodyPr rtlCol="0" anchor="ctr"/>
            <a:lstStyle/>
            <a:p>
              <a:pPr defTabSz="914367"/>
              <a:endParaRPr lang="en-US" sz="1765">
                <a:solidFill>
                  <a:srgbClr val="000000"/>
                </a:solidFill>
                <a:latin typeface="Segoe UI"/>
              </a:endParaRPr>
            </a:p>
          </p:txBody>
        </p:sp>
        <p:sp>
          <p:nvSpPr>
            <p:cNvPr id="216" name="Freeform: Shape 215">
              <a:extLst>
                <a:ext uri="{FF2B5EF4-FFF2-40B4-BE49-F238E27FC236}">
                  <a16:creationId xmlns:a16="http://schemas.microsoft.com/office/drawing/2014/main" id="{5FA53A72-8DDF-475A-AFD6-4EFC85410CDA}"/>
                </a:ext>
              </a:extLst>
            </p:cNvPr>
            <p:cNvSpPr/>
            <p:nvPr/>
          </p:nvSpPr>
          <p:spPr>
            <a:xfrm>
              <a:off x="56261" y="7119361"/>
              <a:ext cx="131379" cy="148072"/>
            </a:xfrm>
            <a:custGeom>
              <a:avLst/>
              <a:gdLst>
                <a:gd name="connsiteX0" fmla="*/ 0 w 131379"/>
                <a:gd name="connsiteY0" fmla="*/ 0 h 148072"/>
                <a:gd name="connsiteX1" fmla="*/ 131379 w 131379"/>
                <a:gd name="connsiteY1" fmla="*/ 0 h 148072"/>
                <a:gd name="connsiteX2" fmla="*/ 131379 w 131379"/>
                <a:gd name="connsiteY2" fmla="*/ 148072 h 148072"/>
                <a:gd name="connsiteX3" fmla="*/ 0 w 131379"/>
                <a:gd name="connsiteY3" fmla="*/ 148072 h 148072"/>
              </a:gdLst>
              <a:ahLst/>
              <a:cxnLst>
                <a:cxn ang="0">
                  <a:pos x="connsiteX0" y="connsiteY0"/>
                </a:cxn>
                <a:cxn ang="0">
                  <a:pos x="connsiteX1" y="connsiteY1"/>
                </a:cxn>
                <a:cxn ang="0">
                  <a:pos x="connsiteX2" y="connsiteY2"/>
                </a:cxn>
                <a:cxn ang="0">
                  <a:pos x="connsiteX3" y="connsiteY3"/>
                </a:cxn>
              </a:cxnLst>
              <a:rect l="l" t="t" r="r" b="b"/>
              <a:pathLst>
                <a:path w="131379" h="148072">
                  <a:moveTo>
                    <a:pt x="0" y="0"/>
                  </a:moveTo>
                  <a:lnTo>
                    <a:pt x="131379" y="0"/>
                  </a:lnTo>
                  <a:lnTo>
                    <a:pt x="131379" y="148072"/>
                  </a:lnTo>
                  <a:lnTo>
                    <a:pt x="0" y="148072"/>
                  </a:lnTo>
                  <a:close/>
                </a:path>
              </a:pathLst>
            </a:custGeom>
            <a:solidFill>
              <a:srgbClr val="FFFFFF"/>
            </a:solidFill>
            <a:ln w="3091" cap="flat">
              <a:noFill/>
              <a:prstDash val="solid"/>
              <a:miter/>
            </a:ln>
          </p:spPr>
          <p:txBody>
            <a:bodyPr rtlCol="0" anchor="ctr"/>
            <a:lstStyle/>
            <a:p>
              <a:pPr defTabSz="914367"/>
              <a:endParaRPr lang="en-US" sz="1765">
                <a:solidFill>
                  <a:srgbClr val="000000"/>
                </a:solidFill>
                <a:latin typeface="Segoe UI"/>
              </a:endParaRPr>
            </a:p>
          </p:txBody>
        </p:sp>
        <p:sp>
          <p:nvSpPr>
            <p:cNvPr id="217" name="Freeform: Shape 216">
              <a:extLst>
                <a:ext uri="{FF2B5EF4-FFF2-40B4-BE49-F238E27FC236}">
                  <a16:creationId xmlns:a16="http://schemas.microsoft.com/office/drawing/2014/main" id="{4B9A6FB8-B8D8-4D15-8B2D-726E7E893501}"/>
                </a:ext>
              </a:extLst>
            </p:cNvPr>
            <p:cNvSpPr/>
            <p:nvPr/>
          </p:nvSpPr>
          <p:spPr>
            <a:xfrm>
              <a:off x="291507" y="7098959"/>
              <a:ext cx="62443" cy="187331"/>
            </a:xfrm>
            <a:custGeom>
              <a:avLst/>
              <a:gdLst>
                <a:gd name="connsiteX0" fmla="*/ 62444 w 62443"/>
                <a:gd name="connsiteY0" fmla="*/ 0 h 187331"/>
                <a:gd name="connsiteX1" fmla="*/ 62444 w 62443"/>
                <a:gd name="connsiteY1" fmla="*/ 114686 h 187331"/>
                <a:gd name="connsiteX2" fmla="*/ 55025 w 62443"/>
                <a:gd name="connsiteY2" fmla="*/ 117778 h 187331"/>
                <a:gd name="connsiteX3" fmla="*/ 51933 w 62443"/>
                <a:gd name="connsiteY3" fmla="*/ 125197 h 187331"/>
                <a:gd name="connsiteX4" fmla="*/ 55025 w 62443"/>
                <a:gd name="connsiteY4" fmla="*/ 132616 h 187331"/>
                <a:gd name="connsiteX5" fmla="*/ 62444 w 62443"/>
                <a:gd name="connsiteY5" fmla="*/ 135707 h 187331"/>
                <a:gd name="connsiteX6" fmla="*/ 62444 w 62443"/>
                <a:gd name="connsiteY6" fmla="*/ 187331 h 187331"/>
                <a:gd name="connsiteX7" fmla="*/ 0 w 62443"/>
                <a:gd name="connsiteY7" fmla="*/ 187331 h 187331"/>
                <a:gd name="connsiteX8" fmla="*/ 0 w 62443"/>
                <a:gd name="connsiteY8" fmla="*/ 0 h 187331"/>
                <a:gd name="connsiteX9" fmla="*/ 62444 w 62443"/>
                <a:gd name="connsiteY9" fmla="*/ 0 h 187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2443" h="187331">
                  <a:moveTo>
                    <a:pt x="62444" y="0"/>
                  </a:moveTo>
                  <a:lnTo>
                    <a:pt x="62444" y="114686"/>
                  </a:lnTo>
                  <a:cubicBezTo>
                    <a:pt x="59662" y="114686"/>
                    <a:pt x="56879" y="115923"/>
                    <a:pt x="55025" y="117778"/>
                  </a:cubicBezTo>
                  <a:cubicBezTo>
                    <a:pt x="53170" y="119632"/>
                    <a:pt x="51933" y="122415"/>
                    <a:pt x="51933" y="125197"/>
                  </a:cubicBezTo>
                  <a:cubicBezTo>
                    <a:pt x="51933" y="127979"/>
                    <a:pt x="53170" y="130761"/>
                    <a:pt x="55025" y="132616"/>
                  </a:cubicBezTo>
                  <a:cubicBezTo>
                    <a:pt x="56879" y="134471"/>
                    <a:pt x="59662" y="135707"/>
                    <a:pt x="62444" y="135707"/>
                  </a:cubicBezTo>
                  <a:lnTo>
                    <a:pt x="62444" y="187331"/>
                  </a:lnTo>
                  <a:lnTo>
                    <a:pt x="0" y="187331"/>
                  </a:lnTo>
                  <a:lnTo>
                    <a:pt x="0" y="0"/>
                  </a:lnTo>
                  <a:lnTo>
                    <a:pt x="62444" y="0"/>
                  </a:lnTo>
                  <a:close/>
                </a:path>
              </a:pathLst>
            </a:custGeom>
            <a:solidFill>
              <a:srgbClr val="50E6FF"/>
            </a:solidFill>
            <a:ln w="3091" cap="flat">
              <a:noFill/>
              <a:prstDash val="solid"/>
              <a:miter/>
            </a:ln>
          </p:spPr>
          <p:txBody>
            <a:bodyPr rtlCol="0" anchor="ctr"/>
            <a:lstStyle/>
            <a:p>
              <a:pPr defTabSz="914367"/>
              <a:endParaRPr lang="en-US" sz="1765">
                <a:solidFill>
                  <a:srgbClr val="000000"/>
                </a:solidFill>
                <a:latin typeface="Segoe UI"/>
              </a:endParaRPr>
            </a:p>
          </p:txBody>
        </p:sp>
        <p:sp>
          <p:nvSpPr>
            <p:cNvPr id="218" name="Freeform: Shape 217">
              <a:extLst>
                <a:ext uri="{FF2B5EF4-FFF2-40B4-BE49-F238E27FC236}">
                  <a16:creationId xmlns:a16="http://schemas.microsoft.com/office/drawing/2014/main" id="{2CFA718C-ECB9-442B-9E29-EF290FEA5D99}"/>
                </a:ext>
              </a:extLst>
            </p:cNvPr>
            <p:cNvSpPr/>
            <p:nvPr/>
          </p:nvSpPr>
          <p:spPr>
            <a:xfrm>
              <a:off x="0" y="6890607"/>
              <a:ext cx="395683" cy="197841"/>
            </a:xfrm>
            <a:custGeom>
              <a:avLst/>
              <a:gdLst>
                <a:gd name="connsiteX0" fmla="*/ 197842 w 395683"/>
                <a:gd name="connsiteY0" fmla="*/ 0 h 197841"/>
                <a:gd name="connsiteX1" fmla="*/ 0 w 395683"/>
                <a:gd name="connsiteY1" fmla="*/ 197842 h 197841"/>
                <a:gd name="connsiteX2" fmla="*/ 41732 w 395683"/>
                <a:gd name="connsiteY2" fmla="*/ 197842 h 197841"/>
                <a:gd name="connsiteX3" fmla="*/ 87483 w 395683"/>
                <a:gd name="connsiteY3" fmla="*/ 87483 h 197841"/>
                <a:gd name="connsiteX4" fmla="*/ 197842 w 395683"/>
                <a:gd name="connsiteY4" fmla="*/ 41732 h 197841"/>
                <a:gd name="connsiteX5" fmla="*/ 308200 w 395683"/>
                <a:gd name="connsiteY5" fmla="*/ 87483 h 197841"/>
                <a:gd name="connsiteX6" fmla="*/ 353951 w 395683"/>
                <a:gd name="connsiteY6" fmla="*/ 197842 h 197841"/>
                <a:gd name="connsiteX7" fmla="*/ 395684 w 395683"/>
                <a:gd name="connsiteY7" fmla="*/ 197842 h 197841"/>
                <a:gd name="connsiteX8" fmla="*/ 197842 w 395683"/>
                <a:gd name="connsiteY8" fmla="*/ 0 h 197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5683" h="197841">
                  <a:moveTo>
                    <a:pt x="197842" y="0"/>
                  </a:moveTo>
                  <a:cubicBezTo>
                    <a:pt x="88720" y="0"/>
                    <a:pt x="0" y="88720"/>
                    <a:pt x="0" y="197842"/>
                  </a:cubicBezTo>
                  <a:lnTo>
                    <a:pt x="41732" y="197842"/>
                  </a:lnTo>
                  <a:cubicBezTo>
                    <a:pt x="41732" y="156419"/>
                    <a:pt x="58116" y="116541"/>
                    <a:pt x="87483" y="87483"/>
                  </a:cubicBezTo>
                  <a:cubicBezTo>
                    <a:pt x="116850" y="58425"/>
                    <a:pt x="156419" y="41732"/>
                    <a:pt x="197842" y="41732"/>
                  </a:cubicBezTo>
                  <a:cubicBezTo>
                    <a:pt x="239265" y="41732"/>
                    <a:pt x="279142" y="58116"/>
                    <a:pt x="308200" y="87483"/>
                  </a:cubicBezTo>
                  <a:cubicBezTo>
                    <a:pt x="337258" y="116850"/>
                    <a:pt x="353951" y="156419"/>
                    <a:pt x="353951" y="197842"/>
                  </a:cubicBezTo>
                  <a:lnTo>
                    <a:pt x="395684" y="197842"/>
                  </a:lnTo>
                  <a:cubicBezTo>
                    <a:pt x="395684" y="88720"/>
                    <a:pt x="306964" y="0"/>
                    <a:pt x="197842" y="0"/>
                  </a:cubicBezTo>
                  <a:close/>
                </a:path>
              </a:pathLst>
            </a:custGeom>
            <a:solidFill>
              <a:srgbClr val="50E6FF"/>
            </a:solidFill>
            <a:ln w="3091" cap="flat">
              <a:noFill/>
              <a:prstDash val="solid"/>
              <a:miter/>
            </a:ln>
          </p:spPr>
          <p:txBody>
            <a:bodyPr rtlCol="0" anchor="ctr"/>
            <a:lstStyle/>
            <a:p>
              <a:pPr defTabSz="914367"/>
              <a:endParaRPr lang="en-US" sz="1765">
                <a:solidFill>
                  <a:srgbClr val="000000"/>
                </a:solidFill>
                <a:latin typeface="Segoe UI"/>
              </a:endParaRPr>
            </a:p>
          </p:txBody>
        </p:sp>
        <p:sp>
          <p:nvSpPr>
            <p:cNvPr id="219" name="Freeform: Shape 218">
              <a:extLst>
                <a:ext uri="{FF2B5EF4-FFF2-40B4-BE49-F238E27FC236}">
                  <a16:creationId xmlns:a16="http://schemas.microsoft.com/office/drawing/2014/main" id="{288D6FCE-C4BF-427C-88D6-05263645E99F}"/>
                </a:ext>
              </a:extLst>
            </p:cNvPr>
            <p:cNvSpPr/>
            <p:nvPr/>
          </p:nvSpPr>
          <p:spPr>
            <a:xfrm>
              <a:off x="208352" y="7077938"/>
              <a:ext cx="41732" cy="20711"/>
            </a:xfrm>
            <a:custGeom>
              <a:avLst/>
              <a:gdLst>
                <a:gd name="connsiteX0" fmla="*/ 41423 w 41732"/>
                <a:gd name="connsiteY0" fmla="*/ 0 h 20711"/>
                <a:gd name="connsiteX1" fmla="*/ 0 w 41732"/>
                <a:gd name="connsiteY1" fmla="*/ 0 h 20711"/>
                <a:gd name="connsiteX2" fmla="*/ 0 w 41732"/>
                <a:gd name="connsiteY2" fmla="*/ 20712 h 20711"/>
                <a:gd name="connsiteX3" fmla="*/ 41732 w 41732"/>
                <a:gd name="connsiteY3" fmla="*/ 20712 h 20711"/>
                <a:gd name="connsiteX4" fmla="*/ 41732 w 41732"/>
                <a:gd name="connsiteY4" fmla="*/ 0 h 20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732" h="20711">
                  <a:moveTo>
                    <a:pt x="41423" y="0"/>
                  </a:moveTo>
                  <a:lnTo>
                    <a:pt x="0" y="0"/>
                  </a:lnTo>
                  <a:lnTo>
                    <a:pt x="0" y="20712"/>
                  </a:lnTo>
                  <a:lnTo>
                    <a:pt x="41732" y="20712"/>
                  </a:lnTo>
                  <a:lnTo>
                    <a:pt x="41732" y="0"/>
                  </a:lnTo>
                  <a:close/>
                </a:path>
              </a:pathLst>
            </a:custGeom>
            <a:solidFill>
              <a:srgbClr val="0078D4"/>
            </a:solidFill>
            <a:ln w="3091" cap="flat">
              <a:noFill/>
              <a:prstDash val="solid"/>
              <a:miter/>
            </a:ln>
          </p:spPr>
          <p:txBody>
            <a:bodyPr rtlCol="0" anchor="ctr"/>
            <a:lstStyle/>
            <a:p>
              <a:pPr defTabSz="914367"/>
              <a:endParaRPr lang="en-US" sz="1765">
                <a:solidFill>
                  <a:srgbClr val="000000"/>
                </a:solidFill>
                <a:latin typeface="Segoe UI"/>
              </a:endParaRPr>
            </a:p>
          </p:txBody>
        </p:sp>
        <p:sp>
          <p:nvSpPr>
            <p:cNvPr id="220" name="Freeform: Shape 219">
              <a:extLst>
                <a:ext uri="{FF2B5EF4-FFF2-40B4-BE49-F238E27FC236}">
                  <a16:creationId xmlns:a16="http://schemas.microsoft.com/office/drawing/2014/main" id="{8F2B3599-538F-4536-9E28-DC56691A6E1A}"/>
                </a:ext>
              </a:extLst>
            </p:cNvPr>
            <p:cNvSpPr/>
            <p:nvPr/>
          </p:nvSpPr>
          <p:spPr>
            <a:xfrm>
              <a:off x="83155" y="7140382"/>
              <a:ext cx="62752" cy="20711"/>
            </a:xfrm>
            <a:custGeom>
              <a:avLst/>
              <a:gdLst>
                <a:gd name="connsiteX0" fmla="*/ 62753 w 62752"/>
                <a:gd name="connsiteY0" fmla="*/ 0 h 20711"/>
                <a:gd name="connsiteX1" fmla="*/ 0 w 62752"/>
                <a:gd name="connsiteY1" fmla="*/ 0 h 20711"/>
                <a:gd name="connsiteX2" fmla="*/ 0 w 62752"/>
                <a:gd name="connsiteY2" fmla="*/ 20712 h 20711"/>
                <a:gd name="connsiteX3" fmla="*/ 62444 w 62752"/>
                <a:gd name="connsiteY3" fmla="*/ 20712 h 20711"/>
                <a:gd name="connsiteX4" fmla="*/ 62444 w 62752"/>
                <a:gd name="connsiteY4" fmla="*/ 0 h 20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752" h="20711">
                  <a:moveTo>
                    <a:pt x="62753" y="0"/>
                  </a:moveTo>
                  <a:lnTo>
                    <a:pt x="0" y="0"/>
                  </a:lnTo>
                  <a:lnTo>
                    <a:pt x="0" y="20712"/>
                  </a:lnTo>
                  <a:lnTo>
                    <a:pt x="62444" y="20712"/>
                  </a:lnTo>
                  <a:lnTo>
                    <a:pt x="62444" y="0"/>
                  </a:lnTo>
                  <a:close/>
                </a:path>
              </a:pathLst>
            </a:custGeom>
            <a:solidFill>
              <a:srgbClr val="0078D4"/>
            </a:solidFill>
            <a:ln w="3091" cap="flat">
              <a:noFill/>
              <a:prstDash val="solid"/>
              <a:miter/>
            </a:ln>
          </p:spPr>
          <p:txBody>
            <a:bodyPr rtlCol="0" anchor="ctr"/>
            <a:lstStyle/>
            <a:p>
              <a:pPr defTabSz="914367"/>
              <a:endParaRPr lang="en-US" sz="1765">
                <a:solidFill>
                  <a:srgbClr val="000000"/>
                </a:solidFill>
                <a:latin typeface="Segoe UI"/>
              </a:endParaRPr>
            </a:p>
          </p:txBody>
        </p:sp>
        <p:sp>
          <p:nvSpPr>
            <p:cNvPr id="221" name="Freeform: Shape 220">
              <a:extLst>
                <a:ext uri="{FF2B5EF4-FFF2-40B4-BE49-F238E27FC236}">
                  <a16:creationId xmlns:a16="http://schemas.microsoft.com/office/drawing/2014/main" id="{2C41DB44-A6CD-44C4-B181-4B8AA5B27069}"/>
                </a:ext>
              </a:extLst>
            </p:cNvPr>
            <p:cNvSpPr/>
            <p:nvPr/>
          </p:nvSpPr>
          <p:spPr>
            <a:xfrm>
              <a:off x="83155" y="7182114"/>
              <a:ext cx="62752" cy="20711"/>
            </a:xfrm>
            <a:custGeom>
              <a:avLst/>
              <a:gdLst>
                <a:gd name="connsiteX0" fmla="*/ 62753 w 62752"/>
                <a:gd name="connsiteY0" fmla="*/ 0 h 20711"/>
                <a:gd name="connsiteX1" fmla="*/ 0 w 62752"/>
                <a:gd name="connsiteY1" fmla="*/ 0 h 20711"/>
                <a:gd name="connsiteX2" fmla="*/ 0 w 62752"/>
                <a:gd name="connsiteY2" fmla="*/ 20712 h 20711"/>
                <a:gd name="connsiteX3" fmla="*/ 62444 w 62752"/>
                <a:gd name="connsiteY3" fmla="*/ 20712 h 20711"/>
                <a:gd name="connsiteX4" fmla="*/ 62444 w 62752"/>
                <a:gd name="connsiteY4" fmla="*/ 0 h 20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752" h="20711">
                  <a:moveTo>
                    <a:pt x="62753" y="0"/>
                  </a:moveTo>
                  <a:lnTo>
                    <a:pt x="0" y="0"/>
                  </a:lnTo>
                  <a:lnTo>
                    <a:pt x="0" y="20712"/>
                  </a:lnTo>
                  <a:lnTo>
                    <a:pt x="62444" y="20712"/>
                  </a:lnTo>
                  <a:lnTo>
                    <a:pt x="62444" y="0"/>
                  </a:lnTo>
                  <a:close/>
                </a:path>
              </a:pathLst>
            </a:custGeom>
            <a:solidFill>
              <a:srgbClr val="0078D4"/>
            </a:solidFill>
            <a:ln w="3091" cap="flat">
              <a:noFill/>
              <a:prstDash val="solid"/>
              <a:miter/>
            </a:ln>
          </p:spPr>
          <p:txBody>
            <a:bodyPr rtlCol="0" anchor="ctr"/>
            <a:lstStyle/>
            <a:p>
              <a:pPr defTabSz="914367"/>
              <a:endParaRPr lang="en-US" sz="1765">
                <a:solidFill>
                  <a:srgbClr val="000000"/>
                </a:solidFill>
                <a:latin typeface="Segoe UI"/>
              </a:endParaRPr>
            </a:p>
          </p:txBody>
        </p:sp>
        <p:sp>
          <p:nvSpPr>
            <p:cNvPr id="222" name="Freeform: Shape 221">
              <a:extLst>
                <a:ext uri="{FF2B5EF4-FFF2-40B4-BE49-F238E27FC236}">
                  <a16:creationId xmlns:a16="http://schemas.microsoft.com/office/drawing/2014/main" id="{DDB52F3B-4410-4D57-BE58-0D24D1AC1EDE}"/>
                </a:ext>
              </a:extLst>
            </p:cNvPr>
            <p:cNvSpPr/>
            <p:nvPr/>
          </p:nvSpPr>
          <p:spPr>
            <a:xfrm>
              <a:off x="83155" y="7223846"/>
              <a:ext cx="62752" cy="20711"/>
            </a:xfrm>
            <a:custGeom>
              <a:avLst/>
              <a:gdLst>
                <a:gd name="connsiteX0" fmla="*/ 62753 w 62752"/>
                <a:gd name="connsiteY0" fmla="*/ 0 h 20711"/>
                <a:gd name="connsiteX1" fmla="*/ 0 w 62752"/>
                <a:gd name="connsiteY1" fmla="*/ 0 h 20711"/>
                <a:gd name="connsiteX2" fmla="*/ 0 w 62752"/>
                <a:gd name="connsiteY2" fmla="*/ 20712 h 20711"/>
                <a:gd name="connsiteX3" fmla="*/ 62444 w 62752"/>
                <a:gd name="connsiteY3" fmla="*/ 20712 h 20711"/>
                <a:gd name="connsiteX4" fmla="*/ 62444 w 62752"/>
                <a:gd name="connsiteY4" fmla="*/ 0 h 20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752" h="20711">
                  <a:moveTo>
                    <a:pt x="62753" y="0"/>
                  </a:moveTo>
                  <a:lnTo>
                    <a:pt x="0" y="0"/>
                  </a:lnTo>
                  <a:lnTo>
                    <a:pt x="0" y="20712"/>
                  </a:lnTo>
                  <a:lnTo>
                    <a:pt x="62444" y="20712"/>
                  </a:lnTo>
                  <a:lnTo>
                    <a:pt x="62444" y="0"/>
                  </a:lnTo>
                  <a:close/>
                </a:path>
              </a:pathLst>
            </a:custGeom>
            <a:solidFill>
              <a:srgbClr val="0078D4"/>
            </a:solidFill>
            <a:ln w="3091" cap="flat">
              <a:noFill/>
              <a:prstDash val="solid"/>
              <a:miter/>
            </a:ln>
          </p:spPr>
          <p:txBody>
            <a:bodyPr rtlCol="0" anchor="ctr"/>
            <a:lstStyle/>
            <a:p>
              <a:pPr defTabSz="914367"/>
              <a:endParaRPr lang="en-US" sz="1765">
                <a:solidFill>
                  <a:srgbClr val="000000"/>
                </a:solidFill>
                <a:latin typeface="Segoe UI"/>
              </a:endParaRPr>
            </a:p>
          </p:txBody>
        </p:sp>
        <p:sp>
          <p:nvSpPr>
            <p:cNvPr id="223" name="Freeform: Shape 222">
              <a:extLst>
                <a:ext uri="{FF2B5EF4-FFF2-40B4-BE49-F238E27FC236}">
                  <a16:creationId xmlns:a16="http://schemas.microsoft.com/office/drawing/2014/main" id="{B5D01689-3D08-4138-9279-199C163E096F}"/>
                </a:ext>
              </a:extLst>
            </p:cNvPr>
            <p:cNvSpPr/>
            <p:nvPr/>
          </p:nvSpPr>
          <p:spPr>
            <a:xfrm>
              <a:off x="41732" y="6994783"/>
              <a:ext cx="249775" cy="291507"/>
            </a:xfrm>
            <a:custGeom>
              <a:avLst/>
              <a:gdLst>
                <a:gd name="connsiteX0" fmla="*/ 62444 w 249775"/>
                <a:gd name="connsiteY0" fmla="*/ 0 h 291507"/>
                <a:gd name="connsiteX1" fmla="*/ 62444 w 249775"/>
                <a:gd name="connsiteY1" fmla="*/ 104176 h 291507"/>
                <a:gd name="connsiteX2" fmla="*/ 0 w 249775"/>
                <a:gd name="connsiteY2" fmla="*/ 104176 h 291507"/>
                <a:gd name="connsiteX3" fmla="*/ 0 w 249775"/>
                <a:gd name="connsiteY3" fmla="*/ 291508 h 291507"/>
                <a:gd name="connsiteX4" fmla="*/ 249775 w 249775"/>
                <a:gd name="connsiteY4" fmla="*/ 291508 h 291507"/>
                <a:gd name="connsiteX5" fmla="*/ 249775 w 249775"/>
                <a:gd name="connsiteY5" fmla="*/ 0 h 291507"/>
                <a:gd name="connsiteX6" fmla="*/ 62444 w 249775"/>
                <a:gd name="connsiteY6" fmla="*/ 0 h 291507"/>
                <a:gd name="connsiteX7" fmla="*/ 124888 w 249775"/>
                <a:gd name="connsiteY7" fmla="*/ 270796 h 291507"/>
                <a:gd name="connsiteX8" fmla="*/ 20712 w 249775"/>
                <a:gd name="connsiteY8" fmla="*/ 270796 h 291507"/>
                <a:gd name="connsiteX9" fmla="*/ 20712 w 249775"/>
                <a:gd name="connsiteY9" fmla="*/ 124888 h 291507"/>
                <a:gd name="connsiteX10" fmla="*/ 124888 w 249775"/>
                <a:gd name="connsiteY10" fmla="*/ 124888 h 291507"/>
                <a:gd name="connsiteX11" fmla="*/ 124888 w 249775"/>
                <a:gd name="connsiteY11" fmla="*/ 270796 h 291507"/>
                <a:gd name="connsiteX12" fmla="*/ 145599 w 249775"/>
                <a:gd name="connsiteY12" fmla="*/ 83155 h 291507"/>
                <a:gd name="connsiteX13" fmla="*/ 104176 w 249775"/>
                <a:gd name="connsiteY13" fmla="*/ 83155 h 291507"/>
                <a:gd name="connsiteX14" fmla="*/ 104176 w 249775"/>
                <a:gd name="connsiteY14" fmla="*/ 41732 h 291507"/>
                <a:gd name="connsiteX15" fmla="*/ 145908 w 249775"/>
                <a:gd name="connsiteY15" fmla="*/ 41732 h 291507"/>
                <a:gd name="connsiteX16" fmla="*/ 145908 w 249775"/>
                <a:gd name="connsiteY16" fmla="*/ 83155 h 291507"/>
                <a:gd name="connsiteX17" fmla="*/ 208043 w 249775"/>
                <a:gd name="connsiteY17" fmla="*/ 270796 h 291507"/>
                <a:gd name="connsiteX18" fmla="*/ 166620 w 249775"/>
                <a:gd name="connsiteY18" fmla="*/ 270796 h 291507"/>
                <a:gd name="connsiteX19" fmla="*/ 166620 w 249775"/>
                <a:gd name="connsiteY19" fmla="*/ 229064 h 291507"/>
                <a:gd name="connsiteX20" fmla="*/ 208352 w 249775"/>
                <a:gd name="connsiteY20" fmla="*/ 229064 h 291507"/>
                <a:gd name="connsiteX21" fmla="*/ 208352 w 249775"/>
                <a:gd name="connsiteY21" fmla="*/ 270796 h 291507"/>
                <a:gd name="connsiteX22" fmla="*/ 208043 w 249775"/>
                <a:gd name="connsiteY22" fmla="*/ 208352 h 291507"/>
                <a:gd name="connsiteX23" fmla="*/ 166620 w 249775"/>
                <a:gd name="connsiteY23" fmla="*/ 208352 h 291507"/>
                <a:gd name="connsiteX24" fmla="*/ 166620 w 249775"/>
                <a:gd name="connsiteY24" fmla="*/ 166620 h 291507"/>
                <a:gd name="connsiteX25" fmla="*/ 208352 w 249775"/>
                <a:gd name="connsiteY25" fmla="*/ 166620 h 291507"/>
                <a:gd name="connsiteX26" fmla="*/ 208352 w 249775"/>
                <a:gd name="connsiteY26" fmla="*/ 208352 h 291507"/>
                <a:gd name="connsiteX27" fmla="*/ 208043 w 249775"/>
                <a:gd name="connsiteY27" fmla="*/ 145599 h 291507"/>
                <a:gd name="connsiteX28" fmla="*/ 166620 w 249775"/>
                <a:gd name="connsiteY28" fmla="*/ 145599 h 291507"/>
                <a:gd name="connsiteX29" fmla="*/ 166620 w 249775"/>
                <a:gd name="connsiteY29" fmla="*/ 104176 h 291507"/>
                <a:gd name="connsiteX30" fmla="*/ 208352 w 249775"/>
                <a:gd name="connsiteY30" fmla="*/ 104176 h 291507"/>
                <a:gd name="connsiteX31" fmla="*/ 208352 w 249775"/>
                <a:gd name="connsiteY31" fmla="*/ 145599 h 291507"/>
                <a:gd name="connsiteX32" fmla="*/ 208043 w 249775"/>
                <a:gd name="connsiteY32" fmla="*/ 83155 h 291507"/>
                <a:gd name="connsiteX33" fmla="*/ 166620 w 249775"/>
                <a:gd name="connsiteY33" fmla="*/ 83155 h 291507"/>
                <a:gd name="connsiteX34" fmla="*/ 166620 w 249775"/>
                <a:gd name="connsiteY34" fmla="*/ 41732 h 291507"/>
                <a:gd name="connsiteX35" fmla="*/ 208352 w 249775"/>
                <a:gd name="connsiteY35" fmla="*/ 41732 h 291507"/>
                <a:gd name="connsiteX36" fmla="*/ 208352 w 249775"/>
                <a:gd name="connsiteY36" fmla="*/ 83155 h 291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49775" h="291507">
                  <a:moveTo>
                    <a:pt x="62444" y="0"/>
                  </a:moveTo>
                  <a:lnTo>
                    <a:pt x="62444" y="104176"/>
                  </a:lnTo>
                  <a:lnTo>
                    <a:pt x="0" y="104176"/>
                  </a:lnTo>
                  <a:lnTo>
                    <a:pt x="0" y="291508"/>
                  </a:lnTo>
                  <a:lnTo>
                    <a:pt x="249775" y="291508"/>
                  </a:lnTo>
                  <a:lnTo>
                    <a:pt x="249775" y="0"/>
                  </a:lnTo>
                  <a:lnTo>
                    <a:pt x="62444" y="0"/>
                  </a:lnTo>
                  <a:close/>
                  <a:moveTo>
                    <a:pt x="124888" y="270796"/>
                  </a:moveTo>
                  <a:lnTo>
                    <a:pt x="20712" y="270796"/>
                  </a:lnTo>
                  <a:lnTo>
                    <a:pt x="20712" y="124888"/>
                  </a:lnTo>
                  <a:lnTo>
                    <a:pt x="124888" y="124888"/>
                  </a:lnTo>
                  <a:lnTo>
                    <a:pt x="124888" y="270796"/>
                  </a:lnTo>
                  <a:close/>
                  <a:moveTo>
                    <a:pt x="145599" y="83155"/>
                  </a:moveTo>
                  <a:lnTo>
                    <a:pt x="104176" y="83155"/>
                  </a:lnTo>
                  <a:lnTo>
                    <a:pt x="104176" y="41732"/>
                  </a:lnTo>
                  <a:lnTo>
                    <a:pt x="145908" y="41732"/>
                  </a:lnTo>
                  <a:lnTo>
                    <a:pt x="145908" y="83155"/>
                  </a:lnTo>
                  <a:close/>
                  <a:moveTo>
                    <a:pt x="208043" y="270796"/>
                  </a:moveTo>
                  <a:lnTo>
                    <a:pt x="166620" y="270796"/>
                  </a:lnTo>
                  <a:lnTo>
                    <a:pt x="166620" y="229064"/>
                  </a:lnTo>
                  <a:lnTo>
                    <a:pt x="208352" y="229064"/>
                  </a:lnTo>
                  <a:lnTo>
                    <a:pt x="208352" y="270796"/>
                  </a:lnTo>
                  <a:close/>
                  <a:moveTo>
                    <a:pt x="208043" y="208352"/>
                  </a:moveTo>
                  <a:lnTo>
                    <a:pt x="166620" y="208352"/>
                  </a:lnTo>
                  <a:lnTo>
                    <a:pt x="166620" y="166620"/>
                  </a:lnTo>
                  <a:lnTo>
                    <a:pt x="208352" y="166620"/>
                  </a:lnTo>
                  <a:lnTo>
                    <a:pt x="208352" y="208352"/>
                  </a:lnTo>
                  <a:close/>
                  <a:moveTo>
                    <a:pt x="208043" y="145599"/>
                  </a:moveTo>
                  <a:lnTo>
                    <a:pt x="166620" y="145599"/>
                  </a:lnTo>
                  <a:lnTo>
                    <a:pt x="166620" y="104176"/>
                  </a:lnTo>
                  <a:lnTo>
                    <a:pt x="208352" y="104176"/>
                  </a:lnTo>
                  <a:lnTo>
                    <a:pt x="208352" y="145599"/>
                  </a:lnTo>
                  <a:close/>
                  <a:moveTo>
                    <a:pt x="208043" y="83155"/>
                  </a:moveTo>
                  <a:lnTo>
                    <a:pt x="166620" y="83155"/>
                  </a:lnTo>
                  <a:lnTo>
                    <a:pt x="166620" y="41732"/>
                  </a:lnTo>
                  <a:lnTo>
                    <a:pt x="208352" y="41732"/>
                  </a:lnTo>
                  <a:lnTo>
                    <a:pt x="208352" y="83155"/>
                  </a:lnTo>
                  <a:close/>
                </a:path>
              </a:pathLst>
            </a:custGeom>
            <a:solidFill>
              <a:srgbClr val="0078D4"/>
            </a:solidFill>
            <a:ln w="3091" cap="flat">
              <a:noFill/>
              <a:prstDash val="solid"/>
              <a:miter/>
            </a:ln>
          </p:spPr>
          <p:txBody>
            <a:bodyPr rtlCol="0" anchor="ctr"/>
            <a:lstStyle/>
            <a:p>
              <a:pPr defTabSz="914367"/>
              <a:endParaRPr lang="en-US" sz="1765">
                <a:solidFill>
                  <a:srgbClr val="000000"/>
                </a:solidFill>
                <a:latin typeface="Segoe UI"/>
              </a:endParaRPr>
            </a:p>
          </p:txBody>
        </p:sp>
        <p:sp>
          <p:nvSpPr>
            <p:cNvPr id="224" name="Freeform: Shape 223">
              <a:extLst>
                <a:ext uri="{FF2B5EF4-FFF2-40B4-BE49-F238E27FC236}">
                  <a16:creationId xmlns:a16="http://schemas.microsoft.com/office/drawing/2014/main" id="{5D01C1D1-4AD5-4A5A-A850-4471B0D109CF}"/>
                </a:ext>
              </a:extLst>
            </p:cNvPr>
            <p:cNvSpPr/>
            <p:nvPr/>
          </p:nvSpPr>
          <p:spPr>
            <a:xfrm>
              <a:off x="322989" y="7192568"/>
              <a:ext cx="62183" cy="93722"/>
            </a:xfrm>
            <a:custGeom>
              <a:avLst/>
              <a:gdLst>
                <a:gd name="connsiteX0" fmla="*/ 62184 w 62183"/>
                <a:gd name="connsiteY0" fmla="*/ 31279 h 93722"/>
                <a:gd name="connsiteX1" fmla="*/ 57547 w 62183"/>
                <a:gd name="connsiteY1" fmla="*/ 14895 h 93722"/>
                <a:gd name="connsiteX2" fmla="*/ 45182 w 62183"/>
                <a:gd name="connsiteY2" fmla="*/ 3457 h 93722"/>
                <a:gd name="connsiteX3" fmla="*/ 28798 w 62183"/>
                <a:gd name="connsiteY3" fmla="*/ 57 h 93722"/>
                <a:gd name="connsiteX4" fmla="*/ 13032 w 62183"/>
                <a:gd name="connsiteY4" fmla="*/ 5621 h 93722"/>
                <a:gd name="connsiteX5" fmla="*/ 2522 w 62183"/>
                <a:gd name="connsiteY5" fmla="*/ 18604 h 93722"/>
                <a:gd name="connsiteX6" fmla="*/ 358 w 62183"/>
                <a:gd name="connsiteY6" fmla="*/ 35297 h 93722"/>
                <a:gd name="connsiteX7" fmla="*/ 7159 w 62183"/>
                <a:gd name="connsiteY7" fmla="*/ 50754 h 93722"/>
                <a:gd name="connsiteX8" fmla="*/ 21070 w 62183"/>
                <a:gd name="connsiteY8" fmla="*/ 60337 h 93722"/>
                <a:gd name="connsiteX9" fmla="*/ 21070 w 62183"/>
                <a:gd name="connsiteY9" fmla="*/ 93723 h 93722"/>
                <a:gd name="connsiteX10" fmla="*/ 41781 w 62183"/>
                <a:gd name="connsiteY10" fmla="*/ 93723 h 93722"/>
                <a:gd name="connsiteX11" fmla="*/ 41781 w 62183"/>
                <a:gd name="connsiteY11" fmla="*/ 60646 h 93722"/>
                <a:gd name="connsiteX12" fmla="*/ 56928 w 62183"/>
                <a:gd name="connsiteY12" fmla="*/ 49208 h 93722"/>
                <a:gd name="connsiteX13" fmla="*/ 62184 w 62183"/>
                <a:gd name="connsiteY13" fmla="*/ 31279 h 93722"/>
                <a:gd name="connsiteX14" fmla="*/ 30962 w 62183"/>
                <a:gd name="connsiteY14" fmla="*/ 41789 h 93722"/>
                <a:gd name="connsiteX15" fmla="*/ 25088 w 62183"/>
                <a:gd name="connsiteY15" fmla="*/ 39934 h 93722"/>
                <a:gd name="connsiteX16" fmla="*/ 21379 w 62183"/>
                <a:gd name="connsiteY16" fmla="*/ 35297 h 93722"/>
                <a:gd name="connsiteX17" fmla="*/ 20761 w 62183"/>
                <a:gd name="connsiteY17" fmla="*/ 29424 h 93722"/>
                <a:gd name="connsiteX18" fmla="*/ 23543 w 62183"/>
                <a:gd name="connsiteY18" fmla="*/ 24169 h 93722"/>
                <a:gd name="connsiteX19" fmla="*/ 28798 w 62183"/>
                <a:gd name="connsiteY19" fmla="*/ 21387 h 93722"/>
                <a:gd name="connsiteX20" fmla="*/ 34671 w 62183"/>
                <a:gd name="connsiteY20" fmla="*/ 22005 h 93722"/>
                <a:gd name="connsiteX21" fmla="*/ 39308 w 62183"/>
                <a:gd name="connsiteY21" fmla="*/ 25714 h 93722"/>
                <a:gd name="connsiteX22" fmla="*/ 41163 w 62183"/>
                <a:gd name="connsiteY22" fmla="*/ 31588 h 93722"/>
                <a:gd name="connsiteX23" fmla="*/ 38072 w 62183"/>
                <a:gd name="connsiteY23" fmla="*/ 39007 h 93722"/>
                <a:gd name="connsiteX24" fmla="*/ 30962 w 62183"/>
                <a:gd name="connsiteY24" fmla="*/ 41789 h 93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2183" h="93722">
                  <a:moveTo>
                    <a:pt x="62184" y="31279"/>
                  </a:moveTo>
                  <a:cubicBezTo>
                    <a:pt x="62184" y="25405"/>
                    <a:pt x="60638" y="19841"/>
                    <a:pt x="57547" y="14895"/>
                  </a:cubicBezTo>
                  <a:cubicBezTo>
                    <a:pt x="54455" y="9949"/>
                    <a:pt x="50437" y="5930"/>
                    <a:pt x="45182" y="3457"/>
                  </a:cubicBezTo>
                  <a:cubicBezTo>
                    <a:pt x="40236" y="675"/>
                    <a:pt x="34362" y="-252"/>
                    <a:pt x="28798" y="57"/>
                  </a:cubicBezTo>
                  <a:cubicBezTo>
                    <a:pt x="23234" y="366"/>
                    <a:pt x="17669" y="2530"/>
                    <a:pt x="13032" y="5621"/>
                  </a:cubicBezTo>
                  <a:cubicBezTo>
                    <a:pt x="8395" y="9022"/>
                    <a:pt x="4686" y="13349"/>
                    <a:pt x="2522" y="18604"/>
                  </a:cubicBezTo>
                  <a:cubicBezTo>
                    <a:pt x="358" y="23860"/>
                    <a:pt x="-569" y="29733"/>
                    <a:pt x="358" y="35297"/>
                  </a:cubicBezTo>
                  <a:cubicBezTo>
                    <a:pt x="1285" y="40862"/>
                    <a:pt x="3449" y="46426"/>
                    <a:pt x="7159" y="50754"/>
                  </a:cubicBezTo>
                  <a:cubicBezTo>
                    <a:pt x="10868" y="55082"/>
                    <a:pt x="15505" y="58482"/>
                    <a:pt x="21070" y="60337"/>
                  </a:cubicBezTo>
                  <a:lnTo>
                    <a:pt x="21070" y="93723"/>
                  </a:lnTo>
                  <a:lnTo>
                    <a:pt x="41781" y="93723"/>
                  </a:lnTo>
                  <a:lnTo>
                    <a:pt x="41781" y="60646"/>
                  </a:lnTo>
                  <a:cubicBezTo>
                    <a:pt x="47964" y="58482"/>
                    <a:pt x="53219" y="54463"/>
                    <a:pt x="56928" y="49208"/>
                  </a:cubicBezTo>
                  <a:cubicBezTo>
                    <a:pt x="60329" y="43953"/>
                    <a:pt x="62184" y="37770"/>
                    <a:pt x="62184" y="31279"/>
                  </a:cubicBezTo>
                  <a:close/>
                  <a:moveTo>
                    <a:pt x="30962" y="41789"/>
                  </a:moveTo>
                  <a:cubicBezTo>
                    <a:pt x="28798" y="41789"/>
                    <a:pt x="26943" y="41171"/>
                    <a:pt x="25088" y="39934"/>
                  </a:cubicBezTo>
                  <a:cubicBezTo>
                    <a:pt x="23234" y="38698"/>
                    <a:pt x="21997" y="37152"/>
                    <a:pt x="21379" y="35297"/>
                  </a:cubicBezTo>
                  <a:cubicBezTo>
                    <a:pt x="20451" y="33443"/>
                    <a:pt x="20451" y="31279"/>
                    <a:pt x="20761" y="29424"/>
                  </a:cubicBezTo>
                  <a:cubicBezTo>
                    <a:pt x="21070" y="27260"/>
                    <a:pt x="22306" y="25405"/>
                    <a:pt x="23543" y="24169"/>
                  </a:cubicBezTo>
                  <a:cubicBezTo>
                    <a:pt x="25088" y="22623"/>
                    <a:pt x="26943" y="21696"/>
                    <a:pt x="28798" y="21387"/>
                  </a:cubicBezTo>
                  <a:cubicBezTo>
                    <a:pt x="30962" y="21078"/>
                    <a:pt x="32817" y="21078"/>
                    <a:pt x="34671" y="22005"/>
                  </a:cubicBezTo>
                  <a:cubicBezTo>
                    <a:pt x="36526" y="22932"/>
                    <a:pt x="38072" y="24169"/>
                    <a:pt x="39308" y="25714"/>
                  </a:cubicBezTo>
                  <a:cubicBezTo>
                    <a:pt x="40545" y="27569"/>
                    <a:pt x="41163" y="29424"/>
                    <a:pt x="41163" y="31588"/>
                  </a:cubicBezTo>
                  <a:cubicBezTo>
                    <a:pt x="41163" y="34370"/>
                    <a:pt x="39926" y="37152"/>
                    <a:pt x="38072" y="39007"/>
                  </a:cubicBezTo>
                  <a:cubicBezTo>
                    <a:pt x="36526" y="40553"/>
                    <a:pt x="33744" y="41789"/>
                    <a:pt x="30962" y="41789"/>
                  </a:cubicBezTo>
                  <a:close/>
                </a:path>
              </a:pathLst>
            </a:custGeom>
            <a:solidFill>
              <a:srgbClr val="0078D4"/>
            </a:solidFill>
            <a:ln w="3091" cap="flat">
              <a:noFill/>
              <a:prstDash val="solid"/>
              <a:miter/>
            </a:ln>
          </p:spPr>
          <p:txBody>
            <a:bodyPr rtlCol="0" anchor="ctr"/>
            <a:lstStyle/>
            <a:p>
              <a:pPr defTabSz="914367"/>
              <a:endParaRPr lang="en-US" sz="1765">
                <a:solidFill>
                  <a:srgbClr val="000000"/>
                </a:solidFill>
                <a:latin typeface="Segoe UI"/>
              </a:endParaRPr>
            </a:p>
          </p:txBody>
        </p:sp>
      </p:grpSp>
      <p:cxnSp>
        <p:nvCxnSpPr>
          <p:cNvPr id="213" name="Straight Connector 212">
            <a:extLst>
              <a:ext uri="{FF2B5EF4-FFF2-40B4-BE49-F238E27FC236}">
                <a16:creationId xmlns:a16="http://schemas.microsoft.com/office/drawing/2014/main" id="{79F313B3-1932-476B-BFE9-0B147C5FDA49}"/>
              </a:ext>
            </a:extLst>
          </p:cNvPr>
          <p:cNvCxnSpPr>
            <a:cxnSpLocks/>
          </p:cNvCxnSpPr>
          <p:nvPr/>
        </p:nvCxnSpPr>
        <p:spPr>
          <a:xfrm>
            <a:off x="3145772" y="3721360"/>
            <a:ext cx="1519654" cy="0"/>
          </a:xfrm>
          <a:prstGeom prst="line">
            <a:avLst/>
          </a:prstGeom>
          <a:ln>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14" name="Rectangle 213">
            <a:extLst>
              <a:ext uri="{FF2B5EF4-FFF2-40B4-BE49-F238E27FC236}">
                <a16:creationId xmlns:a16="http://schemas.microsoft.com/office/drawing/2014/main" id="{B72EE98A-2921-488D-9478-D72342ED8057}"/>
              </a:ext>
            </a:extLst>
          </p:cNvPr>
          <p:cNvSpPr/>
          <p:nvPr/>
        </p:nvSpPr>
        <p:spPr bwMode="auto">
          <a:xfrm>
            <a:off x="3052813" y="3846902"/>
            <a:ext cx="1792850" cy="83106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89642" rIns="0" bIns="89642"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r>
              <a:rPr lang="en-US" sz="1400">
                <a:solidFill>
                  <a:schemeClr val="tx1"/>
                </a:solidFill>
                <a:latin typeface="Segoe UI"/>
              </a:rPr>
              <a:t>Connect on-premises datacenter and branches to the cloud</a:t>
            </a:r>
          </a:p>
        </p:txBody>
      </p:sp>
      <p:sp>
        <p:nvSpPr>
          <p:cNvPr id="2" name="Title 1">
            <a:extLst>
              <a:ext uri="{FF2B5EF4-FFF2-40B4-BE49-F238E27FC236}">
                <a16:creationId xmlns:a16="http://schemas.microsoft.com/office/drawing/2014/main" id="{475C6ED9-FB30-4DA5-82F8-71798DAA0BBE}"/>
              </a:ext>
            </a:extLst>
          </p:cNvPr>
          <p:cNvSpPr>
            <a:spLocks noGrp="1"/>
          </p:cNvSpPr>
          <p:nvPr>
            <p:ph type="title"/>
          </p:nvPr>
        </p:nvSpPr>
        <p:spPr/>
        <p:txBody>
          <a:bodyPr/>
          <a:lstStyle/>
          <a:p>
            <a:r>
              <a:rPr lang="en-US"/>
              <a:t>Azure Networking Services</a:t>
            </a:r>
          </a:p>
        </p:txBody>
      </p:sp>
      <p:grpSp>
        <p:nvGrpSpPr>
          <p:cNvPr id="68" name="connect modularity 4" descr="connect modularity">
            <a:extLst>
              <a:ext uri="{FF2B5EF4-FFF2-40B4-BE49-F238E27FC236}">
                <a16:creationId xmlns:a16="http://schemas.microsoft.com/office/drawing/2014/main" id="{91B42AA4-D1FB-4249-BB56-881DAB60B8D8}"/>
              </a:ext>
            </a:extLst>
          </p:cNvPr>
          <p:cNvGrpSpPr>
            <a:grpSpLocks noChangeAspect="1"/>
          </p:cNvGrpSpPr>
          <p:nvPr/>
        </p:nvGrpSpPr>
        <p:grpSpPr bwMode="auto">
          <a:xfrm>
            <a:off x="10188005" y="2163599"/>
            <a:ext cx="627497" cy="627497"/>
            <a:chOff x="4557" y="3028"/>
            <a:chExt cx="329" cy="329"/>
          </a:xfrm>
        </p:grpSpPr>
        <p:sp>
          <p:nvSpPr>
            <p:cNvPr id="69" name="AutoShape 174">
              <a:extLst>
                <a:ext uri="{FF2B5EF4-FFF2-40B4-BE49-F238E27FC236}">
                  <a16:creationId xmlns:a16="http://schemas.microsoft.com/office/drawing/2014/main" id="{7DAB3153-8DDD-435F-BE85-398C53B103F3}"/>
                </a:ext>
              </a:extLst>
            </p:cNvPr>
            <p:cNvSpPr>
              <a:spLocks noChangeAspect="1" noChangeArrowheads="1" noTextEdit="1"/>
            </p:cNvSpPr>
            <p:nvPr/>
          </p:nvSpPr>
          <p:spPr bwMode="auto">
            <a:xfrm>
              <a:off x="4557" y="3028"/>
              <a:ext cx="329" cy="32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3C3C41"/>
                </a:solidFill>
                <a:latin typeface="Segoe UI"/>
              </a:endParaRPr>
            </a:p>
          </p:txBody>
        </p:sp>
        <p:sp>
          <p:nvSpPr>
            <p:cNvPr id="70" name="Freeform 176">
              <a:extLst>
                <a:ext uri="{FF2B5EF4-FFF2-40B4-BE49-F238E27FC236}">
                  <a16:creationId xmlns:a16="http://schemas.microsoft.com/office/drawing/2014/main" id="{6FA90EC4-C94E-450A-9C56-65B3329B10B6}"/>
                </a:ext>
              </a:extLst>
            </p:cNvPr>
            <p:cNvSpPr>
              <a:spLocks noEditPoints="1"/>
            </p:cNvSpPr>
            <p:nvPr/>
          </p:nvSpPr>
          <p:spPr bwMode="auto">
            <a:xfrm>
              <a:off x="4557" y="3028"/>
              <a:ext cx="329" cy="329"/>
            </a:xfrm>
            <a:custGeom>
              <a:avLst/>
              <a:gdLst>
                <a:gd name="T0" fmla="*/ 192 w 192"/>
                <a:gd name="T1" fmla="*/ 106 h 192"/>
                <a:gd name="T2" fmla="*/ 192 w 192"/>
                <a:gd name="T3" fmla="*/ 86 h 192"/>
                <a:gd name="T4" fmla="*/ 171 w 192"/>
                <a:gd name="T5" fmla="*/ 86 h 192"/>
                <a:gd name="T6" fmla="*/ 156 w 192"/>
                <a:gd name="T7" fmla="*/ 50 h 192"/>
                <a:gd name="T8" fmla="*/ 171 w 192"/>
                <a:gd name="T9" fmla="*/ 35 h 192"/>
                <a:gd name="T10" fmla="*/ 157 w 192"/>
                <a:gd name="T11" fmla="*/ 21 h 192"/>
                <a:gd name="T12" fmla="*/ 142 w 192"/>
                <a:gd name="T13" fmla="*/ 36 h 192"/>
                <a:gd name="T14" fmla="*/ 106 w 192"/>
                <a:gd name="T15" fmla="*/ 21 h 192"/>
                <a:gd name="T16" fmla="*/ 106 w 192"/>
                <a:gd name="T17" fmla="*/ 0 h 192"/>
                <a:gd name="T18" fmla="*/ 86 w 192"/>
                <a:gd name="T19" fmla="*/ 0 h 192"/>
                <a:gd name="T20" fmla="*/ 86 w 192"/>
                <a:gd name="T21" fmla="*/ 21 h 192"/>
                <a:gd name="T22" fmla="*/ 50 w 192"/>
                <a:gd name="T23" fmla="*/ 36 h 192"/>
                <a:gd name="T24" fmla="*/ 35 w 192"/>
                <a:gd name="T25" fmla="*/ 21 h 192"/>
                <a:gd name="T26" fmla="*/ 21 w 192"/>
                <a:gd name="T27" fmla="*/ 35 h 192"/>
                <a:gd name="T28" fmla="*/ 36 w 192"/>
                <a:gd name="T29" fmla="*/ 50 h 192"/>
                <a:gd name="T30" fmla="*/ 21 w 192"/>
                <a:gd name="T31" fmla="*/ 86 h 192"/>
                <a:gd name="T32" fmla="*/ 0 w 192"/>
                <a:gd name="T33" fmla="*/ 86 h 192"/>
                <a:gd name="T34" fmla="*/ 0 w 192"/>
                <a:gd name="T35" fmla="*/ 106 h 192"/>
                <a:gd name="T36" fmla="*/ 21 w 192"/>
                <a:gd name="T37" fmla="*/ 106 h 192"/>
                <a:gd name="T38" fmla="*/ 42 w 192"/>
                <a:gd name="T39" fmla="*/ 150 h 192"/>
                <a:gd name="T40" fmla="*/ 86 w 192"/>
                <a:gd name="T41" fmla="*/ 171 h 192"/>
                <a:gd name="T42" fmla="*/ 86 w 192"/>
                <a:gd name="T43" fmla="*/ 192 h 192"/>
                <a:gd name="T44" fmla="*/ 106 w 192"/>
                <a:gd name="T45" fmla="*/ 192 h 192"/>
                <a:gd name="T46" fmla="*/ 106 w 192"/>
                <a:gd name="T47" fmla="*/ 171 h 192"/>
                <a:gd name="T48" fmla="*/ 142 w 192"/>
                <a:gd name="T49" fmla="*/ 156 h 192"/>
                <a:gd name="T50" fmla="*/ 157 w 192"/>
                <a:gd name="T51" fmla="*/ 171 h 192"/>
                <a:gd name="T52" fmla="*/ 171 w 192"/>
                <a:gd name="T53" fmla="*/ 157 h 192"/>
                <a:gd name="T54" fmla="*/ 156 w 192"/>
                <a:gd name="T55" fmla="*/ 142 h 192"/>
                <a:gd name="T56" fmla="*/ 171 w 192"/>
                <a:gd name="T57" fmla="*/ 106 h 192"/>
                <a:gd name="T58" fmla="*/ 192 w 192"/>
                <a:gd name="T59" fmla="*/ 106 h 192"/>
                <a:gd name="T60" fmla="*/ 40 w 192"/>
                <a:gd name="T61" fmla="*/ 96 h 192"/>
                <a:gd name="T62" fmla="*/ 53 w 192"/>
                <a:gd name="T63" fmla="*/ 61 h 192"/>
                <a:gd name="T64" fmla="*/ 85 w 192"/>
                <a:gd name="T65" fmla="*/ 41 h 192"/>
                <a:gd name="T66" fmla="*/ 122 w 192"/>
                <a:gd name="T67" fmla="*/ 47 h 192"/>
                <a:gd name="T68" fmla="*/ 147 w 192"/>
                <a:gd name="T69" fmla="*/ 75 h 192"/>
                <a:gd name="T70" fmla="*/ 149 w 192"/>
                <a:gd name="T71" fmla="*/ 112 h 192"/>
                <a:gd name="T72" fmla="*/ 127 w 192"/>
                <a:gd name="T73" fmla="*/ 142 h 192"/>
                <a:gd name="T74" fmla="*/ 91 w 192"/>
                <a:gd name="T75" fmla="*/ 151 h 192"/>
                <a:gd name="T76" fmla="*/ 57 w 192"/>
                <a:gd name="T77" fmla="*/ 135 h 192"/>
                <a:gd name="T78" fmla="*/ 45 w 192"/>
                <a:gd name="T79" fmla="*/ 117 h 192"/>
                <a:gd name="T80" fmla="*/ 40 w 192"/>
                <a:gd name="T81" fmla="*/ 9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92" h="192">
                  <a:moveTo>
                    <a:pt x="192" y="106"/>
                  </a:moveTo>
                  <a:cubicBezTo>
                    <a:pt x="192" y="86"/>
                    <a:pt x="192" y="86"/>
                    <a:pt x="192" y="86"/>
                  </a:cubicBezTo>
                  <a:cubicBezTo>
                    <a:pt x="171" y="86"/>
                    <a:pt x="171" y="86"/>
                    <a:pt x="171" y="86"/>
                  </a:cubicBezTo>
                  <a:cubicBezTo>
                    <a:pt x="169" y="73"/>
                    <a:pt x="164" y="60"/>
                    <a:pt x="156" y="50"/>
                  </a:cubicBezTo>
                  <a:cubicBezTo>
                    <a:pt x="171" y="35"/>
                    <a:pt x="171" y="35"/>
                    <a:pt x="171" y="35"/>
                  </a:cubicBezTo>
                  <a:cubicBezTo>
                    <a:pt x="157" y="21"/>
                    <a:pt x="157" y="21"/>
                    <a:pt x="157" y="21"/>
                  </a:cubicBezTo>
                  <a:cubicBezTo>
                    <a:pt x="142" y="36"/>
                    <a:pt x="142" y="36"/>
                    <a:pt x="142" y="36"/>
                  </a:cubicBezTo>
                  <a:cubicBezTo>
                    <a:pt x="132" y="28"/>
                    <a:pt x="119" y="23"/>
                    <a:pt x="106" y="21"/>
                  </a:cubicBezTo>
                  <a:cubicBezTo>
                    <a:pt x="106" y="0"/>
                    <a:pt x="106" y="0"/>
                    <a:pt x="106" y="0"/>
                  </a:cubicBezTo>
                  <a:cubicBezTo>
                    <a:pt x="86" y="0"/>
                    <a:pt x="86" y="0"/>
                    <a:pt x="86" y="0"/>
                  </a:cubicBezTo>
                  <a:cubicBezTo>
                    <a:pt x="86" y="21"/>
                    <a:pt x="86" y="21"/>
                    <a:pt x="86" y="21"/>
                  </a:cubicBezTo>
                  <a:cubicBezTo>
                    <a:pt x="73" y="23"/>
                    <a:pt x="60" y="28"/>
                    <a:pt x="50" y="36"/>
                  </a:cubicBezTo>
                  <a:cubicBezTo>
                    <a:pt x="35" y="21"/>
                    <a:pt x="35" y="21"/>
                    <a:pt x="35" y="21"/>
                  </a:cubicBezTo>
                  <a:cubicBezTo>
                    <a:pt x="21" y="35"/>
                    <a:pt x="21" y="35"/>
                    <a:pt x="21" y="35"/>
                  </a:cubicBezTo>
                  <a:cubicBezTo>
                    <a:pt x="36" y="50"/>
                    <a:pt x="36" y="50"/>
                    <a:pt x="36" y="50"/>
                  </a:cubicBezTo>
                  <a:cubicBezTo>
                    <a:pt x="28" y="60"/>
                    <a:pt x="23" y="73"/>
                    <a:pt x="21" y="86"/>
                  </a:cubicBezTo>
                  <a:cubicBezTo>
                    <a:pt x="0" y="86"/>
                    <a:pt x="0" y="86"/>
                    <a:pt x="0" y="86"/>
                  </a:cubicBezTo>
                  <a:cubicBezTo>
                    <a:pt x="0" y="106"/>
                    <a:pt x="0" y="106"/>
                    <a:pt x="0" y="106"/>
                  </a:cubicBezTo>
                  <a:cubicBezTo>
                    <a:pt x="21" y="106"/>
                    <a:pt x="21" y="106"/>
                    <a:pt x="21" y="106"/>
                  </a:cubicBezTo>
                  <a:cubicBezTo>
                    <a:pt x="23" y="123"/>
                    <a:pt x="31" y="138"/>
                    <a:pt x="42" y="150"/>
                  </a:cubicBezTo>
                  <a:cubicBezTo>
                    <a:pt x="54" y="161"/>
                    <a:pt x="69" y="169"/>
                    <a:pt x="86" y="171"/>
                  </a:cubicBezTo>
                  <a:cubicBezTo>
                    <a:pt x="86" y="192"/>
                    <a:pt x="86" y="192"/>
                    <a:pt x="86" y="192"/>
                  </a:cubicBezTo>
                  <a:cubicBezTo>
                    <a:pt x="106" y="192"/>
                    <a:pt x="106" y="192"/>
                    <a:pt x="106" y="192"/>
                  </a:cubicBezTo>
                  <a:cubicBezTo>
                    <a:pt x="106" y="171"/>
                    <a:pt x="106" y="171"/>
                    <a:pt x="106" y="171"/>
                  </a:cubicBezTo>
                  <a:cubicBezTo>
                    <a:pt x="119" y="169"/>
                    <a:pt x="132" y="164"/>
                    <a:pt x="142" y="156"/>
                  </a:cubicBezTo>
                  <a:cubicBezTo>
                    <a:pt x="157" y="171"/>
                    <a:pt x="157" y="171"/>
                    <a:pt x="157" y="171"/>
                  </a:cubicBezTo>
                  <a:cubicBezTo>
                    <a:pt x="171" y="157"/>
                    <a:pt x="171" y="157"/>
                    <a:pt x="171" y="157"/>
                  </a:cubicBezTo>
                  <a:cubicBezTo>
                    <a:pt x="156" y="142"/>
                    <a:pt x="156" y="142"/>
                    <a:pt x="156" y="142"/>
                  </a:cubicBezTo>
                  <a:cubicBezTo>
                    <a:pt x="164" y="132"/>
                    <a:pt x="169" y="119"/>
                    <a:pt x="171" y="106"/>
                  </a:cubicBezTo>
                  <a:lnTo>
                    <a:pt x="192" y="106"/>
                  </a:lnTo>
                  <a:close/>
                  <a:moveTo>
                    <a:pt x="40" y="96"/>
                  </a:moveTo>
                  <a:cubicBezTo>
                    <a:pt x="40" y="83"/>
                    <a:pt x="45" y="71"/>
                    <a:pt x="53" y="61"/>
                  </a:cubicBezTo>
                  <a:cubicBezTo>
                    <a:pt x="61" y="51"/>
                    <a:pt x="73" y="44"/>
                    <a:pt x="85" y="41"/>
                  </a:cubicBezTo>
                  <a:cubicBezTo>
                    <a:pt x="98" y="39"/>
                    <a:pt x="111" y="41"/>
                    <a:pt x="122" y="47"/>
                  </a:cubicBezTo>
                  <a:cubicBezTo>
                    <a:pt x="134" y="53"/>
                    <a:pt x="142" y="63"/>
                    <a:pt x="147" y="75"/>
                  </a:cubicBezTo>
                  <a:cubicBezTo>
                    <a:pt x="152" y="87"/>
                    <a:pt x="153" y="100"/>
                    <a:pt x="149" y="112"/>
                  </a:cubicBezTo>
                  <a:cubicBezTo>
                    <a:pt x="145" y="124"/>
                    <a:pt x="138" y="135"/>
                    <a:pt x="127" y="142"/>
                  </a:cubicBezTo>
                  <a:cubicBezTo>
                    <a:pt x="116" y="149"/>
                    <a:pt x="103" y="153"/>
                    <a:pt x="91" y="151"/>
                  </a:cubicBezTo>
                  <a:cubicBezTo>
                    <a:pt x="78" y="150"/>
                    <a:pt x="66" y="144"/>
                    <a:pt x="57" y="135"/>
                  </a:cubicBezTo>
                  <a:cubicBezTo>
                    <a:pt x="52" y="130"/>
                    <a:pt x="47" y="124"/>
                    <a:pt x="45" y="117"/>
                  </a:cubicBezTo>
                  <a:cubicBezTo>
                    <a:pt x="42" y="111"/>
                    <a:pt x="40" y="103"/>
                    <a:pt x="40" y="96"/>
                  </a:cubicBezTo>
                  <a:close/>
                </a:path>
              </a:pathLst>
            </a:custGeom>
            <a:solidFill>
              <a:srgbClr val="50E6FF"/>
            </a:solidFill>
            <a:ln w="9525">
              <a:noFill/>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3C3C41"/>
                </a:solidFill>
                <a:latin typeface="Segoe UI"/>
              </a:endParaRPr>
            </a:p>
          </p:txBody>
        </p:sp>
        <p:sp>
          <p:nvSpPr>
            <p:cNvPr id="71" name="Freeform 177">
              <a:extLst>
                <a:ext uri="{FF2B5EF4-FFF2-40B4-BE49-F238E27FC236}">
                  <a16:creationId xmlns:a16="http://schemas.microsoft.com/office/drawing/2014/main" id="{9AF66B57-0465-460A-8EC6-F62B36E5AC7A}"/>
                </a:ext>
              </a:extLst>
            </p:cNvPr>
            <p:cNvSpPr>
              <a:spLocks/>
            </p:cNvSpPr>
            <p:nvPr/>
          </p:nvSpPr>
          <p:spPr bwMode="auto">
            <a:xfrm>
              <a:off x="4593" y="3136"/>
              <a:ext cx="185" cy="185"/>
            </a:xfrm>
            <a:custGeom>
              <a:avLst/>
              <a:gdLst>
                <a:gd name="T0" fmla="*/ 151 w 185"/>
                <a:gd name="T1" fmla="*/ 0 h 185"/>
                <a:gd name="T2" fmla="*/ 65 w 185"/>
                <a:gd name="T3" fmla="*/ 0 h 185"/>
                <a:gd name="T4" fmla="*/ 65 w 185"/>
                <a:gd name="T5" fmla="*/ 34 h 185"/>
                <a:gd name="T6" fmla="*/ 127 w 185"/>
                <a:gd name="T7" fmla="*/ 34 h 185"/>
                <a:gd name="T8" fmla="*/ 0 w 185"/>
                <a:gd name="T9" fmla="*/ 161 h 185"/>
                <a:gd name="T10" fmla="*/ 24 w 185"/>
                <a:gd name="T11" fmla="*/ 185 h 185"/>
                <a:gd name="T12" fmla="*/ 151 w 185"/>
                <a:gd name="T13" fmla="*/ 58 h 185"/>
                <a:gd name="T14" fmla="*/ 151 w 185"/>
                <a:gd name="T15" fmla="*/ 120 h 185"/>
                <a:gd name="T16" fmla="*/ 185 w 185"/>
                <a:gd name="T17" fmla="*/ 120 h 185"/>
                <a:gd name="T18" fmla="*/ 185 w 185"/>
                <a:gd name="T19" fmla="*/ 34 h 185"/>
                <a:gd name="T20" fmla="*/ 185 w 185"/>
                <a:gd name="T21" fmla="*/ 0 h 185"/>
                <a:gd name="T22" fmla="*/ 151 w 185"/>
                <a:gd name="T23" fmla="*/ 0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5" h="185">
                  <a:moveTo>
                    <a:pt x="151" y="0"/>
                  </a:moveTo>
                  <a:lnTo>
                    <a:pt x="65" y="0"/>
                  </a:lnTo>
                  <a:lnTo>
                    <a:pt x="65" y="34"/>
                  </a:lnTo>
                  <a:lnTo>
                    <a:pt x="127" y="34"/>
                  </a:lnTo>
                  <a:lnTo>
                    <a:pt x="0" y="161"/>
                  </a:lnTo>
                  <a:lnTo>
                    <a:pt x="24" y="185"/>
                  </a:lnTo>
                  <a:lnTo>
                    <a:pt x="151" y="58"/>
                  </a:lnTo>
                  <a:lnTo>
                    <a:pt x="151" y="120"/>
                  </a:lnTo>
                  <a:lnTo>
                    <a:pt x="185" y="120"/>
                  </a:lnTo>
                  <a:lnTo>
                    <a:pt x="185" y="34"/>
                  </a:lnTo>
                  <a:lnTo>
                    <a:pt x="185" y="0"/>
                  </a:lnTo>
                  <a:lnTo>
                    <a:pt x="151" y="0"/>
                  </a:lnTo>
                  <a:close/>
                </a:path>
              </a:pathLst>
            </a:custGeom>
            <a:solidFill>
              <a:srgbClr val="0078D4"/>
            </a:solidFill>
            <a:ln w="9525">
              <a:noFill/>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3C3C41"/>
                </a:solidFill>
                <a:latin typeface="Segoe UI"/>
              </a:endParaRPr>
            </a:p>
          </p:txBody>
        </p:sp>
      </p:grpSp>
      <p:grpSp>
        <p:nvGrpSpPr>
          <p:cNvPr id="72" name="continuous delivery" descr="continuous delivery">
            <a:extLst>
              <a:ext uri="{FF2B5EF4-FFF2-40B4-BE49-F238E27FC236}">
                <a16:creationId xmlns:a16="http://schemas.microsoft.com/office/drawing/2014/main" id="{1B11FEAE-EC3D-4A51-84A4-49DABE102DC7}"/>
              </a:ext>
            </a:extLst>
          </p:cNvPr>
          <p:cNvGrpSpPr>
            <a:grpSpLocks noChangeAspect="1"/>
          </p:cNvGrpSpPr>
          <p:nvPr/>
        </p:nvGrpSpPr>
        <p:grpSpPr bwMode="auto">
          <a:xfrm>
            <a:off x="7905416" y="2140679"/>
            <a:ext cx="640508" cy="642795"/>
            <a:chOff x="433" y="1350"/>
            <a:chExt cx="280" cy="281"/>
          </a:xfrm>
        </p:grpSpPr>
        <p:sp>
          <p:nvSpPr>
            <p:cNvPr id="73" name="AutoShape 112">
              <a:extLst>
                <a:ext uri="{FF2B5EF4-FFF2-40B4-BE49-F238E27FC236}">
                  <a16:creationId xmlns:a16="http://schemas.microsoft.com/office/drawing/2014/main" id="{CA7B62E9-277B-4C95-8E5C-88D4B5EF3762}"/>
                </a:ext>
              </a:extLst>
            </p:cNvPr>
            <p:cNvSpPr>
              <a:spLocks noChangeAspect="1" noChangeArrowheads="1" noTextEdit="1"/>
            </p:cNvSpPr>
            <p:nvPr/>
          </p:nvSpPr>
          <p:spPr bwMode="auto">
            <a:xfrm>
              <a:off x="433" y="1351"/>
              <a:ext cx="280" cy="28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a:solidFill>
                  <a:srgbClr val="000000"/>
                </a:solidFill>
                <a:latin typeface="Segoe UI"/>
              </a:endParaRPr>
            </a:p>
          </p:txBody>
        </p:sp>
        <p:sp>
          <p:nvSpPr>
            <p:cNvPr id="74" name="Freeform 114">
              <a:extLst>
                <a:ext uri="{FF2B5EF4-FFF2-40B4-BE49-F238E27FC236}">
                  <a16:creationId xmlns:a16="http://schemas.microsoft.com/office/drawing/2014/main" id="{94612B5D-22A3-49EB-93AE-7965C735F136}"/>
                </a:ext>
              </a:extLst>
            </p:cNvPr>
            <p:cNvSpPr>
              <a:spLocks/>
            </p:cNvSpPr>
            <p:nvPr/>
          </p:nvSpPr>
          <p:spPr bwMode="auto">
            <a:xfrm>
              <a:off x="655" y="1350"/>
              <a:ext cx="58" cy="59"/>
            </a:xfrm>
            <a:custGeom>
              <a:avLst/>
              <a:gdLst>
                <a:gd name="T0" fmla="*/ 16 w 58"/>
                <a:gd name="T1" fmla="*/ 0 h 59"/>
                <a:gd name="T2" fmla="*/ 27 w 58"/>
                <a:gd name="T3" fmla="*/ 11 h 59"/>
                <a:gd name="T4" fmla="*/ 0 w 58"/>
                <a:gd name="T5" fmla="*/ 38 h 59"/>
                <a:gd name="T6" fmla="*/ 20 w 58"/>
                <a:gd name="T7" fmla="*/ 59 h 59"/>
                <a:gd name="T8" fmla="*/ 47 w 58"/>
                <a:gd name="T9" fmla="*/ 32 h 59"/>
                <a:gd name="T10" fmla="*/ 58 w 58"/>
                <a:gd name="T11" fmla="*/ 42 h 59"/>
                <a:gd name="T12" fmla="*/ 58 w 58"/>
                <a:gd name="T13" fmla="*/ 0 h 59"/>
                <a:gd name="T14" fmla="*/ 16 w 58"/>
                <a:gd name="T15" fmla="*/ 0 h 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9">
                  <a:moveTo>
                    <a:pt x="16" y="0"/>
                  </a:moveTo>
                  <a:lnTo>
                    <a:pt x="27" y="11"/>
                  </a:lnTo>
                  <a:lnTo>
                    <a:pt x="0" y="38"/>
                  </a:lnTo>
                  <a:lnTo>
                    <a:pt x="20" y="59"/>
                  </a:lnTo>
                  <a:lnTo>
                    <a:pt x="47" y="32"/>
                  </a:lnTo>
                  <a:lnTo>
                    <a:pt x="58" y="42"/>
                  </a:lnTo>
                  <a:lnTo>
                    <a:pt x="58" y="0"/>
                  </a:lnTo>
                  <a:lnTo>
                    <a:pt x="16" y="0"/>
                  </a:lnTo>
                  <a:close/>
                </a:path>
              </a:pathLst>
            </a:custGeom>
            <a:solidFill>
              <a:srgbClr val="0078D4"/>
            </a:solidFill>
            <a:ln w="9525">
              <a:noFill/>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a:solidFill>
                  <a:srgbClr val="000000"/>
                </a:solidFill>
                <a:latin typeface="Segoe UI"/>
              </a:endParaRPr>
            </a:p>
          </p:txBody>
        </p:sp>
        <p:sp>
          <p:nvSpPr>
            <p:cNvPr id="75" name="Freeform 115">
              <a:extLst>
                <a:ext uri="{FF2B5EF4-FFF2-40B4-BE49-F238E27FC236}">
                  <a16:creationId xmlns:a16="http://schemas.microsoft.com/office/drawing/2014/main" id="{AB6EADD5-4333-4BE0-907B-98C56DAB330C}"/>
                </a:ext>
              </a:extLst>
            </p:cNvPr>
            <p:cNvSpPr>
              <a:spLocks/>
            </p:cNvSpPr>
            <p:nvPr/>
          </p:nvSpPr>
          <p:spPr bwMode="auto">
            <a:xfrm>
              <a:off x="655" y="1424"/>
              <a:ext cx="58" cy="58"/>
            </a:xfrm>
            <a:custGeom>
              <a:avLst/>
              <a:gdLst>
                <a:gd name="T0" fmla="*/ 27 w 58"/>
                <a:gd name="T1" fmla="*/ 10 h 58"/>
                <a:gd name="T2" fmla="*/ 0 w 58"/>
                <a:gd name="T3" fmla="*/ 38 h 58"/>
                <a:gd name="T4" fmla="*/ 20 w 58"/>
                <a:gd name="T5" fmla="*/ 58 h 58"/>
                <a:gd name="T6" fmla="*/ 47 w 58"/>
                <a:gd name="T7" fmla="*/ 31 h 58"/>
                <a:gd name="T8" fmla="*/ 58 w 58"/>
                <a:gd name="T9" fmla="*/ 42 h 58"/>
                <a:gd name="T10" fmla="*/ 58 w 58"/>
                <a:gd name="T11" fmla="*/ 0 h 58"/>
                <a:gd name="T12" fmla="*/ 16 w 58"/>
                <a:gd name="T13" fmla="*/ 0 h 58"/>
                <a:gd name="T14" fmla="*/ 27 w 58"/>
                <a:gd name="T15" fmla="*/ 10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8">
                  <a:moveTo>
                    <a:pt x="27" y="10"/>
                  </a:moveTo>
                  <a:lnTo>
                    <a:pt x="0" y="38"/>
                  </a:lnTo>
                  <a:lnTo>
                    <a:pt x="20" y="58"/>
                  </a:lnTo>
                  <a:lnTo>
                    <a:pt x="47" y="31"/>
                  </a:lnTo>
                  <a:lnTo>
                    <a:pt x="58" y="42"/>
                  </a:lnTo>
                  <a:lnTo>
                    <a:pt x="58" y="0"/>
                  </a:lnTo>
                  <a:lnTo>
                    <a:pt x="16" y="0"/>
                  </a:lnTo>
                  <a:lnTo>
                    <a:pt x="27" y="10"/>
                  </a:lnTo>
                  <a:close/>
                </a:path>
              </a:pathLst>
            </a:custGeom>
            <a:solidFill>
              <a:srgbClr val="0078D4"/>
            </a:solidFill>
            <a:ln w="9525">
              <a:noFill/>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a:solidFill>
                  <a:srgbClr val="000000"/>
                </a:solidFill>
                <a:latin typeface="Segoe UI"/>
              </a:endParaRPr>
            </a:p>
          </p:txBody>
        </p:sp>
        <p:sp>
          <p:nvSpPr>
            <p:cNvPr id="76" name="Freeform 116">
              <a:extLst>
                <a:ext uri="{FF2B5EF4-FFF2-40B4-BE49-F238E27FC236}">
                  <a16:creationId xmlns:a16="http://schemas.microsoft.com/office/drawing/2014/main" id="{820638AD-61CA-4752-8699-C0F691A0B20A}"/>
                </a:ext>
              </a:extLst>
            </p:cNvPr>
            <p:cNvSpPr>
              <a:spLocks/>
            </p:cNvSpPr>
            <p:nvPr/>
          </p:nvSpPr>
          <p:spPr bwMode="auto">
            <a:xfrm>
              <a:off x="655" y="1498"/>
              <a:ext cx="58" cy="58"/>
            </a:xfrm>
            <a:custGeom>
              <a:avLst/>
              <a:gdLst>
                <a:gd name="T0" fmla="*/ 16 w 58"/>
                <a:gd name="T1" fmla="*/ 0 h 58"/>
                <a:gd name="T2" fmla="*/ 27 w 58"/>
                <a:gd name="T3" fmla="*/ 10 h 58"/>
                <a:gd name="T4" fmla="*/ 0 w 58"/>
                <a:gd name="T5" fmla="*/ 37 h 58"/>
                <a:gd name="T6" fmla="*/ 20 w 58"/>
                <a:gd name="T7" fmla="*/ 58 h 58"/>
                <a:gd name="T8" fmla="*/ 47 w 58"/>
                <a:gd name="T9" fmla="*/ 31 h 58"/>
                <a:gd name="T10" fmla="*/ 58 w 58"/>
                <a:gd name="T11" fmla="*/ 41 h 58"/>
                <a:gd name="T12" fmla="*/ 58 w 58"/>
                <a:gd name="T13" fmla="*/ 0 h 58"/>
                <a:gd name="T14" fmla="*/ 16 w 58"/>
                <a:gd name="T15" fmla="*/ 0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8">
                  <a:moveTo>
                    <a:pt x="16" y="0"/>
                  </a:moveTo>
                  <a:lnTo>
                    <a:pt x="27" y="10"/>
                  </a:lnTo>
                  <a:lnTo>
                    <a:pt x="0" y="37"/>
                  </a:lnTo>
                  <a:lnTo>
                    <a:pt x="20" y="58"/>
                  </a:lnTo>
                  <a:lnTo>
                    <a:pt x="47" y="31"/>
                  </a:lnTo>
                  <a:lnTo>
                    <a:pt x="58" y="41"/>
                  </a:lnTo>
                  <a:lnTo>
                    <a:pt x="58" y="0"/>
                  </a:lnTo>
                  <a:lnTo>
                    <a:pt x="16" y="0"/>
                  </a:lnTo>
                  <a:close/>
                </a:path>
              </a:pathLst>
            </a:custGeom>
            <a:solidFill>
              <a:srgbClr val="50E6FF"/>
            </a:solidFill>
            <a:ln w="9525">
              <a:noFill/>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a:solidFill>
                  <a:srgbClr val="000000"/>
                </a:solidFill>
                <a:latin typeface="Segoe UI"/>
              </a:endParaRPr>
            </a:p>
          </p:txBody>
        </p:sp>
        <p:sp>
          <p:nvSpPr>
            <p:cNvPr id="77" name="Freeform 117">
              <a:extLst>
                <a:ext uri="{FF2B5EF4-FFF2-40B4-BE49-F238E27FC236}">
                  <a16:creationId xmlns:a16="http://schemas.microsoft.com/office/drawing/2014/main" id="{5D44FA0F-5778-4C9B-9F81-F607A47D9590}"/>
                </a:ext>
              </a:extLst>
            </p:cNvPr>
            <p:cNvSpPr>
              <a:spLocks/>
            </p:cNvSpPr>
            <p:nvPr/>
          </p:nvSpPr>
          <p:spPr bwMode="auto">
            <a:xfrm>
              <a:off x="655" y="1571"/>
              <a:ext cx="58" cy="59"/>
            </a:xfrm>
            <a:custGeom>
              <a:avLst/>
              <a:gdLst>
                <a:gd name="T0" fmla="*/ 16 w 58"/>
                <a:gd name="T1" fmla="*/ 0 h 59"/>
                <a:gd name="T2" fmla="*/ 27 w 58"/>
                <a:gd name="T3" fmla="*/ 11 h 59"/>
                <a:gd name="T4" fmla="*/ 0 w 58"/>
                <a:gd name="T5" fmla="*/ 38 h 59"/>
                <a:gd name="T6" fmla="*/ 20 w 58"/>
                <a:gd name="T7" fmla="*/ 59 h 59"/>
                <a:gd name="T8" fmla="*/ 47 w 58"/>
                <a:gd name="T9" fmla="*/ 32 h 59"/>
                <a:gd name="T10" fmla="*/ 58 w 58"/>
                <a:gd name="T11" fmla="*/ 42 h 59"/>
                <a:gd name="T12" fmla="*/ 58 w 58"/>
                <a:gd name="T13" fmla="*/ 0 h 59"/>
                <a:gd name="T14" fmla="*/ 16 w 58"/>
                <a:gd name="T15" fmla="*/ 0 h 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9">
                  <a:moveTo>
                    <a:pt x="16" y="0"/>
                  </a:moveTo>
                  <a:lnTo>
                    <a:pt x="27" y="11"/>
                  </a:lnTo>
                  <a:lnTo>
                    <a:pt x="0" y="38"/>
                  </a:lnTo>
                  <a:lnTo>
                    <a:pt x="20" y="59"/>
                  </a:lnTo>
                  <a:lnTo>
                    <a:pt x="47" y="32"/>
                  </a:lnTo>
                  <a:lnTo>
                    <a:pt x="58" y="42"/>
                  </a:lnTo>
                  <a:lnTo>
                    <a:pt x="58" y="0"/>
                  </a:lnTo>
                  <a:lnTo>
                    <a:pt x="16" y="0"/>
                  </a:lnTo>
                  <a:close/>
                </a:path>
              </a:pathLst>
            </a:custGeom>
            <a:solidFill>
              <a:srgbClr val="50E6FF"/>
            </a:solidFill>
            <a:ln w="9525">
              <a:noFill/>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a:solidFill>
                  <a:srgbClr val="000000"/>
                </a:solidFill>
                <a:latin typeface="Segoe UI"/>
              </a:endParaRPr>
            </a:p>
          </p:txBody>
        </p:sp>
        <p:sp>
          <p:nvSpPr>
            <p:cNvPr id="78" name="Freeform 118">
              <a:extLst>
                <a:ext uri="{FF2B5EF4-FFF2-40B4-BE49-F238E27FC236}">
                  <a16:creationId xmlns:a16="http://schemas.microsoft.com/office/drawing/2014/main" id="{B62EE517-00B1-473F-8722-6E3C450EFD0A}"/>
                </a:ext>
              </a:extLst>
            </p:cNvPr>
            <p:cNvSpPr>
              <a:spLocks/>
            </p:cNvSpPr>
            <p:nvPr/>
          </p:nvSpPr>
          <p:spPr bwMode="auto">
            <a:xfrm>
              <a:off x="434" y="1350"/>
              <a:ext cx="58" cy="59"/>
            </a:xfrm>
            <a:custGeom>
              <a:avLst/>
              <a:gdLst>
                <a:gd name="T0" fmla="*/ 58 w 58"/>
                <a:gd name="T1" fmla="*/ 0 h 59"/>
                <a:gd name="T2" fmla="*/ 17 w 58"/>
                <a:gd name="T3" fmla="*/ 0 h 59"/>
                <a:gd name="T4" fmla="*/ 27 w 58"/>
                <a:gd name="T5" fmla="*/ 11 h 59"/>
                <a:gd name="T6" fmla="*/ 0 w 58"/>
                <a:gd name="T7" fmla="*/ 38 h 59"/>
                <a:gd name="T8" fmla="*/ 20 w 58"/>
                <a:gd name="T9" fmla="*/ 59 h 59"/>
                <a:gd name="T10" fmla="*/ 47 w 58"/>
                <a:gd name="T11" fmla="*/ 32 h 59"/>
                <a:gd name="T12" fmla="*/ 58 w 58"/>
                <a:gd name="T13" fmla="*/ 42 h 59"/>
                <a:gd name="T14" fmla="*/ 58 w 58"/>
                <a:gd name="T15" fmla="*/ 0 h 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9">
                  <a:moveTo>
                    <a:pt x="58" y="0"/>
                  </a:moveTo>
                  <a:lnTo>
                    <a:pt x="17" y="0"/>
                  </a:lnTo>
                  <a:lnTo>
                    <a:pt x="27" y="11"/>
                  </a:lnTo>
                  <a:lnTo>
                    <a:pt x="0" y="38"/>
                  </a:lnTo>
                  <a:lnTo>
                    <a:pt x="20" y="59"/>
                  </a:lnTo>
                  <a:lnTo>
                    <a:pt x="47" y="32"/>
                  </a:lnTo>
                  <a:lnTo>
                    <a:pt x="58" y="42"/>
                  </a:lnTo>
                  <a:lnTo>
                    <a:pt x="58" y="0"/>
                  </a:lnTo>
                  <a:close/>
                </a:path>
              </a:pathLst>
            </a:custGeom>
            <a:solidFill>
              <a:srgbClr val="0078D4"/>
            </a:solidFill>
            <a:ln w="9525">
              <a:noFill/>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a:solidFill>
                  <a:srgbClr val="000000"/>
                </a:solidFill>
                <a:latin typeface="Segoe UI"/>
              </a:endParaRPr>
            </a:p>
          </p:txBody>
        </p:sp>
        <p:sp>
          <p:nvSpPr>
            <p:cNvPr id="79" name="Freeform 119">
              <a:extLst>
                <a:ext uri="{FF2B5EF4-FFF2-40B4-BE49-F238E27FC236}">
                  <a16:creationId xmlns:a16="http://schemas.microsoft.com/office/drawing/2014/main" id="{CBB1347C-6705-463B-9659-F81FB458E71F}"/>
                </a:ext>
              </a:extLst>
            </p:cNvPr>
            <p:cNvSpPr>
              <a:spLocks/>
            </p:cNvSpPr>
            <p:nvPr/>
          </p:nvSpPr>
          <p:spPr bwMode="auto">
            <a:xfrm>
              <a:off x="434" y="1424"/>
              <a:ext cx="58" cy="58"/>
            </a:xfrm>
            <a:custGeom>
              <a:avLst/>
              <a:gdLst>
                <a:gd name="T0" fmla="*/ 58 w 58"/>
                <a:gd name="T1" fmla="*/ 0 h 58"/>
                <a:gd name="T2" fmla="*/ 17 w 58"/>
                <a:gd name="T3" fmla="*/ 0 h 58"/>
                <a:gd name="T4" fmla="*/ 27 w 58"/>
                <a:gd name="T5" fmla="*/ 10 h 58"/>
                <a:gd name="T6" fmla="*/ 0 w 58"/>
                <a:gd name="T7" fmla="*/ 38 h 58"/>
                <a:gd name="T8" fmla="*/ 20 w 58"/>
                <a:gd name="T9" fmla="*/ 58 h 58"/>
                <a:gd name="T10" fmla="*/ 47 w 58"/>
                <a:gd name="T11" fmla="*/ 31 h 58"/>
                <a:gd name="T12" fmla="*/ 58 w 58"/>
                <a:gd name="T13" fmla="*/ 42 h 58"/>
                <a:gd name="T14" fmla="*/ 58 w 58"/>
                <a:gd name="T15" fmla="*/ 0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8">
                  <a:moveTo>
                    <a:pt x="58" y="0"/>
                  </a:moveTo>
                  <a:lnTo>
                    <a:pt x="17" y="0"/>
                  </a:lnTo>
                  <a:lnTo>
                    <a:pt x="27" y="10"/>
                  </a:lnTo>
                  <a:lnTo>
                    <a:pt x="0" y="38"/>
                  </a:lnTo>
                  <a:lnTo>
                    <a:pt x="20" y="58"/>
                  </a:lnTo>
                  <a:lnTo>
                    <a:pt x="47" y="31"/>
                  </a:lnTo>
                  <a:lnTo>
                    <a:pt x="58" y="42"/>
                  </a:lnTo>
                  <a:lnTo>
                    <a:pt x="58" y="0"/>
                  </a:lnTo>
                  <a:close/>
                </a:path>
              </a:pathLst>
            </a:custGeom>
            <a:solidFill>
              <a:srgbClr val="0078D4"/>
            </a:solidFill>
            <a:ln w="9525">
              <a:noFill/>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a:solidFill>
                  <a:srgbClr val="000000"/>
                </a:solidFill>
                <a:latin typeface="Segoe UI"/>
              </a:endParaRPr>
            </a:p>
          </p:txBody>
        </p:sp>
        <p:sp>
          <p:nvSpPr>
            <p:cNvPr id="80" name="Freeform 120">
              <a:extLst>
                <a:ext uri="{FF2B5EF4-FFF2-40B4-BE49-F238E27FC236}">
                  <a16:creationId xmlns:a16="http://schemas.microsoft.com/office/drawing/2014/main" id="{335173F0-6F28-4209-836E-B6F6A1064426}"/>
                </a:ext>
              </a:extLst>
            </p:cNvPr>
            <p:cNvSpPr>
              <a:spLocks/>
            </p:cNvSpPr>
            <p:nvPr/>
          </p:nvSpPr>
          <p:spPr bwMode="auto">
            <a:xfrm>
              <a:off x="434" y="1498"/>
              <a:ext cx="58" cy="58"/>
            </a:xfrm>
            <a:custGeom>
              <a:avLst/>
              <a:gdLst>
                <a:gd name="T0" fmla="*/ 58 w 58"/>
                <a:gd name="T1" fmla="*/ 0 h 58"/>
                <a:gd name="T2" fmla="*/ 17 w 58"/>
                <a:gd name="T3" fmla="*/ 0 h 58"/>
                <a:gd name="T4" fmla="*/ 27 w 58"/>
                <a:gd name="T5" fmla="*/ 10 h 58"/>
                <a:gd name="T6" fmla="*/ 0 w 58"/>
                <a:gd name="T7" fmla="*/ 37 h 58"/>
                <a:gd name="T8" fmla="*/ 20 w 58"/>
                <a:gd name="T9" fmla="*/ 58 h 58"/>
                <a:gd name="T10" fmla="*/ 47 w 58"/>
                <a:gd name="T11" fmla="*/ 31 h 58"/>
                <a:gd name="T12" fmla="*/ 58 w 58"/>
                <a:gd name="T13" fmla="*/ 41 h 58"/>
                <a:gd name="T14" fmla="*/ 58 w 58"/>
                <a:gd name="T15" fmla="*/ 0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8">
                  <a:moveTo>
                    <a:pt x="58" y="0"/>
                  </a:moveTo>
                  <a:lnTo>
                    <a:pt x="17" y="0"/>
                  </a:lnTo>
                  <a:lnTo>
                    <a:pt x="27" y="10"/>
                  </a:lnTo>
                  <a:lnTo>
                    <a:pt x="0" y="37"/>
                  </a:lnTo>
                  <a:lnTo>
                    <a:pt x="20" y="58"/>
                  </a:lnTo>
                  <a:lnTo>
                    <a:pt x="47" y="31"/>
                  </a:lnTo>
                  <a:lnTo>
                    <a:pt x="58" y="41"/>
                  </a:lnTo>
                  <a:lnTo>
                    <a:pt x="58" y="0"/>
                  </a:lnTo>
                  <a:close/>
                </a:path>
              </a:pathLst>
            </a:custGeom>
            <a:solidFill>
              <a:srgbClr val="50E6FF"/>
            </a:solidFill>
            <a:ln w="9525">
              <a:noFill/>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a:solidFill>
                  <a:srgbClr val="000000"/>
                </a:solidFill>
                <a:latin typeface="Segoe UI"/>
              </a:endParaRPr>
            </a:p>
          </p:txBody>
        </p:sp>
        <p:sp>
          <p:nvSpPr>
            <p:cNvPr id="81" name="Freeform 121">
              <a:extLst>
                <a:ext uri="{FF2B5EF4-FFF2-40B4-BE49-F238E27FC236}">
                  <a16:creationId xmlns:a16="http://schemas.microsoft.com/office/drawing/2014/main" id="{6C876F04-D826-4B94-88E1-54A3DAF54E5D}"/>
                </a:ext>
              </a:extLst>
            </p:cNvPr>
            <p:cNvSpPr>
              <a:spLocks/>
            </p:cNvSpPr>
            <p:nvPr/>
          </p:nvSpPr>
          <p:spPr bwMode="auto">
            <a:xfrm>
              <a:off x="434" y="1571"/>
              <a:ext cx="58" cy="59"/>
            </a:xfrm>
            <a:custGeom>
              <a:avLst/>
              <a:gdLst>
                <a:gd name="T0" fmla="*/ 58 w 58"/>
                <a:gd name="T1" fmla="*/ 0 h 59"/>
                <a:gd name="T2" fmla="*/ 17 w 58"/>
                <a:gd name="T3" fmla="*/ 0 h 59"/>
                <a:gd name="T4" fmla="*/ 27 w 58"/>
                <a:gd name="T5" fmla="*/ 11 h 59"/>
                <a:gd name="T6" fmla="*/ 0 w 58"/>
                <a:gd name="T7" fmla="*/ 38 h 59"/>
                <a:gd name="T8" fmla="*/ 20 w 58"/>
                <a:gd name="T9" fmla="*/ 59 h 59"/>
                <a:gd name="T10" fmla="*/ 47 w 58"/>
                <a:gd name="T11" fmla="*/ 32 h 59"/>
                <a:gd name="T12" fmla="*/ 58 w 58"/>
                <a:gd name="T13" fmla="*/ 42 h 59"/>
                <a:gd name="T14" fmla="*/ 58 w 58"/>
                <a:gd name="T15" fmla="*/ 0 h 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9">
                  <a:moveTo>
                    <a:pt x="58" y="0"/>
                  </a:moveTo>
                  <a:lnTo>
                    <a:pt x="17" y="0"/>
                  </a:lnTo>
                  <a:lnTo>
                    <a:pt x="27" y="11"/>
                  </a:lnTo>
                  <a:lnTo>
                    <a:pt x="0" y="38"/>
                  </a:lnTo>
                  <a:lnTo>
                    <a:pt x="20" y="59"/>
                  </a:lnTo>
                  <a:lnTo>
                    <a:pt x="47" y="32"/>
                  </a:lnTo>
                  <a:lnTo>
                    <a:pt x="58" y="42"/>
                  </a:lnTo>
                  <a:lnTo>
                    <a:pt x="58" y="0"/>
                  </a:lnTo>
                  <a:close/>
                </a:path>
              </a:pathLst>
            </a:custGeom>
            <a:solidFill>
              <a:srgbClr val="50E6FF"/>
            </a:solidFill>
            <a:ln w="9525">
              <a:noFill/>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a:solidFill>
                  <a:srgbClr val="000000"/>
                </a:solidFill>
                <a:latin typeface="Segoe UI"/>
              </a:endParaRPr>
            </a:p>
          </p:txBody>
        </p:sp>
        <p:sp>
          <p:nvSpPr>
            <p:cNvPr id="82" name="Rectangle 81">
              <a:extLst>
                <a:ext uri="{FF2B5EF4-FFF2-40B4-BE49-F238E27FC236}">
                  <a16:creationId xmlns:a16="http://schemas.microsoft.com/office/drawing/2014/main" id="{100F4054-33A0-4690-8B7E-85ED40D4AE49}"/>
                </a:ext>
              </a:extLst>
            </p:cNvPr>
            <p:cNvSpPr>
              <a:spLocks noChangeArrowheads="1"/>
            </p:cNvSpPr>
            <p:nvPr/>
          </p:nvSpPr>
          <p:spPr bwMode="auto">
            <a:xfrm>
              <a:off x="580" y="1498"/>
              <a:ext cx="59" cy="59"/>
            </a:xfrm>
            <a:prstGeom prst="rect">
              <a:avLst/>
            </a:prstGeom>
            <a:solidFill>
              <a:srgbClr val="50E6FF"/>
            </a:solidFill>
            <a:ln w="9525">
              <a:noFill/>
              <a:miter lim="800000"/>
              <a:headEnd/>
              <a:tailEnd/>
            </a:ln>
          </p:spPr>
          <p:txBody>
            <a:bodyPr vert="horz" wrap="square" lIns="89642" tIns="44821" rIns="89642" bIns="44821" numCol="1" anchor="t" anchorCtr="0" compatLnSpc="1">
              <a:prstTxWarp prst="textNoShape">
                <a:avLst/>
              </a:prstTxWarp>
            </a:bodyPr>
            <a:lstStyle/>
            <a:p>
              <a:pPr defTabSz="896386">
                <a:defRPr/>
              </a:pPr>
              <a:endParaRPr lang="en-US" sz="1765">
                <a:solidFill>
                  <a:srgbClr val="000000"/>
                </a:solidFill>
                <a:latin typeface="Segoe UI"/>
              </a:endParaRPr>
            </a:p>
          </p:txBody>
        </p:sp>
        <p:sp>
          <p:nvSpPr>
            <p:cNvPr id="83" name="Oval 82">
              <a:extLst>
                <a:ext uri="{FF2B5EF4-FFF2-40B4-BE49-F238E27FC236}">
                  <a16:creationId xmlns:a16="http://schemas.microsoft.com/office/drawing/2014/main" id="{FB627E3B-F05B-4E3A-A3AB-5B2C21A188C9}"/>
                </a:ext>
              </a:extLst>
            </p:cNvPr>
            <p:cNvSpPr>
              <a:spLocks noChangeArrowheads="1"/>
            </p:cNvSpPr>
            <p:nvPr/>
          </p:nvSpPr>
          <p:spPr bwMode="auto">
            <a:xfrm>
              <a:off x="580" y="1424"/>
              <a:ext cx="59" cy="59"/>
            </a:xfrm>
            <a:prstGeom prst="ellipse">
              <a:avLst/>
            </a:prstGeom>
            <a:solidFill>
              <a:srgbClr val="0078D4"/>
            </a:solidFill>
            <a:ln w="9525">
              <a:noFill/>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a:solidFill>
                  <a:srgbClr val="000000"/>
                </a:solidFill>
                <a:latin typeface="Segoe UI"/>
              </a:endParaRPr>
            </a:p>
          </p:txBody>
        </p:sp>
        <p:sp>
          <p:nvSpPr>
            <p:cNvPr id="84" name="Oval 83">
              <a:extLst>
                <a:ext uri="{FF2B5EF4-FFF2-40B4-BE49-F238E27FC236}">
                  <a16:creationId xmlns:a16="http://schemas.microsoft.com/office/drawing/2014/main" id="{95BB32B0-8BDD-40E6-8588-40CE9510CF88}"/>
                </a:ext>
              </a:extLst>
            </p:cNvPr>
            <p:cNvSpPr>
              <a:spLocks noChangeArrowheads="1"/>
            </p:cNvSpPr>
            <p:nvPr/>
          </p:nvSpPr>
          <p:spPr bwMode="auto">
            <a:xfrm>
              <a:off x="506" y="1498"/>
              <a:ext cx="59" cy="59"/>
            </a:xfrm>
            <a:prstGeom prst="ellipse">
              <a:avLst/>
            </a:prstGeom>
            <a:solidFill>
              <a:srgbClr val="50E6FF"/>
            </a:solidFill>
            <a:ln w="9525">
              <a:noFill/>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a:solidFill>
                  <a:srgbClr val="000000"/>
                </a:solidFill>
                <a:latin typeface="Segoe UI"/>
              </a:endParaRPr>
            </a:p>
          </p:txBody>
        </p:sp>
        <p:sp>
          <p:nvSpPr>
            <p:cNvPr id="85" name="Rectangle 84">
              <a:extLst>
                <a:ext uri="{FF2B5EF4-FFF2-40B4-BE49-F238E27FC236}">
                  <a16:creationId xmlns:a16="http://schemas.microsoft.com/office/drawing/2014/main" id="{F3787D26-9801-407A-B162-E5D678913FFC}"/>
                </a:ext>
              </a:extLst>
            </p:cNvPr>
            <p:cNvSpPr>
              <a:spLocks noChangeArrowheads="1"/>
            </p:cNvSpPr>
            <p:nvPr/>
          </p:nvSpPr>
          <p:spPr bwMode="auto">
            <a:xfrm>
              <a:off x="580" y="1350"/>
              <a:ext cx="59" cy="59"/>
            </a:xfrm>
            <a:prstGeom prst="rect">
              <a:avLst/>
            </a:prstGeom>
            <a:solidFill>
              <a:srgbClr val="0078D4"/>
            </a:solidFill>
            <a:ln w="9525">
              <a:noFill/>
              <a:miter lim="800000"/>
              <a:headEnd/>
              <a:tailEnd/>
            </a:ln>
          </p:spPr>
          <p:txBody>
            <a:bodyPr vert="horz" wrap="square" lIns="89642" tIns="44821" rIns="89642" bIns="44821" numCol="1" anchor="t" anchorCtr="0" compatLnSpc="1">
              <a:prstTxWarp prst="textNoShape">
                <a:avLst/>
              </a:prstTxWarp>
            </a:bodyPr>
            <a:lstStyle/>
            <a:p>
              <a:pPr defTabSz="896386">
                <a:defRPr/>
              </a:pPr>
              <a:endParaRPr lang="en-US" sz="1765">
                <a:solidFill>
                  <a:srgbClr val="000000"/>
                </a:solidFill>
                <a:latin typeface="Segoe UI"/>
              </a:endParaRPr>
            </a:p>
          </p:txBody>
        </p:sp>
        <p:sp>
          <p:nvSpPr>
            <p:cNvPr id="86" name="Oval 85">
              <a:extLst>
                <a:ext uri="{FF2B5EF4-FFF2-40B4-BE49-F238E27FC236}">
                  <a16:creationId xmlns:a16="http://schemas.microsoft.com/office/drawing/2014/main" id="{1EC1DB1D-CF87-4AF3-83E0-B33B801FE024}"/>
                </a:ext>
              </a:extLst>
            </p:cNvPr>
            <p:cNvSpPr>
              <a:spLocks noChangeArrowheads="1"/>
            </p:cNvSpPr>
            <p:nvPr/>
          </p:nvSpPr>
          <p:spPr bwMode="auto">
            <a:xfrm>
              <a:off x="506" y="1350"/>
              <a:ext cx="59" cy="59"/>
            </a:xfrm>
            <a:prstGeom prst="ellipse">
              <a:avLst/>
            </a:prstGeom>
            <a:solidFill>
              <a:srgbClr val="0078D4"/>
            </a:solidFill>
            <a:ln w="9525">
              <a:noFill/>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a:solidFill>
                  <a:srgbClr val="000000"/>
                </a:solidFill>
                <a:latin typeface="Segoe UI"/>
              </a:endParaRPr>
            </a:p>
          </p:txBody>
        </p:sp>
        <p:sp>
          <p:nvSpPr>
            <p:cNvPr id="87" name="Rectangle 86">
              <a:extLst>
                <a:ext uri="{FF2B5EF4-FFF2-40B4-BE49-F238E27FC236}">
                  <a16:creationId xmlns:a16="http://schemas.microsoft.com/office/drawing/2014/main" id="{F96AFAB0-AFF7-406E-85DE-3D4313723E43}"/>
                </a:ext>
              </a:extLst>
            </p:cNvPr>
            <p:cNvSpPr>
              <a:spLocks noChangeArrowheads="1"/>
            </p:cNvSpPr>
            <p:nvPr/>
          </p:nvSpPr>
          <p:spPr bwMode="auto">
            <a:xfrm>
              <a:off x="506" y="1424"/>
              <a:ext cx="59" cy="59"/>
            </a:xfrm>
            <a:prstGeom prst="rect">
              <a:avLst/>
            </a:prstGeom>
            <a:solidFill>
              <a:srgbClr val="0078D4"/>
            </a:solidFill>
            <a:ln w="9525">
              <a:noFill/>
              <a:miter lim="800000"/>
              <a:headEnd/>
              <a:tailEnd/>
            </a:ln>
          </p:spPr>
          <p:txBody>
            <a:bodyPr vert="horz" wrap="square" lIns="89642" tIns="44821" rIns="89642" bIns="44821" numCol="1" anchor="t" anchorCtr="0" compatLnSpc="1">
              <a:prstTxWarp prst="textNoShape">
                <a:avLst/>
              </a:prstTxWarp>
            </a:bodyPr>
            <a:lstStyle/>
            <a:p>
              <a:pPr defTabSz="896386">
                <a:defRPr/>
              </a:pPr>
              <a:endParaRPr lang="en-US" sz="1765">
                <a:solidFill>
                  <a:srgbClr val="000000"/>
                </a:solidFill>
                <a:latin typeface="Segoe UI"/>
              </a:endParaRPr>
            </a:p>
          </p:txBody>
        </p:sp>
        <p:sp>
          <p:nvSpPr>
            <p:cNvPr id="88" name="Oval 87">
              <a:extLst>
                <a:ext uri="{FF2B5EF4-FFF2-40B4-BE49-F238E27FC236}">
                  <a16:creationId xmlns:a16="http://schemas.microsoft.com/office/drawing/2014/main" id="{DEC3ECFA-5ADE-4A70-8FF2-DD196B44A780}"/>
                </a:ext>
              </a:extLst>
            </p:cNvPr>
            <p:cNvSpPr>
              <a:spLocks noChangeArrowheads="1"/>
            </p:cNvSpPr>
            <p:nvPr/>
          </p:nvSpPr>
          <p:spPr bwMode="auto">
            <a:xfrm>
              <a:off x="580" y="1571"/>
              <a:ext cx="59" cy="59"/>
            </a:xfrm>
            <a:prstGeom prst="ellipse">
              <a:avLst/>
            </a:prstGeom>
            <a:solidFill>
              <a:srgbClr val="50E6FF"/>
            </a:solidFill>
            <a:ln w="9525">
              <a:noFill/>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a:solidFill>
                  <a:srgbClr val="000000"/>
                </a:solidFill>
                <a:latin typeface="Segoe UI"/>
              </a:endParaRPr>
            </a:p>
          </p:txBody>
        </p:sp>
        <p:sp>
          <p:nvSpPr>
            <p:cNvPr id="89" name="Rectangle 88">
              <a:extLst>
                <a:ext uri="{FF2B5EF4-FFF2-40B4-BE49-F238E27FC236}">
                  <a16:creationId xmlns:a16="http://schemas.microsoft.com/office/drawing/2014/main" id="{E22E8111-A9F3-451C-95A4-AAAB3EDDC89B}"/>
                </a:ext>
              </a:extLst>
            </p:cNvPr>
            <p:cNvSpPr>
              <a:spLocks noChangeArrowheads="1"/>
            </p:cNvSpPr>
            <p:nvPr/>
          </p:nvSpPr>
          <p:spPr bwMode="auto">
            <a:xfrm>
              <a:off x="506" y="1571"/>
              <a:ext cx="59" cy="59"/>
            </a:xfrm>
            <a:prstGeom prst="rect">
              <a:avLst/>
            </a:prstGeom>
            <a:solidFill>
              <a:srgbClr val="50E6FF"/>
            </a:solidFill>
            <a:ln w="9525">
              <a:noFill/>
              <a:miter lim="800000"/>
              <a:headEnd/>
              <a:tailEnd/>
            </a:ln>
          </p:spPr>
          <p:txBody>
            <a:bodyPr vert="horz" wrap="square" lIns="89642" tIns="44821" rIns="89642" bIns="44821" numCol="1" anchor="t" anchorCtr="0" compatLnSpc="1">
              <a:prstTxWarp prst="textNoShape">
                <a:avLst/>
              </a:prstTxWarp>
            </a:bodyPr>
            <a:lstStyle/>
            <a:p>
              <a:pPr defTabSz="896386">
                <a:defRPr/>
              </a:pPr>
              <a:endParaRPr lang="en-US" sz="1765">
                <a:solidFill>
                  <a:srgbClr val="000000"/>
                </a:solidFill>
                <a:latin typeface="Segoe UI"/>
              </a:endParaRPr>
            </a:p>
          </p:txBody>
        </p:sp>
      </p:grpSp>
    </p:spTree>
    <p:extLst>
      <p:ext uri="{BB962C8B-B14F-4D97-AF65-F5344CB8AC3E}">
        <p14:creationId xmlns:p14="http://schemas.microsoft.com/office/powerpoint/2010/main" val="13803449"/>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4200" y="3033713"/>
            <a:ext cx="9144000" cy="498598"/>
          </a:xfrm>
        </p:spPr>
        <p:txBody>
          <a:bodyPr/>
          <a:lstStyle/>
          <a:p>
            <a:r>
              <a:rPr lang="en-US" dirty="0"/>
              <a:t>Workshop: Building the Environment</a:t>
            </a:r>
          </a:p>
        </p:txBody>
      </p:sp>
    </p:spTree>
    <p:extLst>
      <p:ext uri="{BB962C8B-B14F-4D97-AF65-F5344CB8AC3E}">
        <p14:creationId xmlns:p14="http://schemas.microsoft.com/office/powerpoint/2010/main" val="23185210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161AA8-FB50-43E3-8FBA-7F107F68B579}"/>
              </a:ext>
            </a:extLst>
          </p:cNvPr>
          <p:cNvSpPr>
            <a:spLocks noGrp="1"/>
          </p:cNvSpPr>
          <p:nvPr>
            <p:ph type="title"/>
          </p:nvPr>
        </p:nvSpPr>
        <p:spPr/>
        <p:txBody>
          <a:bodyPr/>
          <a:lstStyle/>
          <a:p>
            <a:r>
              <a:rPr lang="en-US" dirty="0"/>
              <a:t>Final Environment</a:t>
            </a:r>
          </a:p>
        </p:txBody>
      </p:sp>
      <p:sp>
        <p:nvSpPr>
          <p:cNvPr id="4" name="TextBox 3">
            <a:extLst>
              <a:ext uri="{FF2B5EF4-FFF2-40B4-BE49-F238E27FC236}">
                <a16:creationId xmlns:a16="http://schemas.microsoft.com/office/drawing/2014/main" id="{FF8F9CB0-9C36-481E-977F-03E13FD8330B}"/>
              </a:ext>
            </a:extLst>
          </p:cNvPr>
          <p:cNvSpPr txBox="1"/>
          <p:nvPr/>
        </p:nvSpPr>
        <p:spPr>
          <a:xfrm>
            <a:off x="366588" y="2354642"/>
            <a:ext cx="4138146" cy="2154436"/>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The resources in the </a:t>
            </a:r>
            <a:r>
              <a:rPr lang="en-US" sz="2000" dirty="0">
                <a:solidFill>
                  <a:srgbClr val="0070C0"/>
                </a:solidFill>
              </a:rPr>
              <a:t>blue Resource Group </a:t>
            </a:r>
            <a:r>
              <a:rPr lang="en-US" sz="2000" dirty="0">
                <a:gradFill>
                  <a:gsLst>
                    <a:gs pos="2917">
                      <a:schemeClr val="tx1"/>
                    </a:gs>
                    <a:gs pos="30000">
                      <a:schemeClr val="tx1"/>
                    </a:gs>
                  </a:gsLst>
                  <a:lin ang="5400000" scaled="0"/>
                </a:gradFill>
              </a:rPr>
              <a:t>will be built by you today in the workshop</a:t>
            </a:r>
          </a:p>
          <a:p>
            <a:pPr algn="l"/>
            <a:endParaRPr lang="en-US" sz="2000" dirty="0">
              <a:gradFill>
                <a:gsLst>
                  <a:gs pos="2917">
                    <a:schemeClr val="tx1"/>
                  </a:gs>
                  <a:gs pos="30000">
                    <a:schemeClr val="tx1"/>
                  </a:gs>
                </a:gsLst>
                <a:lin ang="5400000" scaled="0"/>
              </a:gradFill>
            </a:endParaRPr>
          </a:p>
          <a:p>
            <a:pPr algn="l"/>
            <a:r>
              <a:rPr lang="en-US" sz="2000" dirty="0">
                <a:gradFill>
                  <a:gsLst>
                    <a:gs pos="2917">
                      <a:schemeClr val="tx1"/>
                    </a:gs>
                    <a:gs pos="30000">
                      <a:schemeClr val="tx1"/>
                    </a:gs>
                  </a:gsLst>
                  <a:lin ang="5400000" scaled="0"/>
                </a:gradFill>
              </a:rPr>
              <a:t>The</a:t>
            </a:r>
            <a:r>
              <a:rPr lang="en-US" sz="2000" dirty="0">
                <a:solidFill>
                  <a:srgbClr val="00B050"/>
                </a:solidFill>
              </a:rPr>
              <a:t> green box resources </a:t>
            </a:r>
            <a:r>
              <a:rPr lang="en-US" sz="2000" dirty="0">
                <a:gradFill>
                  <a:gsLst>
                    <a:gs pos="2917">
                      <a:schemeClr val="tx1"/>
                    </a:gs>
                    <a:gs pos="30000">
                      <a:schemeClr val="tx1"/>
                    </a:gs>
                  </a:gsLst>
                  <a:lin ang="5400000" scaled="0"/>
                </a:gradFill>
              </a:rPr>
              <a:t>won’t be built but will be discussed in this deck</a:t>
            </a:r>
          </a:p>
        </p:txBody>
      </p:sp>
      <p:pic>
        <p:nvPicPr>
          <p:cNvPr id="5" name="Picture 4">
            <a:extLst>
              <a:ext uri="{FF2B5EF4-FFF2-40B4-BE49-F238E27FC236}">
                <a16:creationId xmlns:a16="http://schemas.microsoft.com/office/drawing/2014/main" id="{AD2761F0-846C-4376-B140-48C8BEBF54C7}"/>
              </a:ext>
            </a:extLst>
          </p:cNvPr>
          <p:cNvPicPr>
            <a:picLocks noChangeAspect="1"/>
          </p:cNvPicPr>
          <p:nvPr/>
        </p:nvPicPr>
        <p:blipFill>
          <a:blip r:embed="rId2"/>
          <a:stretch>
            <a:fillRect/>
          </a:stretch>
        </p:blipFill>
        <p:spPr>
          <a:xfrm>
            <a:off x="4645335" y="473785"/>
            <a:ext cx="7406640" cy="5935980"/>
          </a:xfrm>
          <a:prstGeom prst="rect">
            <a:avLst/>
          </a:prstGeom>
        </p:spPr>
      </p:pic>
    </p:spTree>
    <p:extLst>
      <p:ext uri="{BB962C8B-B14F-4D97-AF65-F5344CB8AC3E}">
        <p14:creationId xmlns:p14="http://schemas.microsoft.com/office/powerpoint/2010/main" val="15288047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161AA8-FB50-43E3-8FBA-7F107F68B579}"/>
              </a:ext>
            </a:extLst>
          </p:cNvPr>
          <p:cNvSpPr>
            <a:spLocks noGrp="1"/>
          </p:cNvSpPr>
          <p:nvPr>
            <p:ph type="title"/>
          </p:nvPr>
        </p:nvSpPr>
        <p:spPr/>
        <p:txBody>
          <a:bodyPr/>
          <a:lstStyle/>
          <a:p>
            <a:r>
              <a:rPr lang="en-US" dirty="0"/>
              <a:t>Step 0 – Initialize Cloud Shell</a:t>
            </a:r>
          </a:p>
        </p:txBody>
      </p:sp>
      <p:sp>
        <p:nvSpPr>
          <p:cNvPr id="6" name="TextBox 5">
            <a:extLst>
              <a:ext uri="{FF2B5EF4-FFF2-40B4-BE49-F238E27FC236}">
                <a16:creationId xmlns:a16="http://schemas.microsoft.com/office/drawing/2014/main" id="{81D34698-CCA8-4D3F-AC42-CF8DF5AD584F}"/>
              </a:ext>
            </a:extLst>
          </p:cNvPr>
          <p:cNvSpPr txBox="1"/>
          <p:nvPr/>
        </p:nvSpPr>
        <p:spPr>
          <a:xfrm>
            <a:off x="366588" y="1025741"/>
            <a:ext cx="9234612" cy="4862870"/>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Execution:</a:t>
            </a:r>
          </a:p>
          <a:p>
            <a:pPr marL="457200" indent="-457200" algn="l">
              <a:buFont typeface="+mj-lt"/>
              <a:buAutoNum type="arabicPeriod"/>
            </a:pPr>
            <a:r>
              <a:rPr lang="en-US" sz="2000" dirty="0">
                <a:gradFill>
                  <a:gsLst>
                    <a:gs pos="2917">
                      <a:schemeClr val="tx1"/>
                    </a:gs>
                    <a:gs pos="30000">
                      <a:schemeClr val="tx1"/>
                    </a:gs>
                  </a:gsLst>
                  <a:lin ang="5400000" scaled="0"/>
                </a:gradFill>
              </a:rPr>
              <a:t>Connect to the internet</a:t>
            </a:r>
          </a:p>
          <a:p>
            <a:pPr marL="457200" indent="-457200">
              <a:buFont typeface="+mj-lt"/>
              <a:buAutoNum type="arabicPeriod"/>
            </a:pPr>
            <a:r>
              <a:rPr lang="en-US" sz="2000" dirty="0">
                <a:gradFill>
                  <a:gsLst>
                    <a:gs pos="2917">
                      <a:schemeClr val="tx1"/>
                    </a:gs>
                    <a:gs pos="30000">
                      <a:schemeClr val="tx1"/>
                    </a:gs>
                  </a:gsLst>
                  <a:lin ang="5400000" scaled="0"/>
                </a:gradFill>
              </a:rPr>
              <a:t>Login to </a:t>
            </a:r>
            <a:r>
              <a:rPr lang="en-US" sz="2000" dirty="0">
                <a:gradFill>
                  <a:gsLst>
                    <a:gs pos="2917">
                      <a:schemeClr val="tx1"/>
                    </a:gs>
                    <a:gs pos="30000">
                      <a:schemeClr val="tx1"/>
                    </a:gs>
                  </a:gsLst>
                  <a:lin ang="5400000" scaled="0"/>
                </a:gradFill>
                <a:hlinkClick r:id="rId3"/>
              </a:rPr>
              <a:t>https://portal.azure.com</a:t>
            </a:r>
            <a:endParaRPr lang="en-US" sz="2000" dirty="0">
              <a:gradFill>
                <a:gsLst>
                  <a:gs pos="2917">
                    <a:schemeClr val="tx1"/>
                  </a:gs>
                  <a:gs pos="30000">
                    <a:schemeClr val="tx1"/>
                  </a:gs>
                </a:gsLst>
                <a:lin ang="5400000" scaled="0"/>
              </a:gradFill>
            </a:endParaRPr>
          </a:p>
          <a:p>
            <a:pPr marL="457200" indent="-457200" algn="l">
              <a:buFont typeface="+mj-lt"/>
              <a:buAutoNum type="arabicPeriod"/>
            </a:pPr>
            <a:r>
              <a:rPr lang="en-US" sz="2000" dirty="0">
                <a:gradFill>
                  <a:gsLst>
                    <a:gs pos="2917">
                      <a:schemeClr val="tx1"/>
                    </a:gs>
                    <a:gs pos="30000">
                      <a:schemeClr val="tx1"/>
                    </a:gs>
                  </a:gsLst>
                  <a:lin ang="5400000" scaled="0"/>
                </a:gradFill>
              </a:rPr>
              <a:t>Start Cloud Shell (select or create a storage account if prompted)</a:t>
            </a:r>
          </a:p>
          <a:p>
            <a:pPr marL="457200" indent="-457200" algn="l">
              <a:buFont typeface="+mj-lt"/>
              <a:buAutoNum type="arabicPeriod"/>
            </a:pPr>
            <a:endParaRPr lang="en-US" sz="2000" dirty="0">
              <a:gradFill>
                <a:gsLst>
                  <a:gs pos="2917">
                    <a:schemeClr val="tx1"/>
                  </a:gs>
                  <a:gs pos="30000">
                    <a:schemeClr val="tx1"/>
                  </a:gs>
                </a:gsLst>
                <a:lin ang="5400000" scaled="0"/>
              </a:gradFill>
            </a:endParaRPr>
          </a:p>
          <a:p>
            <a:pPr marL="457200" indent="-457200" algn="l">
              <a:buFont typeface="+mj-lt"/>
              <a:buAutoNum type="arabicPeriod"/>
            </a:pPr>
            <a:endParaRPr lang="en-US" sz="2000" dirty="0">
              <a:gradFill>
                <a:gsLst>
                  <a:gs pos="2917">
                    <a:schemeClr val="tx1"/>
                  </a:gs>
                  <a:gs pos="30000">
                    <a:schemeClr val="tx1"/>
                  </a:gs>
                </a:gsLst>
                <a:lin ang="5400000" scaled="0"/>
              </a:gradFill>
            </a:endParaRPr>
          </a:p>
          <a:p>
            <a:pPr marL="457200" indent="-457200" algn="l">
              <a:buFont typeface="+mj-lt"/>
              <a:buAutoNum type="arabicPeriod"/>
            </a:pPr>
            <a:r>
              <a:rPr lang="en-US" sz="2000" dirty="0">
                <a:gradFill>
                  <a:gsLst>
                    <a:gs pos="2917">
                      <a:schemeClr val="tx1"/>
                    </a:gs>
                    <a:gs pos="30000">
                      <a:schemeClr val="tx1"/>
                    </a:gs>
                  </a:gsLst>
                  <a:lin ang="5400000" scaled="0"/>
                </a:gradFill>
              </a:rPr>
              <a:t>Ensure Cloud Shell is set to PowerShell</a:t>
            </a:r>
          </a:p>
          <a:p>
            <a:pPr marL="457200" indent="-457200" algn="l">
              <a:buFont typeface="+mj-lt"/>
              <a:buAutoNum type="arabicPeriod"/>
            </a:pPr>
            <a:endParaRPr lang="en-US" sz="2000" dirty="0">
              <a:gradFill>
                <a:gsLst>
                  <a:gs pos="2917">
                    <a:schemeClr val="tx1"/>
                  </a:gs>
                  <a:gs pos="30000">
                    <a:schemeClr val="tx1"/>
                  </a:gs>
                </a:gsLst>
                <a:lin ang="5400000" scaled="0"/>
              </a:gradFill>
            </a:endParaRPr>
          </a:p>
          <a:p>
            <a:pPr marL="457200" indent="-457200" algn="l">
              <a:buFont typeface="+mj-lt"/>
              <a:buAutoNum type="arabicPeriod"/>
            </a:pPr>
            <a:endParaRPr lang="en-US" sz="2000" dirty="0">
              <a:gradFill>
                <a:gsLst>
                  <a:gs pos="2917">
                    <a:schemeClr val="tx1"/>
                  </a:gs>
                  <a:gs pos="30000">
                    <a:schemeClr val="tx1"/>
                  </a:gs>
                </a:gsLst>
                <a:lin ang="5400000" scaled="0"/>
              </a:gradFill>
            </a:endParaRPr>
          </a:p>
          <a:p>
            <a:pPr marL="457200" indent="-457200" algn="l">
              <a:buFont typeface="+mj-lt"/>
              <a:buAutoNum type="arabicPeriod"/>
            </a:pPr>
            <a:r>
              <a:rPr lang="en-US" sz="2000" dirty="0">
                <a:gradFill>
                  <a:gsLst>
                    <a:gs pos="2917">
                      <a:schemeClr val="tx1"/>
                    </a:gs>
                    <a:gs pos="30000">
                      <a:schemeClr val="tx1"/>
                    </a:gs>
                  </a:gsLst>
                  <a:lin ang="5400000" scaled="0"/>
                </a:gradFill>
              </a:rPr>
              <a:t>In the cloud shell run</a:t>
            </a:r>
            <a:br>
              <a:rPr lang="en-US" sz="2000" dirty="0">
                <a:gradFill>
                  <a:gsLst>
                    <a:gs pos="2917">
                      <a:schemeClr val="tx1"/>
                    </a:gs>
                    <a:gs pos="30000">
                      <a:schemeClr val="tx1"/>
                    </a:gs>
                  </a:gsLst>
                  <a:lin ang="5400000" scaled="0"/>
                </a:gradFill>
              </a:rPr>
            </a:br>
            <a:r>
              <a:rPr lang="en-US" sz="2000" dirty="0">
                <a:gradFill>
                  <a:gsLst>
                    <a:gs pos="2917">
                      <a:schemeClr val="tx1"/>
                    </a:gs>
                    <a:gs pos="30000">
                      <a:schemeClr val="tx1"/>
                    </a:gs>
                  </a:gsLst>
                  <a:lin ang="5400000" scaled="0"/>
                </a:gradFill>
              </a:rPr>
              <a:t>  </a:t>
            </a:r>
            <a:r>
              <a:rPr lang="en-US" dirty="0">
                <a:solidFill>
                  <a:srgbClr val="00B050"/>
                </a:solidFill>
                <a:latin typeface="Consolas" panose="020B0609020204030204" pitchFamily="49" charset="0"/>
              </a:rPr>
              <a:t>Connect-</a:t>
            </a:r>
            <a:r>
              <a:rPr lang="en-US" dirty="0" err="1">
                <a:solidFill>
                  <a:srgbClr val="00B050"/>
                </a:solidFill>
                <a:latin typeface="Consolas" panose="020B0609020204030204" pitchFamily="49" charset="0"/>
              </a:rPr>
              <a:t>AzAccount</a:t>
            </a:r>
            <a:r>
              <a:rPr lang="en-US" dirty="0">
                <a:solidFill>
                  <a:srgbClr val="00B050"/>
                </a:solidFill>
                <a:latin typeface="Consolas" panose="020B0609020204030204" pitchFamily="49" charset="0"/>
              </a:rPr>
              <a:t> -</a:t>
            </a:r>
            <a:r>
              <a:rPr lang="en-US" dirty="0" err="1">
                <a:solidFill>
                  <a:srgbClr val="00B050"/>
                </a:solidFill>
                <a:latin typeface="Consolas" panose="020B0609020204030204" pitchFamily="49" charset="0"/>
              </a:rPr>
              <a:t>UseDeviceAuthentication</a:t>
            </a:r>
            <a:br>
              <a:rPr lang="en-US" dirty="0">
                <a:solidFill>
                  <a:srgbClr val="00B050"/>
                </a:solidFill>
                <a:latin typeface="Consolas" panose="020B0609020204030204" pitchFamily="49" charset="0"/>
              </a:rPr>
            </a:br>
            <a:r>
              <a:rPr lang="en-US" sz="2000" dirty="0">
                <a:gradFill>
                  <a:gsLst>
                    <a:gs pos="2917">
                      <a:schemeClr val="tx1"/>
                    </a:gs>
                    <a:gs pos="30000">
                      <a:schemeClr val="tx1"/>
                    </a:gs>
                  </a:gsLst>
                  <a:lin ang="5400000" scaled="0"/>
                </a:gradFill>
              </a:rPr>
              <a:t>and follow the instructions. Login using your Azure Portal credentials</a:t>
            </a:r>
          </a:p>
          <a:p>
            <a:pPr marL="457200" indent="-457200" algn="l">
              <a:buFont typeface="+mj-lt"/>
              <a:buAutoNum type="arabicPeriod"/>
            </a:pPr>
            <a:r>
              <a:rPr lang="en-US" sz="2000" dirty="0">
                <a:gradFill>
                  <a:gsLst>
                    <a:gs pos="2917">
                      <a:schemeClr val="tx1"/>
                    </a:gs>
                    <a:gs pos="30000">
                      <a:schemeClr val="tx1"/>
                    </a:gs>
                  </a:gsLst>
                  <a:lin ang="5400000" scaled="0"/>
                </a:gradFill>
              </a:rPr>
              <a:t>In Cloud Shell run the following to download the workshop files</a:t>
            </a:r>
            <a:br>
              <a:rPr lang="en-US" sz="2000" dirty="0">
                <a:gradFill>
                  <a:gsLst>
                    <a:gs pos="2917">
                      <a:schemeClr val="tx1"/>
                    </a:gs>
                    <a:gs pos="30000">
                      <a:schemeClr val="tx1"/>
                    </a:gs>
                  </a:gsLst>
                  <a:lin ang="5400000" scaled="0"/>
                </a:gradFill>
              </a:rPr>
            </a:br>
            <a:r>
              <a:rPr lang="en-US" dirty="0">
                <a:solidFill>
                  <a:srgbClr val="00B050"/>
                </a:solidFill>
                <a:latin typeface="Consolas" panose="020B0609020204030204" pitchFamily="49" charset="0"/>
              </a:rPr>
              <a:t> (IWR aka.ms/1).Content | IEX</a:t>
            </a:r>
            <a:br>
              <a:rPr lang="en-US" dirty="0">
                <a:solidFill>
                  <a:srgbClr val="00B050"/>
                </a:solidFill>
                <a:latin typeface="Consolas" panose="020B0609020204030204" pitchFamily="49" charset="0"/>
              </a:rPr>
            </a:br>
            <a:r>
              <a:rPr lang="en-US" sz="2000" dirty="0">
                <a:gradFill>
                  <a:gsLst>
                    <a:gs pos="2917">
                      <a:schemeClr val="tx1"/>
                    </a:gs>
                    <a:gs pos="30000">
                      <a:schemeClr val="tx1"/>
                    </a:gs>
                  </a:gsLst>
                  <a:lin ang="5400000" scaled="0"/>
                </a:gradFill>
              </a:rPr>
              <a:t>A warning about the subscription ID will be shown, we’ll fix this next</a:t>
            </a:r>
          </a:p>
          <a:p>
            <a:pPr algn="l"/>
            <a:endParaRPr lang="en-US" sz="2000" dirty="0">
              <a:gradFill>
                <a:gsLst>
                  <a:gs pos="2917">
                    <a:schemeClr val="tx1"/>
                  </a:gs>
                  <a:gs pos="30000">
                    <a:schemeClr val="tx1"/>
                  </a:gs>
                </a:gsLst>
                <a:lin ang="5400000" scaled="0"/>
              </a:gradFill>
            </a:endParaRPr>
          </a:p>
        </p:txBody>
      </p:sp>
      <p:sp>
        <p:nvSpPr>
          <p:cNvPr id="7" name="TextBox 6">
            <a:extLst>
              <a:ext uri="{FF2B5EF4-FFF2-40B4-BE49-F238E27FC236}">
                <a16:creationId xmlns:a16="http://schemas.microsoft.com/office/drawing/2014/main" id="{88D000B3-A369-4517-A7C1-A52E634100CD}"/>
              </a:ext>
            </a:extLst>
          </p:cNvPr>
          <p:cNvSpPr txBox="1"/>
          <p:nvPr/>
        </p:nvSpPr>
        <p:spPr>
          <a:xfrm>
            <a:off x="830241" y="5876014"/>
            <a:ext cx="6628393" cy="615553"/>
          </a:xfrm>
          <a:prstGeom prst="rect">
            <a:avLst/>
          </a:prstGeom>
          <a:solidFill>
            <a:srgbClr val="FFFF00"/>
          </a:solidFill>
        </p:spPr>
        <p:txBody>
          <a:bodyPr wrap="square" lIns="0" tIns="0" rIns="0" bIns="0" rtlCol="0">
            <a:spAutoFit/>
          </a:bodyPr>
          <a:lstStyle/>
          <a:p>
            <a:r>
              <a:rPr lang="en-US" sz="2000" b="1" i="1" u="sng" dirty="0">
                <a:latin typeface="Consolas" panose="020B0609020204030204" pitchFamily="49" charset="0"/>
              </a:rPr>
              <a:t>NOTE</a:t>
            </a:r>
            <a:r>
              <a:rPr lang="en-US" sz="2000" dirty="0">
                <a:latin typeface="Consolas" panose="020B0609020204030204" pitchFamily="49" charset="0"/>
              </a:rPr>
              <a:t>:	The Cloud Shell is where all workshop</a:t>
            </a:r>
          </a:p>
          <a:p>
            <a:r>
              <a:rPr lang="en-US" sz="2000" dirty="0">
                <a:latin typeface="Consolas" panose="020B0609020204030204" pitchFamily="49" charset="0"/>
              </a:rPr>
              <a:t>	PowerShell scripts should be deployed.</a:t>
            </a:r>
          </a:p>
        </p:txBody>
      </p:sp>
      <p:pic>
        <p:nvPicPr>
          <p:cNvPr id="5" name="Picture 4">
            <a:extLst>
              <a:ext uri="{FF2B5EF4-FFF2-40B4-BE49-F238E27FC236}">
                <a16:creationId xmlns:a16="http://schemas.microsoft.com/office/drawing/2014/main" id="{3029690E-43B6-4524-B114-6FF7646D6A64}"/>
              </a:ext>
            </a:extLst>
          </p:cNvPr>
          <p:cNvPicPr>
            <a:picLocks noChangeAspect="1"/>
          </p:cNvPicPr>
          <p:nvPr/>
        </p:nvPicPr>
        <p:blipFill>
          <a:blip r:embed="rId4"/>
          <a:stretch>
            <a:fillRect/>
          </a:stretch>
        </p:blipFill>
        <p:spPr>
          <a:xfrm>
            <a:off x="8193066" y="34290"/>
            <a:ext cx="3192780" cy="6789420"/>
          </a:xfrm>
          <a:prstGeom prst="rect">
            <a:avLst/>
          </a:prstGeom>
        </p:spPr>
      </p:pic>
      <p:pic>
        <p:nvPicPr>
          <p:cNvPr id="9" name="Picture 8">
            <a:extLst>
              <a:ext uri="{FF2B5EF4-FFF2-40B4-BE49-F238E27FC236}">
                <a16:creationId xmlns:a16="http://schemas.microsoft.com/office/drawing/2014/main" id="{8352B67E-0F63-4551-859C-AC8D8D0A23A7}"/>
              </a:ext>
            </a:extLst>
          </p:cNvPr>
          <p:cNvPicPr>
            <a:picLocks noChangeAspect="1"/>
          </p:cNvPicPr>
          <p:nvPr/>
        </p:nvPicPr>
        <p:blipFill>
          <a:blip r:embed="rId5"/>
          <a:stretch>
            <a:fillRect/>
          </a:stretch>
        </p:blipFill>
        <p:spPr>
          <a:xfrm>
            <a:off x="1091007" y="2265232"/>
            <a:ext cx="2372056" cy="552527"/>
          </a:xfrm>
          <a:prstGeom prst="rect">
            <a:avLst/>
          </a:prstGeom>
        </p:spPr>
      </p:pic>
      <p:sp>
        <p:nvSpPr>
          <p:cNvPr id="10" name="Oval 9">
            <a:extLst>
              <a:ext uri="{FF2B5EF4-FFF2-40B4-BE49-F238E27FC236}">
                <a16:creationId xmlns:a16="http://schemas.microsoft.com/office/drawing/2014/main" id="{E99F168F-56A9-4207-A4C9-C24A34C9B101}"/>
              </a:ext>
            </a:extLst>
          </p:cNvPr>
          <p:cNvSpPr/>
          <p:nvPr/>
        </p:nvSpPr>
        <p:spPr bwMode="auto">
          <a:xfrm>
            <a:off x="1424930" y="2265232"/>
            <a:ext cx="547305" cy="552527"/>
          </a:xfrm>
          <a:prstGeom prst="ellipse">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4" name="Picture 13">
            <a:extLst>
              <a:ext uri="{FF2B5EF4-FFF2-40B4-BE49-F238E27FC236}">
                <a16:creationId xmlns:a16="http://schemas.microsoft.com/office/drawing/2014/main" id="{EB491C63-29A8-48E6-85E4-2E81BE0713F0}"/>
              </a:ext>
            </a:extLst>
          </p:cNvPr>
          <p:cNvPicPr>
            <a:picLocks noChangeAspect="1"/>
          </p:cNvPicPr>
          <p:nvPr/>
        </p:nvPicPr>
        <p:blipFill>
          <a:blip r:embed="rId6"/>
          <a:stretch>
            <a:fillRect/>
          </a:stretch>
        </p:blipFill>
        <p:spPr>
          <a:xfrm>
            <a:off x="1091007" y="3238180"/>
            <a:ext cx="2457793" cy="543001"/>
          </a:xfrm>
          <a:prstGeom prst="rect">
            <a:avLst/>
          </a:prstGeom>
        </p:spPr>
      </p:pic>
      <p:sp>
        <p:nvSpPr>
          <p:cNvPr id="15" name="Oval 14">
            <a:extLst>
              <a:ext uri="{FF2B5EF4-FFF2-40B4-BE49-F238E27FC236}">
                <a16:creationId xmlns:a16="http://schemas.microsoft.com/office/drawing/2014/main" id="{DA79A0AF-5E7B-4CAE-9752-59E280EA4EFD}"/>
              </a:ext>
            </a:extLst>
          </p:cNvPr>
          <p:cNvSpPr/>
          <p:nvPr/>
        </p:nvSpPr>
        <p:spPr bwMode="auto">
          <a:xfrm>
            <a:off x="1133347" y="3210724"/>
            <a:ext cx="1305052" cy="552527"/>
          </a:xfrm>
          <a:prstGeom prst="ellipse">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260361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161AA8-FB50-43E3-8FBA-7F107F68B579}"/>
              </a:ext>
            </a:extLst>
          </p:cNvPr>
          <p:cNvSpPr>
            <a:spLocks noGrp="1"/>
          </p:cNvSpPr>
          <p:nvPr>
            <p:ph type="title"/>
          </p:nvPr>
        </p:nvSpPr>
        <p:spPr/>
        <p:txBody>
          <a:bodyPr/>
          <a:lstStyle/>
          <a:p>
            <a:r>
              <a:rPr lang="en-US" dirty="0"/>
              <a:t>Step 0 (</a:t>
            </a:r>
            <a:r>
              <a:rPr lang="en-US" dirty="0" err="1"/>
              <a:t>cont</a:t>
            </a:r>
            <a:r>
              <a:rPr lang="en-US" dirty="0"/>
              <a:t>) – Update init.txt</a:t>
            </a:r>
          </a:p>
        </p:txBody>
      </p:sp>
      <p:sp>
        <p:nvSpPr>
          <p:cNvPr id="6" name="TextBox 5">
            <a:extLst>
              <a:ext uri="{FF2B5EF4-FFF2-40B4-BE49-F238E27FC236}">
                <a16:creationId xmlns:a16="http://schemas.microsoft.com/office/drawing/2014/main" id="{81D34698-CCA8-4D3F-AC42-CF8DF5AD584F}"/>
              </a:ext>
            </a:extLst>
          </p:cNvPr>
          <p:cNvSpPr txBox="1"/>
          <p:nvPr/>
        </p:nvSpPr>
        <p:spPr>
          <a:xfrm>
            <a:off x="366587" y="1025741"/>
            <a:ext cx="11529577" cy="4924425"/>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All scripts pull critical information from the init.txt file, so it’s important to update this file to reflect the resource group name and subscription you’ll be using for this deployment of the firewall workshop.</a:t>
            </a:r>
          </a:p>
          <a:p>
            <a:pPr algn="l"/>
            <a:endParaRPr lang="en-US" sz="2000" dirty="0">
              <a:gradFill>
                <a:gsLst>
                  <a:gs pos="2917">
                    <a:schemeClr val="tx1"/>
                  </a:gs>
                  <a:gs pos="30000">
                    <a:schemeClr val="tx1"/>
                  </a:gs>
                </a:gsLst>
                <a:lin ang="5400000" scaled="0"/>
              </a:gradFill>
            </a:endParaRPr>
          </a:p>
          <a:p>
            <a:pPr algn="l"/>
            <a:endParaRPr lang="en-US" sz="2000" dirty="0">
              <a:gradFill>
                <a:gsLst>
                  <a:gs pos="2917">
                    <a:schemeClr val="tx1"/>
                  </a:gs>
                  <a:gs pos="30000">
                    <a:schemeClr val="tx1"/>
                  </a:gs>
                </a:gsLst>
                <a:lin ang="5400000" scaled="0"/>
              </a:gradFill>
            </a:endParaRPr>
          </a:p>
          <a:p>
            <a:pPr algn="l"/>
            <a:endParaRPr lang="en-US" sz="2000" dirty="0">
              <a:gradFill>
                <a:gsLst>
                  <a:gs pos="2917">
                    <a:schemeClr val="tx1"/>
                  </a:gs>
                  <a:gs pos="30000">
                    <a:schemeClr val="tx1"/>
                  </a:gs>
                </a:gsLst>
                <a:lin ang="5400000" scaled="0"/>
              </a:gradFill>
            </a:endParaRPr>
          </a:p>
          <a:p>
            <a:pPr algn="l"/>
            <a:endParaRPr lang="en-US" sz="2000" dirty="0">
              <a:gradFill>
                <a:gsLst>
                  <a:gs pos="2917">
                    <a:schemeClr val="tx1"/>
                  </a:gs>
                  <a:gs pos="30000">
                    <a:schemeClr val="tx1"/>
                  </a:gs>
                </a:gsLst>
                <a:lin ang="5400000" scaled="0"/>
              </a:gradFill>
            </a:endParaRPr>
          </a:p>
          <a:p>
            <a:pPr algn="l"/>
            <a:endParaRPr lang="en-US" sz="2000" dirty="0">
              <a:gradFill>
                <a:gsLst>
                  <a:gs pos="2917">
                    <a:schemeClr val="tx1"/>
                  </a:gs>
                  <a:gs pos="30000">
                    <a:schemeClr val="tx1"/>
                  </a:gs>
                </a:gsLst>
                <a:lin ang="5400000" scaled="0"/>
              </a:gradFill>
            </a:endParaRPr>
          </a:p>
          <a:p>
            <a:pPr algn="l"/>
            <a:endParaRPr lang="en-US" sz="2000" dirty="0">
              <a:gradFill>
                <a:gsLst>
                  <a:gs pos="2917">
                    <a:schemeClr val="tx1"/>
                  </a:gs>
                  <a:gs pos="30000">
                    <a:schemeClr val="tx1"/>
                  </a:gs>
                </a:gsLst>
                <a:lin ang="5400000" scaled="0"/>
              </a:gradFill>
            </a:endParaRPr>
          </a:p>
          <a:p>
            <a:pPr algn="l"/>
            <a:r>
              <a:rPr lang="en-US" sz="2000" dirty="0">
                <a:gradFill>
                  <a:gsLst>
                    <a:gs pos="2917">
                      <a:schemeClr val="tx1"/>
                    </a:gs>
                    <a:gs pos="30000">
                      <a:schemeClr val="tx1"/>
                    </a:gs>
                  </a:gsLst>
                  <a:lin ang="5400000" scaled="0"/>
                </a:gradFill>
              </a:rPr>
              <a:t>Execution:</a:t>
            </a:r>
          </a:p>
          <a:p>
            <a:pPr marL="457200" indent="-457200" algn="l">
              <a:buFont typeface="+mj-lt"/>
              <a:buAutoNum type="arabicPeriod"/>
            </a:pPr>
            <a:r>
              <a:rPr lang="en-US" sz="2000" dirty="0">
                <a:gradFill>
                  <a:gsLst>
                    <a:gs pos="2917">
                      <a:schemeClr val="tx1"/>
                    </a:gs>
                    <a:gs pos="30000">
                      <a:schemeClr val="tx1"/>
                    </a:gs>
                  </a:gsLst>
                  <a:lin ang="5400000" scaled="0"/>
                </a:gradFill>
              </a:rPr>
              <a:t>Open the Cloud Shell editor (red circled icon)</a:t>
            </a:r>
          </a:p>
          <a:p>
            <a:pPr marL="457200" indent="-457200">
              <a:buFont typeface="+mj-lt"/>
              <a:buAutoNum type="arabicPeriod"/>
            </a:pPr>
            <a:r>
              <a:rPr lang="en-US" sz="2000" dirty="0">
                <a:gradFill>
                  <a:gsLst>
                    <a:gs pos="2917">
                      <a:schemeClr val="tx1"/>
                    </a:gs>
                    <a:gs pos="30000">
                      <a:schemeClr val="tx1"/>
                    </a:gs>
                  </a:gsLst>
                  <a:lin ang="5400000" scaled="0"/>
                </a:gradFill>
              </a:rPr>
              <a:t>Navigate to init.txt (red boxed item in file hierarchy)</a:t>
            </a:r>
          </a:p>
          <a:p>
            <a:pPr marL="457200" indent="-457200">
              <a:buFont typeface="+mj-lt"/>
              <a:buAutoNum type="arabicPeriod"/>
            </a:pPr>
            <a:r>
              <a:rPr lang="en-US" sz="2000" dirty="0">
                <a:gradFill>
                  <a:gsLst>
                    <a:gs pos="2917">
                      <a:schemeClr val="tx1"/>
                    </a:gs>
                    <a:gs pos="30000">
                      <a:schemeClr val="tx1"/>
                    </a:gs>
                  </a:gsLst>
                  <a:lin ang="5400000" scaled="0"/>
                </a:gradFill>
              </a:rPr>
              <a:t>In the right-hand pane, update the Subscription ID to your Subscription ID and optionally the </a:t>
            </a:r>
            <a:r>
              <a:rPr lang="en-US" sz="2000" dirty="0" err="1">
                <a:gradFill>
                  <a:gsLst>
                    <a:gs pos="2917">
                      <a:schemeClr val="tx1"/>
                    </a:gs>
                    <a:gs pos="30000">
                      <a:schemeClr val="tx1"/>
                    </a:gs>
                  </a:gsLst>
                  <a:lin ang="5400000" scaled="0"/>
                </a:gradFill>
              </a:rPr>
              <a:t>RGName</a:t>
            </a:r>
            <a:r>
              <a:rPr lang="en-US" sz="2000" dirty="0">
                <a:gradFill>
                  <a:gsLst>
                    <a:gs pos="2917">
                      <a:schemeClr val="tx1"/>
                    </a:gs>
                    <a:gs pos="30000">
                      <a:schemeClr val="tx1"/>
                    </a:gs>
                  </a:gsLst>
                  <a:lin ang="5400000" scaled="0"/>
                </a:gradFill>
              </a:rPr>
              <a:t> to use the resource group name you wish to use inside your subscription.</a:t>
            </a:r>
          </a:p>
          <a:p>
            <a:pPr marL="457200" indent="-457200">
              <a:buFont typeface="+mj-lt"/>
              <a:buAutoNum type="arabicPeriod"/>
            </a:pPr>
            <a:r>
              <a:rPr lang="en-US" sz="2000" dirty="0">
                <a:gradFill>
                  <a:gsLst>
                    <a:gs pos="2917">
                      <a:schemeClr val="tx1"/>
                    </a:gs>
                    <a:gs pos="30000">
                      <a:schemeClr val="tx1"/>
                    </a:gs>
                  </a:gsLst>
                  <a:lin ang="5400000" scaled="0"/>
                </a:gradFill>
              </a:rPr>
              <a:t>Once updated, press CTRL+S to save the init.txt file.</a:t>
            </a:r>
          </a:p>
          <a:p>
            <a:pPr marL="457200" indent="-457200">
              <a:buFont typeface="+mj-lt"/>
              <a:buAutoNum type="arabicPeriod"/>
            </a:pPr>
            <a:r>
              <a:rPr lang="en-US" sz="2000" dirty="0">
                <a:gradFill>
                  <a:gsLst>
                    <a:gs pos="2917">
                      <a:schemeClr val="tx1"/>
                    </a:gs>
                    <a:gs pos="30000">
                      <a:schemeClr val="tx1"/>
                    </a:gs>
                  </a:gsLst>
                  <a:lin ang="5400000" scaled="0"/>
                </a:gradFill>
              </a:rPr>
              <a:t>Rerun the validation script, ensuring no errors and that the File Variables are as intended.</a:t>
            </a:r>
            <a:br>
              <a:rPr lang="en-US" sz="2000" dirty="0">
                <a:gradFill>
                  <a:gsLst>
                    <a:gs pos="2917">
                      <a:schemeClr val="tx1"/>
                    </a:gs>
                    <a:gs pos="30000">
                      <a:schemeClr val="tx1"/>
                    </a:gs>
                  </a:gsLst>
                  <a:lin ang="5400000" scaled="0"/>
                </a:gradFill>
              </a:rPr>
            </a:br>
            <a:r>
              <a:rPr lang="en-US" sz="2000" dirty="0">
                <a:gradFill>
                  <a:gsLst>
                    <a:gs pos="2917">
                      <a:schemeClr val="tx1"/>
                    </a:gs>
                    <a:gs pos="30000">
                      <a:schemeClr val="tx1"/>
                    </a:gs>
                  </a:gsLst>
                  <a:lin ang="5400000" scaled="0"/>
                </a:gradFill>
              </a:rPr>
              <a:t> </a:t>
            </a:r>
            <a:r>
              <a:rPr lang="en-US" dirty="0">
                <a:solidFill>
                  <a:srgbClr val="00B050"/>
                </a:solidFill>
                <a:latin typeface="Consolas" panose="020B0609020204030204" pitchFamily="49" charset="0"/>
              </a:rPr>
              <a:t>./Scripts/Validate-Lab.ps1</a:t>
            </a:r>
          </a:p>
        </p:txBody>
      </p:sp>
      <p:pic>
        <p:nvPicPr>
          <p:cNvPr id="5" name="Picture 4">
            <a:extLst>
              <a:ext uri="{FF2B5EF4-FFF2-40B4-BE49-F238E27FC236}">
                <a16:creationId xmlns:a16="http://schemas.microsoft.com/office/drawing/2014/main" id="{3029690E-43B6-4524-B114-6FF7646D6A64}"/>
              </a:ext>
            </a:extLst>
          </p:cNvPr>
          <p:cNvPicPr>
            <a:picLocks noChangeAspect="1"/>
          </p:cNvPicPr>
          <p:nvPr/>
        </p:nvPicPr>
        <p:blipFill>
          <a:blip r:embed="rId3"/>
          <a:stretch>
            <a:fillRect/>
          </a:stretch>
        </p:blipFill>
        <p:spPr>
          <a:xfrm>
            <a:off x="8193066" y="34290"/>
            <a:ext cx="3192780" cy="6789420"/>
          </a:xfrm>
          <a:prstGeom prst="rect">
            <a:avLst/>
          </a:prstGeom>
        </p:spPr>
      </p:pic>
      <p:pic>
        <p:nvPicPr>
          <p:cNvPr id="17" name="Picture 16">
            <a:extLst>
              <a:ext uri="{FF2B5EF4-FFF2-40B4-BE49-F238E27FC236}">
                <a16:creationId xmlns:a16="http://schemas.microsoft.com/office/drawing/2014/main" id="{DC3EB6FF-708C-45B7-BDB6-E5FBE3DD2DC4}"/>
              </a:ext>
            </a:extLst>
          </p:cNvPr>
          <p:cNvPicPr>
            <a:picLocks noChangeAspect="1"/>
          </p:cNvPicPr>
          <p:nvPr/>
        </p:nvPicPr>
        <p:blipFill>
          <a:blip r:embed="rId4"/>
          <a:stretch>
            <a:fillRect/>
          </a:stretch>
        </p:blipFill>
        <p:spPr>
          <a:xfrm>
            <a:off x="1814533" y="1760120"/>
            <a:ext cx="7049484" cy="1857634"/>
          </a:xfrm>
          <a:prstGeom prst="rect">
            <a:avLst/>
          </a:prstGeom>
        </p:spPr>
      </p:pic>
      <p:sp>
        <p:nvSpPr>
          <p:cNvPr id="12" name="Oval 11">
            <a:extLst>
              <a:ext uri="{FF2B5EF4-FFF2-40B4-BE49-F238E27FC236}">
                <a16:creationId xmlns:a16="http://schemas.microsoft.com/office/drawing/2014/main" id="{8B049967-1C9C-40E2-9BFB-E75427764507}"/>
              </a:ext>
            </a:extLst>
          </p:cNvPr>
          <p:cNvSpPr/>
          <p:nvPr/>
        </p:nvSpPr>
        <p:spPr bwMode="auto">
          <a:xfrm>
            <a:off x="5172270" y="1736615"/>
            <a:ext cx="394813" cy="379055"/>
          </a:xfrm>
          <a:prstGeom prst="ellipse">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B32AB9D8-083F-4E0B-BBCB-0089920851CE}"/>
              </a:ext>
            </a:extLst>
          </p:cNvPr>
          <p:cNvSpPr/>
          <p:nvPr/>
        </p:nvSpPr>
        <p:spPr bwMode="auto">
          <a:xfrm>
            <a:off x="1993827" y="2949386"/>
            <a:ext cx="1138517" cy="493059"/>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TextBox 17">
            <a:extLst>
              <a:ext uri="{FF2B5EF4-FFF2-40B4-BE49-F238E27FC236}">
                <a16:creationId xmlns:a16="http://schemas.microsoft.com/office/drawing/2014/main" id="{1B90A316-519B-4AB4-AFA8-EDE0253064CA}"/>
              </a:ext>
            </a:extLst>
          </p:cNvPr>
          <p:cNvSpPr txBox="1"/>
          <p:nvPr/>
        </p:nvSpPr>
        <p:spPr>
          <a:xfrm>
            <a:off x="845182" y="6045487"/>
            <a:ext cx="5098417" cy="615553"/>
          </a:xfrm>
          <a:prstGeom prst="rect">
            <a:avLst/>
          </a:prstGeom>
          <a:solidFill>
            <a:srgbClr val="FFFF00"/>
          </a:solidFill>
        </p:spPr>
        <p:txBody>
          <a:bodyPr wrap="square" lIns="0" tIns="0" rIns="0" bIns="0" rtlCol="0">
            <a:spAutoFit/>
          </a:bodyPr>
          <a:lstStyle/>
          <a:p>
            <a:r>
              <a:rPr lang="en-US" sz="2000" b="1" i="1" u="sng" dirty="0">
                <a:latin typeface="Consolas" panose="020B0609020204030204" pitchFamily="49" charset="0"/>
              </a:rPr>
              <a:t>NOTE</a:t>
            </a:r>
            <a:r>
              <a:rPr lang="en-US" sz="2000" dirty="0">
                <a:latin typeface="Consolas" panose="020B0609020204030204" pitchFamily="49" charset="0"/>
              </a:rPr>
              <a:t>:	In the init.txt file there</a:t>
            </a:r>
          </a:p>
          <a:p>
            <a:r>
              <a:rPr lang="en-US" sz="2000" dirty="0">
                <a:latin typeface="Consolas" panose="020B0609020204030204" pitchFamily="49" charset="0"/>
              </a:rPr>
              <a:t>	must be no quotes or spaces</a:t>
            </a:r>
          </a:p>
        </p:txBody>
      </p:sp>
    </p:spTree>
    <p:extLst>
      <p:ext uri="{BB962C8B-B14F-4D97-AF65-F5344CB8AC3E}">
        <p14:creationId xmlns:p14="http://schemas.microsoft.com/office/powerpoint/2010/main" val="33467029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161AA8-FB50-43E3-8FBA-7F107F68B579}"/>
              </a:ext>
            </a:extLst>
          </p:cNvPr>
          <p:cNvSpPr>
            <a:spLocks noGrp="1"/>
          </p:cNvSpPr>
          <p:nvPr>
            <p:ph type="title"/>
          </p:nvPr>
        </p:nvSpPr>
        <p:spPr/>
        <p:txBody>
          <a:bodyPr/>
          <a:lstStyle/>
          <a:p>
            <a:r>
              <a:rPr lang="en-US" dirty="0"/>
              <a:t>Step 1</a:t>
            </a:r>
          </a:p>
        </p:txBody>
      </p:sp>
      <p:sp>
        <p:nvSpPr>
          <p:cNvPr id="6" name="TextBox 5">
            <a:extLst>
              <a:ext uri="{FF2B5EF4-FFF2-40B4-BE49-F238E27FC236}">
                <a16:creationId xmlns:a16="http://schemas.microsoft.com/office/drawing/2014/main" id="{64DC4089-53B8-4A5B-BECC-5CC9BA1FF97B}"/>
              </a:ext>
            </a:extLst>
          </p:cNvPr>
          <p:cNvSpPr txBox="1"/>
          <p:nvPr/>
        </p:nvSpPr>
        <p:spPr>
          <a:xfrm>
            <a:off x="162248" y="1351011"/>
            <a:ext cx="6615069" cy="5539978"/>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Execution:</a:t>
            </a:r>
          </a:p>
          <a:p>
            <a:pPr marL="457200" indent="-457200">
              <a:buFont typeface="+mj-lt"/>
              <a:buAutoNum type="arabicPeriod"/>
            </a:pPr>
            <a:r>
              <a:rPr lang="en-US" sz="2000" dirty="0">
                <a:gradFill>
                  <a:gsLst>
                    <a:gs pos="2917">
                      <a:schemeClr val="tx1"/>
                    </a:gs>
                    <a:gs pos="30000">
                      <a:schemeClr val="tx1"/>
                    </a:gs>
                  </a:gsLst>
                  <a:lin ang="5400000" scaled="0"/>
                </a:gradFill>
              </a:rPr>
              <a:t>Change to the Scripts folder</a:t>
            </a:r>
            <a:br>
              <a:rPr lang="en-US" sz="2000" dirty="0">
                <a:gradFill>
                  <a:gsLst>
                    <a:gs pos="2917">
                      <a:schemeClr val="tx1"/>
                    </a:gs>
                    <a:gs pos="30000">
                      <a:schemeClr val="tx1"/>
                    </a:gs>
                  </a:gsLst>
                  <a:lin ang="5400000" scaled="0"/>
                </a:gradFill>
              </a:rPr>
            </a:br>
            <a:r>
              <a:rPr lang="en-US" sz="2000" dirty="0">
                <a:solidFill>
                  <a:srgbClr val="00B050"/>
                </a:solidFill>
                <a:latin typeface="Consolas" panose="020B0609020204030204" pitchFamily="49" charset="0"/>
              </a:rPr>
              <a:t>cd Scripts</a:t>
            </a:r>
            <a:endParaRPr lang="en-US" sz="2000" dirty="0"/>
          </a:p>
          <a:p>
            <a:pPr marL="457200" indent="-457200" algn="l">
              <a:buFont typeface="+mj-lt"/>
              <a:buAutoNum type="arabicPeriod"/>
            </a:pPr>
            <a:r>
              <a:rPr lang="en-US" sz="2000" dirty="0">
                <a:gradFill>
                  <a:gsLst>
                    <a:gs pos="2917">
                      <a:schemeClr val="tx1"/>
                    </a:gs>
                    <a:gs pos="30000">
                      <a:schemeClr val="tx1"/>
                    </a:gs>
                  </a:gsLst>
                  <a:lin ang="5400000" scaled="0"/>
                </a:gradFill>
              </a:rPr>
              <a:t>(Optional) in the editor pane you can select and view the script before running</a:t>
            </a:r>
          </a:p>
          <a:p>
            <a:pPr marL="457200" indent="-457200" algn="l">
              <a:buFont typeface="+mj-lt"/>
              <a:buAutoNum type="arabicPeriod"/>
            </a:pPr>
            <a:r>
              <a:rPr lang="en-US" sz="2000" dirty="0">
                <a:gradFill>
                  <a:gsLst>
                    <a:gs pos="2917">
                      <a:schemeClr val="tx1"/>
                    </a:gs>
                    <a:gs pos="30000">
                      <a:schemeClr val="tx1"/>
                    </a:gs>
                  </a:gsLst>
                  <a:lin ang="5400000" scaled="0"/>
                </a:gradFill>
              </a:rPr>
              <a:t>Run step 1 with the following:</a:t>
            </a:r>
            <a:br>
              <a:rPr lang="en-US" sz="2000" dirty="0">
                <a:gradFill>
                  <a:gsLst>
                    <a:gs pos="2917">
                      <a:schemeClr val="tx1"/>
                    </a:gs>
                    <a:gs pos="30000">
                      <a:schemeClr val="tx1"/>
                    </a:gs>
                  </a:gsLst>
                  <a:lin ang="5400000" scaled="0"/>
                </a:gradFill>
              </a:rPr>
            </a:br>
            <a:r>
              <a:rPr lang="en-US" sz="2000" dirty="0">
                <a:solidFill>
                  <a:srgbClr val="00B050"/>
                </a:solidFill>
                <a:latin typeface="Consolas" panose="020B0609020204030204" pitchFamily="49" charset="0"/>
              </a:rPr>
              <a:t>./WorkshopStep1.ps1</a:t>
            </a:r>
            <a:endParaRPr lang="en-US" sz="2000" dirty="0"/>
          </a:p>
          <a:p>
            <a:pPr marL="457200" indent="-457200" algn="l">
              <a:buFont typeface="+mj-lt"/>
              <a:buAutoNum type="arabicPeriod"/>
            </a:pPr>
            <a:endParaRPr lang="en-US" sz="2000" dirty="0"/>
          </a:p>
          <a:p>
            <a:pPr marL="457200" indent="-457200" algn="l">
              <a:buFont typeface="+mj-lt"/>
              <a:buAutoNum type="arabicPeriod"/>
            </a:pPr>
            <a:endParaRPr lang="en-US" sz="2000" dirty="0"/>
          </a:p>
          <a:p>
            <a:pPr algn="l"/>
            <a:r>
              <a:rPr lang="en-US" sz="2000" dirty="0"/>
              <a:t>Validation:</a:t>
            </a:r>
          </a:p>
          <a:p>
            <a:pPr marL="457200" indent="-457200" algn="l">
              <a:buFont typeface="+mj-lt"/>
              <a:buAutoNum type="arabicPeriod"/>
            </a:pPr>
            <a:r>
              <a:rPr lang="en-US" sz="2000" dirty="0"/>
              <a:t>Browse to your Resource Group in the Portal</a:t>
            </a:r>
          </a:p>
          <a:p>
            <a:pPr marL="457200" indent="-457200" algn="l">
              <a:buFont typeface="+mj-lt"/>
              <a:buAutoNum type="arabicPeriod"/>
            </a:pPr>
            <a:r>
              <a:rPr lang="en-US" sz="2000" dirty="0"/>
              <a:t>You should see a Key Vault resource</a:t>
            </a:r>
          </a:p>
          <a:p>
            <a:pPr marL="457200" indent="-457200" algn="l">
              <a:buFont typeface="+mj-lt"/>
              <a:buAutoNum type="arabicPeriod"/>
            </a:pPr>
            <a:r>
              <a:rPr lang="en-US" sz="2000" dirty="0"/>
              <a:t>Explore the Key Vault, and the secrets therein</a:t>
            </a:r>
          </a:p>
          <a:p>
            <a:pPr marL="457200" indent="-457200" algn="l">
              <a:buFont typeface="+mj-lt"/>
              <a:buAutoNum type="arabicPeriod"/>
            </a:pPr>
            <a:endParaRPr lang="en-US" sz="2000" dirty="0"/>
          </a:p>
          <a:p>
            <a:pPr marL="457200" indent="-457200" algn="l">
              <a:buFont typeface="+mj-lt"/>
              <a:buAutoNum type="arabicPeriod"/>
            </a:pPr>
            <a:endParaRPr lang="en-US" sz="2000" dirty="0"/>
          </a:p>
          <a:p>
            <a:pPr algn="l"/>
            <a:r>
              <a:rPr lang="en-US" sz="2000" dirty="0"/>
              <a:t>Take Away:</a:t>
            </a:r>
          </a:p>
          <a:p>
            <a:pPr algn="l"/>
            <a:r>
              <a:rPr lang="en-US" sz="2000" dirty="0"/>
              <a:t>You now have a Resource Group in Azure to which you can now deploy resources!</a:t>
            </a:r>
          </a:p>
        </p:txBody>
      </p:sp>
      <p:pic>
        <p:nvPicPr>
          <p:cNvPr id="5" name="Picture 4">
            <a:extLst>
              <a:ext uri="{FF2B5EF4-FFF2-40B4-BE49-F238E27FC236}">
                <a16:creationId xmlns:a16="http://schemas.microsoft.com/office/drawing/2014/main" id="{3D09841A-63B3-4BD9-945A-ABD3F0B02AF3}"/>
              </a:ext>
            </a:extLst>
          </p:cNvPr>
          <p:cNvPicPr>
            <a:picLocks noChangeAspect="1"/>
          </p:cNvPicPr>
          <p:nvPr/>
        </p:nvPicPr>
        <p:blipFill>
          <a:blip r:embed="rId3"/>
          <a:stretch>
            <a:fillRect/>
          </a:stretch>
        </p:blipFill>
        <p:spPr>
          <a:xfrm>
            <a:off x="8193073" y="34290"/>
            <a:ext cx="3192780" cy="6789420"/>
          </a:xfrm>
          <a:prstGeom prst="rect">
            <a:avLst/>
          </a:prstGeom>
        </p:spPr>
      </p:pic>
      <p:sp>
        <p:nvSpPr>
          <p:cNvPr id="7" name="TextBox 6">
            <a:extLst>
              <a:ext uri="{FF2B5EF4-FFF2-40B4-BE49-F238E27FC236}">
                <a16:creationId xmlns:a16="http://schemas.microsoft.com/office/drawing/2014/main" id="{0605AFD7-1B90-42B3-84D1-10937B53DEDC}"/>
              </a:ext>
            </a:extLst>
          </p:cNvPr>
          <p:cNvSpPr txBox="1"/>
          <p:nvPr/>
        </p:nvSpPr>
        <p:spPr>
          <a:xfrm>
            <a:off x="6660776" y="3346724"/>
            <a:ext cx="5244353" cy="923330"/>
          </a:xfrm>
          <a:prstGeom prst="rect">
            <a:avLst/>
          </a:prstGeom>
          <a:solidFill>
            <a:srgbClr val="FFFF00"/>
          </a:solidFill>
        </p:spPr>
        <p:txBody>
          <a:bodyPr wrap="square" lIns="0" tIns="0" rIns="0" bIns="0" rtlCol="0">
            <a:spAutoFit/>
          </a:bodyPr>
          <a:lstStyle/>
          <a:p>
            <a:r>
              <a:rPr lang="en-US" sz="2000" b="1" i="1" u="sng" dirty="0">
                <a:latin typeface="Consolas" panose="020B0609020204030204" pitchFamily="49" charset="0"/>
              </a:rPr>
              <a:t>NOTE</a:t>
            </a:r>
            <a:r>
              <a:rPr lang="en-US" sz="2000" dirty="0">
                <a:latin typeface="Consolas" panose="020B0609020204030204" pitchFamily="49" charset="0"/>
              </a:rPr>
              <a:t>:	The Key Vault secrets contain</a:t>
            </a:r>
          </a:p>
          <a:p>
            <a:r>
              <a:rPr lang="en-US" sz="2000" dirty="0">
                <a:latin typeface="Consolas" panose="020B0609020204030204" pitchFamily="49" charset="0"/>
              </a:rPr>
              <a:t>	the Username and Password for</a:t>
            </a:r>
          </a:p>
          <a:p>
            <a:r>
              <a:rPr lang="en-US" sz="2000" dirty="0">
                <a:latin typeface="Consolas" panose="020B0609020204030204" pitchFamily="49" charset="0"/>
              </a:rPr>
              <a:t>	the VMs we will create today!</a:t>
            </a:r>
          </a:p>
        </p:txBody>
      </p:sp>
    </p:spTree>
    <p:extLst>
      <p:ext uri="{BB962C8B-B14F-4D97-AF65-F5344CB8AC3E}">
        <p14:creationId xmlns:p14="http://schemas.microsoft.com/office/powerpoint/2010/main" val="3676795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90557-EF48-41F2-A5FF-1E869AE34A4E}"/>
              </a:ext>
            </a:extLst>
          </p:cNvPr>
          <p:cNvSpPr>
            <a:spLocks noGrp="1"/>
          </p:cNvSpPr>
          <p:nvPr>
            <p:ph type="title"/>
          </p:nvPr>
        </p:nvSpPr>
        <p:spPr/>
        <p:txBody>
          <a:bodyPr/>
          <a:lstStyle/>
          <a:p>
            <a:r>
              <a:rPr lang="en-US"/>
              <a:t>Secure network infrastructure</a:t>
            </a:r>
          </a:p>
        </p:txBody>
      </p:sp>
      <p:sp>
        <p:nvSpPr>
          <p:cNvPr id="5" name="Text Placeholder 4">
            <a:extLst>
              <a:ext uri="{FF2B5EF4-FFF2-40B4-BE49-F238E27FC236}">
                <a16:creationId xmlns:a16="http://schemas.microsoft.com/office/drawing/2014/main" id="{00DF42BF-BD7C-40EF-802D-D1E5D1C548D2}"/>
              </a:ext>
            </a:extLst>
          </p:cNvPr>
          <p:cNvSpPr>
            <a:spLocks noGrp="1"/>
          </p:cNvSpPr>
          <p:nvPr>
            <p:ph type="body" sz="quarter" idx="12"/>
          </p:nvPr>
        </p:nvSpPr>
        <p:spPr>
          <a:xfrm>
            <a:off x="6853286" y="1242146"/>
            <a:ext cx="4756101" cy="4462760"/>
          </a:xfrm>
        </p:spPr>
        <p:txBody>
          <a:bodyPr/>
          <a:lstStyle/>
          <a:p>
            <a:pPr lvl="1"/>
            <a:r>
              <a:rPr lang="en-US" dirty="0"/>
              <a:t>Azure Virtual Network</a:t>
            </a:r>
          </a:p>
          <a:p>
            <a:pPr lvl="1"/>
            <a:r>
              <a:rPr lang="en-US" dirty="0"/>
              <a:t>Azure Virtual Network NAT</a:t>
            </a:r>
          </a:p>
          <a:p>
            <a:pPr lvl="1"/>
            <a:r>
              <a:rPr lang="en-US" dirty="0"/>
              <a:t>Azure Private Link</a:t>
            </a:r>
          </a:p>
          <a:p>
            <a:pPr lvl="1"/>
            <a:r>
              <a:rPr lang="en-US" dirty="0"/>
              <a:t>Azure DNS</a:t>
            </a:r>
          </a:p>
          <a:p>
            <a:pPr lvl="1"/>
            <a:r>
              <a:rPr lang="en-US" dirty="0"/>
              <a:t>Azure Firewall </a:t>
            </a:r>
          </a:p>
          <a:p>
            <a:pPr lvl="1"/>
            <a:r>
              <a:rPr lang="en-US" dirty="0"/>
              <a:t>Azure Firewall Manager</a:t>
            </a:r>
          </a:p>
          <a:p>
            <a:pPr lvl="1"/>
            <a:r>
              <a:rPr lang="en-US" dirty="0"/>
              <a:t>Azure DDoS Protection</a:t>
            </a:r>
          </a:p>
          <a:p>
            <a:pPr lvl="1"/>
            <a:r>
              <a:rPr lang="en-US" dirty="0"/>
              <a:t>Azure Bastion</a:t>
            </a:r>
          </a:p>
          <a:p>
            <a:pPr lvl="1"/>
            <a:r>
              <a:rPr lang="en-US" dirty="0"/>
              <a:t>Network Watcher</a:t>
            </a:r>
          </a:p>
          <a:p>
            <a:pPr lvl="1"/>
            <a:r>
              <a:rPr lang="en-US" dirty="0"/>
              <a:t>Azure Monitoring</a:t>
            </a:r>
          </a:p>
        </p:txBody>
      </p:sp>
      <p:sp>
        <p:nvSpPr>
          <p:cNvPr id="3" name="Freeform 128">
            <a:extLst>
              <a:ext uri="{FF2B5EF4-FFF2-40B4-BE49-F238E27FC236}">
                <a16:creationId xmlns:a16="http://schemas.microsoft.com/office/drawing/2014/main" id="{17819B1C-0679-4D10-A221-D3E9F4FFE09E}"/>
              </a:ext>
            </a:extLst>
          </p:cNvPr>
          <p:cNvSpPr>
            <a:spLocks/>
          </p:cNvSpPr>
          <p:nvPr/>
        </p:nvSpPr>
        <p:spPr bwMode="auto">
          <a:xfrm>
            <a:off x="584981" y="2135227"/>
            <a:ext cx="445240" cy="558118"/>
          </a:xfrm>
          <a:custGeom>
            <a:avLst/>
            <a:gdLst>
              <a:gd name="T0" fmla="*/ 69 w 138"/>
              <a:gd name="T1" fmla="*/ 173 h 173"/>
              <a:gd name="T2" fmla="*/ 69 w 138"/>
              <a:gd name="T3" fmla="*/ 173 h 173"/>
              <a:gd name="T4" fmla="*/ 0 w 138"/>
              <a:gd name="T5" fmla="*/ 77 h 173"/>
              <a:gd name="T6" fmla="*/ 0 w 138"/>
              <a:gd name="T7" fmla="*/ 29 h 173"/>
              <a:gd name="T8" fmla="*/ 4 w 138"/>
              <a:gd name="T9" fmla="*/ 29 h 173"/>
              <a:gd name="T10" fmla="*/ 67 w 138"/>
              <a:gd name="T11" fmla="*/ 2 h 173"/>
              <a:gd name="T12" fmla="*/ 69 w 138"/>
              <a:gd name="T13" fmla="*/ 0 h 173"/>
              <a:gd name="T14" fmla="*/ 72 w 138"/>
              <a:gd name="T15" fmla="*/ 2 h 173"/>
              <a:gd name="T16" fmla="*/ 135 w 138"/>
              <a:gd name="T17" fmla="*/ 29 h 173"/>
              <a:gd name="T18" fmla="*/ 138 w 138"/>
              <a:gd name="T19" fmla="*/ 29 h 173"/>
              <a:gd name="T20" fmla="*/ 138 w 138"/>
              <a:gd name="T21" fmla="*/ 78 h 173"/>
              <a:gd name="T22" fmla="*/ 69 w 138"/>
              <a:gd name="T23" fmla="*/ 173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8" h="173">
                <a:moveTo>
                  <a:pt x="69" y="173"/>
                </a:moveTo>
                <a:cubicBezTo>
                  <a:pt x="69" y="173"/>
                  <a:pt x="69" y="173"/>
                  <a:pt x="69" y="173"/>
                </a:cubicBezTo>
                <a:cubicBezTo>
                  <a:pt x="50" y="173"/>
                  <a:pt x="0" y="140"/>
                  <a:pt x="0" y="77"/>
                </a:cubicBezTo>
                <a:cubicBezTo>
                  <a:pt x="0" y="29"/>
                  <a:pt x="0" y="29"/>
                  <a:pt x="0" y="29"/>
                </a:cubicBezTo>
                <a:cubicBezTo>
                  <a:pt x="4" y="29"/>
                  <a:pt x="4" y="29"/>
                  <a:pt x="4" y="29"/>
                </a:cubicBezTo>
                <a:cubicBezTo>
                  <a:pt x="4" y="29"/>
                  <a:pt x="35" y="32"/>
                  <a:pt x="67" y="2"/>
                </a:cubicBezTo>
                <a:cubicBezTo>
                  <a:pt x="69" y="0"/>
                  <a:pt x="69" y="0"/>
                  <a:pt x="69" y="0"/>
                </a:cubicBezTo>
                <a:cubicBezTo>
                  <a:pt x="72" y="2"/>
                  <a:pt x="72" y="2"/>
                  <a:pt x="72" y="2"/>
                </a:cubicBezTo>
                <a:cubicBezTo>
                  <a:pt x="106" y="29"/>
                  <a:pt x="135" y="29"/>
                  <a:pt x="135" y="29"/>
                </a:cubicBezTo>
                <a:cubicBezTo>
                  <a:pt x="138" y="29"/>
                  <a:pt x="138" y="29"/>
                  <a:pt x="138" y="29"/>
                </a:cubicBezTo>
                <a:cubicBezTo>
                  <a:pt x="138" y="78"/>
                  <a:pt x="138" y="78"/>
                  <a:pt x="138" y="78"/>
                </a:cubicBezTo>
                <a:cubicBezTo>
                  <a:pt x="138" y="140"/>
                  <a:pt x="88" y="173"/>
                  <a:pt x="69" y="173"/>
                </a:cubicBezTo>
                <a:close/>
              </a:path>
            </a:pathLst>
          </a:custGeom>
          <a:solidFill>
            <a:srgbClr val="0078D4"/>
          </a:solidFill>
          <a:ln w="9525">
            <a:noFill/>
            <a:round/>
            <a:headEnd/>
            <a:tailEnd/>
          </a:ln>
        </p:spPr>
        <p:style>
          <a:lnRef idx="0">
            <a:scrgbClr r="0" g="0" b="0"/>
          </a:lnRef>
          <a:fillRef idx="0">
            <a:scrgbClr r="0" g="0" b="0"/>
          </a:fillRef>
          <a:effectRef idx="0">
            <a:scrgbClr r="0" g="0" b="0"/>
          </a:effectRef>
          <a:fontRef idx="major"/>
        </p:style>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j-ea"/>
              <a:cs typeface="+mj-cs"/>
            </a:endParaRPr>
          </a:p>
        </p:txBody>
      </p:sp>
      <p:sp>
        <p:nvSpPr>
          <p:cNvPr id="8" name="cloud 4" descr="cloud">
            <a:extLst>
              <a:ext uri="{FF2B5EF4-FFF2-40B4-BE49-F238E27FC236}">
                <a16:creationId xmlns:a16="http://schemas.microsoft.com/office/drawing/2014/main" id="{00BC77AD-9479-4247-BE95-5A4298BD51C7}"/>
              </a:ext>
            </a:extLst>
          </p:cNvPr>
          <p:cNvSpPr>
            <a:spLocks noChangeAspect="1"/>
          </p:cNvSpPr>
          <p:nvPr/>
        </p:nvSpPr>
        <p:spPr bwMode="auto">
          <a:xfrm flipV="1">
            <a:off x="733891" y="2409084"/>
            <a:ext cx="494618" cy="272658"/>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solidFill>
            <a:srgbClr val="50E6FF"/>
          </a:solidFill>
          <a:ln w="25400" cap="flat">
            <a:noFill/>
            <a:prstDash val="solid"/>
            <a:miter lim="800000"/>
            <a:headEnd/>
            <a:tailEnd/>
          </a:ln>
        </p:spPr>
        <p:style>
          <a:lnRef idx="0">
            <a:scrgbClr r="0" g="0" b="0"/>
          </a:lnRef>
          <a:fillRef idx="0">
            <a:scrgbClr r="0" g="0" b="0"/>
          </a:fillRef>
          <a:effectRef idx="0">
            <a:scrgbClr r="0" g="0" b="0"/>
          </a:effectRef>
          <a:fontRef idx="major"/>
        </p:style>
        <p:txBody>
          <a:bodyPr vert="horz" wrap="square" lIns="87880" tIns="43940" rIns="87880" bIns="43940" numCol="1" anchor="t" anchorCtr="0" compatLnSpc="1">
            <a:prstTxWarp prst="textNoShape">
              <a:avLst/>
            </a:prstTxWarp>
          </a:bodyPr>
          <a:lstStyle/>
          <a:p>
            <a:pPr marL="0" marR="0" lvl="0" indent="0" algn="ctr"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353535"/>
              </a:solidFill>
              <a:effectLst/>
              <a:uLnTx/>
              <a:uFillTx/>
              <a:latin typeface="Segoe UI Semilight"/>
              <a:ea typeface="+mj-ea"/>
              <a:cs typeface="+mj-cs"/>
            </a:endParaRPr>
          </a:p>
        </p:txBody>
      </p:sp>
    </p:spTree>
    <p:extLst>
      <p:ext uri="{BB962C8B-B14F-4D97-AF65-F5344CB8AC3E}">
        <p14:creationId xmlns:p14="http://schemas.microsoft.com/office/powerpoint/2010/main" val="1264007655"/>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Session learning objectives</a:t>
            </a:r>
          </a:p>
        </p:txBody>
      </p:sp>
      <p:sp>
        <p:nvSpPr>
          <p:cNvPr id="5" name="Text Placeholder 4"/>
          <p:cNvSpPr>
            <a:spLocks noGrp="1"/>
          </p:cNvSpPr>
          <p:nvPr>
            <p:ph type="body" sz="quarter" idx="10"/>
          </p:nvPr>
        </p:nvSpPr>
        <p:spPr>
          <a:xfrm>
            <a:off x="584200" y="1435497"/>
            <a:ext cx="11018520" cy="5210400"/>
          </a:xfrm>
        </p:spPr>
        <p:txBody>
          <a:bodyPr>
            <a:normAutofit/>
          </a:bodyPr>
          <a:lstStyle/>
          <a:p>
            <a:pPr marL="0" indent="0">
              <a:buNone/>
            </a:pPr>
            <a:r>
              <a:rPr lang="en-US" sz="2000" dirty="0">
                <a:latin typeface="+mn-lt"/>
              </a:rPr>
              <a:t>Business Problem:</a:t>
            </a:r>
          </a:p>
          <a:p>
            <a:r>
              <a:rPr lang="en-US" sz="2000" dirty="0">
                <a:latin typeface="+mn-lt"/>
              </a:rPr>
              <a:t>Contoso wants to host a web site in Azure but is concerned about security.</a:t>
            </a:r>
          </a:p>
          <a:p>
            <a:pPr marL="0" indent="0">
              <a:buNone/>
            </a:pPr>
            <a:endParaRPr lang="en-US" sz="2000" dirty="0">
              <a:latin typeface="+mn-lt"/>
            </a:endParaRPr>
          </a:p>
          <a:p>
            <a:pPr marL="0" indent="0">
              <a:buNone/>
            </a:pPr>
            <a:r>
              <a:rPr lang="en-US" sz="2000" dirty="0">
                <a:latin typeface="+mn-lt"/>
              </a:rPr>
              <a:t>At the end of this session, you should be better able to…</a:t>
            </a:r>
          </a:p>
          <a:p>
            <a:r>
              <a:rPr lang="en-US" sz="2000" dirty="0">
                <a:latin typeface="+mn-lt"/>
              </a:rPr>
              <a:t>discuss Azure Networking options in general</a:t>
            </a:r>
          </a:p>
          <a:p>
            <a:r>
              <a:rPr lang="en-US" sz="2000" dirty="0">
                <a:latin typeface="+mn-lt"/>
              </a:rPr>
              <a:t>describe how virtual networks can be used, including VNet Peering</a:t>
            </a:r>
          </a:p>
          <a:p>
            <a:r>
              <a:rPr lang="en-US" sz="2000" dirty="0">
                <a:latin typeface="+mn-lt"/>
              </a:rPr>
              <a:t>describe connectivity options from on-premises to Azure</a:t>
            </a:r>
          </a:p>
          <a:p>
            <a:r>
              <a:rPr lang="en-US" sz="2000" dirty="0">
                <a:latin typeface="+mn-lt"/>
              </a:rPr>
              <a:t>know how to implement and configure Azure Firewall</a:t>
            </a:r>
          </a:p>
          <a:p>
            <a:r>
              <a:rPr lang="en-US" sz="2000" dirty="0">
                <a:latin typeface="+mn-lt"/>
              </a:rPr>
              <a:t>understand and describe the three rule types associated with Azure Firewall</a:t>
            </a:r>
          </a:p>
          <a:p>
            <a:r>
              <a:rPr lang="en-US" sz="2000" dirty="0">
                <a:latin typeface="+mn-lt"/>
              </a:rPr>
              <a:t>understand how to monitor and track events on the Azure Firewall </a:t>
            </a:r>
          </a:p>
        </p:txBody>
      </p:sp>
    </p:spTree>
    <p:extLst>
      <p:ext uri="{BB962C8B-B14F-4D97-AF65-F5344CB8AC3E}">
        <p14:creationId xmlns:p14="http://schemas.microsoft.com/office/powerpoint/2010/main" val="2892219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8" name="Rectangle 67">
            <a:extLst>
              <a:ext uri="{FF2B5EF4-FFF2-40B4-BE49-F238E27FC236}">
                <a16:creationId xmlns:a16="http://schemas.microsoft.com/office/drawing/2014/main" id="{B7349871-A95D-488E-B6D3-2FCDC3671896}"/>
              </a:ext>
            </a:extLst>
          </p:cNvPr>
          <p:cNvSpPr/>
          <p:nvPr/>
        </p:nvSpPr>
        <p:spPr bwMode="auto">
          <a:xfrm>
            <a:off x="5351720" y="1483424"/>
            <a:ext cx="6840279" cy="5374576"/>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 name="Title 1">
            <a:extLst>
              <a:ext uri="{FF2B5EF4-FFF2-40B4-BE49-F238E27FC236}">
                <a16:creationId xmlns:a16="http://schemas.microsoft.com/office/drawing/2014/main" id="{958DB064-A300-4CFC-9FB3-5BCB91187392}"/>
              </a:ext>
            </a:extLst>
          </p:cNvPr>
          <p:cNvSpPr>
            <a:spLocks noGrp="1"/>
          </p:cNvSpPr>
          <p:nvPr>
            <p:ph type="title"/>
          </p:nvPr>
        </p:nvSpPr>
        <p:spPr>
          <a:xfrm>
            <a:off x="1283011" y="249305"/>
            <a:ext cx="4021014" cy="553998"/>
          </a:xfrm>
        </p:spPr>
        <p:txBody>
          <a:bodyPr/>
          <a:lstStyle/>
          <a:p>
            <a:r>
              <a:rPr lang="en-US"/>
              <a:t>Virtual Networks</a:t>
            </a:r>
          </a:p>
        </p:txBody>
      </p:sp>
      <p:sp>
        <p:nvSpPr>
          <p:cNvPr id="35" name="TextBox 34">
            <a:extLst>
              <a:ext uri="{FF2B5EF4-FFF2-40B4-BE49-F238E27FC236}">
                <a16:creationId xmlns:a16="http://schemas.microsoft.com/office/drawing/2014/main" id="{1C485D5A-AF6C-4094-8544-99C9FB6B5542}"/>
              </a:ext>
            </a:extLst>
          </p:cNvPr>
          <p:cNvSpPr txBox="1"/>
          <p:nvPr/>
        </p:nvSpPr>
        <p:spPr>
          <a:xfrm>
            <a:off x="11054161" y="3378796"/>
            <a:ext cx="1037884" cy="184666"/>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On-premises</a:t>
            </a:r>
          </a:p>
        </p:txBody>
      </p:sp>
      <p:grpSp>
        <p:nvGrpSpPr>
          <p:cNvPr id="77" name="Group 76">
            <a:extLst>
              <a:ext uri="{FF2B5EF4-FFF2-40B4-BE49-F238E27FC236}">
                <a16:creationId xmlns:a16="http://schemas.microsoft.com/office/drawing/2014/main" id="{F7B84101-8A98-45D8-80DB-62558119A56A}"/>
              </a:ext>
            </a:extLst>
          </p:cNvPr>
          <p:cNvGrpSpPr/>
          <p:nvPr/>
        </p:nvGrpSpPr>
        <p:grpSpPr>
          <a:xfrm>
            <a:off x="5426120" y="1640264"/>
            <a:ext cx="6485446" cy="3734312"/>
            <a:chOff x="5473774" y="1941922"/>
            <a:chExt cx="6485446" cy="3734312"/>
          </a:xfrm>
        </p:grpSpPr>
        <p:sp>
          <p:nvSpPr>
            <p:cNvPr id="3" name="Rectangle 2">
              <a:extLst>
                <a:ext uri="{FF2B5EF4-FFF2-40B4-BE49-F238E27FC236}">
                  <a16:creationId xmlns:a16="http://schemas.microsoft.com/office/drawing/2014/main" id="{03F8D4B4-81BD-43D6-8CC4-6589612A6BF8}"/>
                </a:ext>
              </a:extLst>
            </p:cNvPr>
            <p:cNvSpPr/>
            <p:nvPr/>
          </p:nvSpPr>
          <p:spPr bwMode="auto">
            <a:xfrm>
              <a:off x="7092049" y="2194583"/>
              <a:ext cx="3268192" cy="1977922"/>
            </a:xfrm>
            <a:prstGeom prst="rect">
              <a:avLst/>
            </a:prstGeom>
            <a:noFill/>
            <a:ln w="19050" cap="flat" cmpd="sng" algn="ctr">
              <a:solidFill>
                <a:schemeClr val="accent1"/>
              </a:solidFill>
              <a:prstDash val="dash"/>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400" b="0" i="0" u="none" strike="noStrike" kern="0" cap="none" spc="0" normalizeH="0" baseline="0" noProof="0">
                <a:ln>
                  <a:noFill/>
                </a:ln>
                <a:solidFill>
                  <a:srgbClr val="2F2F2F"/>
                </a:solidFill>
                <a:effectLst/>
                <a:uLnTx/>
                <a:uFillTx/>
                <a:latin typeface="Segoe UI Semibold" panose="020B0702040204020203" pitchFamily="34" charset="0"/>
                <a:ea typeface="+mn-ea"/>
                <a:cs typeface="Segoe UI Semibold" panose="020B0702040204020203" pitchFamily="34" charset="0"/>
              </a:endParaRPr>
            </a:p>
          </p:txBody>
        </p:sp>
        <p:sp>
          <p:nvSpPr>
            <p:cNvPr id="4" name="building_5">
              <a:extLst>
                <a:ext uri="{FF2B5EF4-FFF2-40B4-BE49-F238E27FC236}">
                  <a16:creationId xmlns:a16="http://schemas.microsoft.com/office/drawing/2014/main" id="{CF4F6F56-1D44-4DD3-9977-DD2AC4FC4281}"/>
                </a:ext>
              </a:extLst>
            </p:cNvPr>
            <p:cNvSpPr>
              <a:spLocks noChangeAspect="1" noEditPoints="1"/>
            </p:cNvSpPr>
            <p:nvPr/>
          </p:nvSpPr>
          <p:spPr bwMode="auto">
            <a:xfrm>
              <a:off x="11119508" y="2615121"/>
              <a:ext cx="839712" cy="911992"/>
            </a:xfrm>
            <a:custGeom>
              <a:avLst/>
              <a:gdLst>
                <a:gd name="T0" fmla="*/ 299 w 395"/>
                <a:gd name="T1" fmla="*/ 151 h 429"/>
                <a:gd name="T2" fmla="*/ 299 w 395"/>
                <a:gd name="T3" fmla="*/ 429 h 429"/>
                <a:gd name="T4" fmla="*/ 242 w 395"/>
                <a:gd name="T5" fmla="*/ 429 h 429"/>
                <a:gd name="T6" fmla="*/ 242 w 395"/>
                <a:gd name="T7" fmla="*/ 333 h 429"/>
                <a:gd name="T8" fmla="*/ 181 w 395"/>
                <a:gd name="T9" fmla="*/ 333 h 429"/>
                <a:gd name="T10" fmla="*/ 181 w 395"/>
                <a:gd name="T11" fmla="*/ 429 h 429"/>
                <a:gd name="T12" fmla="*/ 121 w 395"/>
                <a:gd name="T13" fmla="*/ 429 h 429"/>
                <a:gd name="T14" fmla="*/ 121 w 395"/>
                <a:gd name="T15" fmla="*/ 151 h 429"/>
                <a:gd name="T16" fmla="*/ 211 w 395"/>
                <a:gd name="T17" fmla="*/ 151 h 429"/>
                <a:gd name="T18" fmla="*/ 299 w 395"/>
                <a:gd name="T19" fmla="*/ 151 h 429"/>
                <a:gd name="T20" fmla="*/ 211 w 395"/>
                <a:gd name="T21" fmla="*/ 151 h 429"/>
                <a:gd name="T22" fmla="*/ 211 w 395"/>
                <a:gd name="T23" fmla="*/ 92 h 429"/>
                <a:gd name="T24" fmla="*/ 0 w 395"/>
                <a:gd name="T25" fmla="*/ 92 h 429"/>
                <a:gd name="T26" fmla="*/ 0 w 395"/>
                <a:gd name="T27" fmla="*/ 429 h 429"/>
                <a:gd name="T28" fmla="*/ 395 w 395"/>
                <a:gd name="T29" fmla="*/ 429 h 429"/>
                <a:gd name="T30" fmla="*/ 395 w 395"/>
                <a:gd name="T31" fmla="*/ 123 h 429"/>
                <a:gd name="T32" fmla="*/ 268 w 395"/>
                <a:gd name="T33" fmla="*/ 0 h 429"/>
                <a:gd name="T34" fmla="*/ 268 w 395"/>
                <a:gd name="T35" fmla="*/ 151 h 429"/>
                <a:gd name="T36" fmla="*/ 62 w 395"/>
                <a:gd name="T37" fmla="*/ 151 h 429"/>
                <a:gd name="T38" fmla="*/ 56 w 395"/>
                <a:gd name="T39" fmla="*/ 151 h 429"/>
                <a:gd name="T40" fmla="*/ 56 w 395"/>
                <a:gd name="T41" fmla="*/ 155 h 429"/>
                <a:gd name="T42" fmla="*/ 62 w 395"/>
                <a:gd name="T43" fmla="*/ 155 h 429"/>
                <a:gd name="T44" fmla="*/ 62 w 395"/>
                <a:gd name="T45" fmla="*/ 151 h 429"/>
                <a:gd name="T46" fmla="*/ 62 w 395"/>
                <a:gd name="T47" fmla="*/ 211 h 429"/>
                <a:gd name="T48" fmla="*/ 56 w 395"/>
                <a:gd name="T49" fmla="*/ 211 h 429"/>
                <a:gd name="T50" fmla="*/ 56 w 395"/>
                <a:gd name="T51" fmla="*/ 217 h 429"/>
                <a:gd name="T52" fmla="*/ 62 w 395"/>
                <a:gd name="T53" fmla="*/ 217 h 429"/>
                <a:gd name="T54" fmla="*/ 62 w 395"/>
                <a:gd name="T55" fmla="*/ 211 h 429"/>
                <a:gd name="T56" fmla="*/ 62 w 395"/>
                <a:gd name="T57" fmla="*/ 271 h 429"/>
                <a:gd name="T58" fmla="*/ 56 w 395"/>
                <a:gd name="T59" fmla="*/ 271 h 429"/>
                <a:gd name="T60" fmla="*/ 56 w 395"/>
                <a:gd name="T61" fmla="*/ 277 h 429"/>
                <a:gd name="T62" fmla="*/ 62 w 395"/>
                <a:gd name="T63" fmla="*/ 277 h 429"/>
                <a:gd name="T64" fmla="*/ 62 w 395"/>
                <a:gd name="T65" fmla="*/ 271 h 429"/>
                <a:gd name="T66" fmla="*/ 62 w 395"/>
                <a:gd name="T67" fmla="*/ 332 h 429"/>
                <a:gd name="T68" fmla="*/ 56 w 395"/>
                <a:gd name="T69" fmla="*/ 332 h 429"/>
                <a:gd name="T70" fmla="*/ 56 w 395"/>
                <a:gd name="T71" fmla="*/ 337 h 429"/>
                <a:gd name="T72" fmla="*/ 62 w 395"/>
                <a:gd name="T73" fmla="*/ 337 h 429"/>
                <a:gd name="T74" fmla="*/ 62 w 395"/>
                <a:gd name="T75" fmla="*/ 332 h 429"/>
                <a:gd name="T76" fmla="*/ 62 w 395"/>
                <a:gd name="T77" fmla="*/ 392 h 429"/>
                <a:gd name="T78" fmla="*/ 56 w 395"/>
                <a:gd name="T79" fmla="*/ 392 h 429"/>
                <a:gd name="T80" fmla="*/ 56 w 395"/>
                <a:gd name="T81" fmla="*/ 397 h 429"/>
                <a:gd name="T82" fmla="*/ 62 w 395"/>
                <a:gd name="T83" fmla="*/ 397 h 429"/>
                <a:gd name="T84" fmla="*/ 62 w 395"/>
                <a:gd name="T85" fmla="*/ 392 h 429"/>
                <a:gd name="T86" fmla="*/ 182 w 395"/>
                <a:gd name="T87" fmla="*/ 211 h 429"/>
                <a:gd name="T88" fmla="*/ 177 w 395"/>
                <a:gd name="T89" fmla="*/ 211 h 429"/>
                <a:gd name="T90" fmla="*/ 177 w 395"/>
                <a:gd name="T91" fmla="*/ 217 h 429"/>
                <a:gd name="T92" fmla="*/ 182 w 395"/>
                <a:gd name="T93" fmla="*/ 217 h 429"/>
                <a:gd name="T94" fmla="*/ 182 w 395"/>
                <a:gd name="T95" fmla="*/ 211 h 429"/>
                <a:gd name="T96" fmla="*/ 182 w 395"/>
                <a:gd name="T97" fmla="*/ 273 h 429"/>
                <a:gd name="T98" fmla="*/ 177 w 395"/>
                <a:gd name="T99" fmla="*/ 273 h 429"/>
                <a:gd name="T100" fmla="*/ 177 w 395"/>
                <a:gd name="T101" fmla="*/ 277 h 429"/>
                <a:gd name="T102" fmla="*/ 182 w 395"/>
                <a:gd name="T103" fmla="*/ 277 h 429"/>
                <a:gd name="T104" fmla="*/ 182 w 395"/>
                <a:gd name="T105" fmla="*/ 273 h 429"/>
                <a:gd name="T106" fmla="*/ 243 w 395"/>
                <a:gd name="T107" fmla="*/ 211 h 429"/>
                <a:gd name="T108" fmla="*/ 237 w 395"/>
                <a:gd name="T109" fmla="*/ 211 h 429"/>
                <a:gd name="T110" fmla="*/ 237 w 395"/>
                <a:gd name="T111" fmla="*/ 217 h 429"/>
                <a:gd name="T112" fmla="*/ 243 w 395"/>
                <a:gd name="T113" fmla="*/ 217 h 429"/>
                <a:gd name="T114" fmla="*/ 243 w 395"/>
                <a:gd name="T115" fmla="*/ 211 h 429"/>
                <a:gd name="T116" fmla="*/ 243 w 395"/>
                <a:gd name="T117" fmla="*/ 273 h 429"/>
                <a:gd name="T118" fmla="*/ 237 w 395"/>
                <a:gd name="T119" fmla="*/ 273 h 429"/>
                <a:gd name="T120" fmla="*/ 237 w 395"/>
                <a:gd name="T121" fmla="*/ 277 h 429"/>
                <a:gd name="T122" fmla="*/ 243 w 395"/>
                <a:gd name="T123" fmla="*/ 277 h 429"/>
                <a:gd name="T124" fmla="*/ 243 w 395"/>
                <a:gd name="T125" fmla="*/ 273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95" h="429">
                  <a:moveTo>
                    <a:pt x="299" y="151"/>
                  </a:moveTo>
                  <a:lnTo>
                    <a:pt x="299" y="429"/>
                  </a:lnTo>
                  <a:lnTo>
                    <a:pt x="242" y="429"/>
                  </a:lnTo>
                  <a:lnTo>
                    <a:pt x="242" y="333"/>
                  </a:lnTo>
                  <a:lnTo>
                    <a:pt x="181" y="333"/>
                  </a:lnTo>
                  <a:lnTo>
                    <a:pt x="181" y="429"/>
                  </a:lnTo>
                  <a:lnTo>
                    <a:pt x="121" y="429"/>
                  </a:lnTo>
                  <a:lnTo>
                    <a:pt x="121" y="151"/>
                  </a:lnTo>
                  <a:lnTo>
                    <a:pt x="211" y="151"/>
                  </a:lnTo>
                  <a:lnTo>
                    <a:pt x="299" y="151"/>
                  </a:lnTo>
                  <a:moveTo>
                    <a:pt x="211" y="151"/>
                  </a:moveTo>
                  <a:lnTo>
                    <a:pt x="211" y="92"/>
                  </a:lnTo>
                  <a:lnTo>
                    <a:pt x="0" y="92"/>
                  </a:lnTo>
                  <a:lnTo>
                    <a:pt x="0" y="429"/>
                  </a:lnTo>
                  <a:moveTo>
                    <a:pt x="395" y="429"/>
                  </a:moveTo>
                  <a:lnTo>
                    <a:pt x="395" y="123"/>
                  </a:lnTo>
                  <a:lnTo>
                    <a:pt x="268" y="0"/>
                  </a:lnTo>
                  <a:lnTo>
                    <a:pt x="268" y="151"/>
                  </a:lnTo>
                  <a:moveTo>
                    <a:pt x="62" y="151"/>
                  </a:moveTo>
                  <a:lnTo>
                    <a:pt x="56" y="151"/>
                  </a:lnTo>
                  <a:lnTo>
                    <a:pt x="56" y="155"/>
                  </a:lnTo>
                  <a:lnTo>
                    <a:pt x="62" y="155"/>
                  </a:lnTo>
                  <a:lnTo>
                    <a:pt x="62" y="151"/>
                  </a:lnTo>
                  <a:moveTo>
                    <a:pt x="62" y="211"/>
                  </a:moveTo>
                  <a:lnTo>
                    <a:pt x="56" y="211"/>
                  </a:lnTo>
                  <a:lnTo>
                    <a:pt x="56" y="217"/>
                  </a:lnTo>
                  <a:lnTo>
                    <a:pt x="62" y="217"/>
                  </a:lnTo>
                  <a:lnTo>
                    <a:pt x="62" y="211"/>
                  </a:lnTo>
                  <a:moveTo>
                    <a:pt x="62" y="271"/>
                  </a:moveTo>
                  <a:lnTo>
                    <a:pt x="56" y="271"/>
                  </a:lnTo>
                  <a:lnTo>
                    <a:pt x="56" y="277"/>
                  </a:lnTo>
                  <a:lnTo>
                    <a:pt x="62" y="277"/>
                  </a:lnTo>
                  <a:lnTo>
                    <a:pt x="62" y="271"/>
                  </a:lnTo>
                  <a:moveTo>
                    <a:pt x="62" y="332"/>
                  </a:moveTo>
                  <a:lnTo>
                    <a:pt x="56" y="332"/>
                  </a:lnTo>
                  <a:lnTo>
                    <a:pt x="56" y="337"/>
                  </a:lnTo>
                  <a:lnTo>
                    <a:pt x="62" y="337"/>
                  </a:lnTo>
                  <a:lnTo>
                    <a:pt x="62" y="332"/>
                  </a:lnTo>
                  <a:moveTo>
                    <a:pt x="62" y="392"/>
                  </a:moveTo>
                  <a:lnTo>
                    <a:pt x="56" y="392"/>
                  </a:lnTo>
                  <a:lnTo>
                    <a:pt x="56" y="397"/>
                  </a:lnTo>
                  <a:lnTo>
                    <a:pt x="62" y="397"/>
                  </a:lnTo>
                  <a:lnTo>
                    <a:pt x="62" y="392"/>
                  </a:lnTo>
                  <a:moveTo>
                    <a:pt x="182" y="211"/>
                  </a:moveTo>
                  <a:lnTo>
                    <a:pt x="177" y="211"/>
                  </a:lnTo>
                  <a:lnTo>
                    <a:pt x="177" y="217"/>
                  </a:lnTo>
                  <a:lnTo>
                    <a:pt x="182" y="217"/>
                  </a:lnTo>
                  <a:lnTo>
                    <a:pt x="182" y="211"/>
                  </a:lnTo>
                  <a:moveTo>
                    <a:pt x="182" y="273"/>
                  </a:moveTo>
                  <a:lnTo>
                    <a:pt x="177" y="273"/>
                  </a:lnTo>
                  <a:lnTo>
                    <a:pt x="177" y="277"/>
                  </a:lnTo>
                  <a:lnTo>
                    <a:pt x="182" y="277"/>
                  </a:lnTo>
                  <a:lnTo>
                    <a:pt x="182" y="273"/>
                  </a:lnTo>
                  <a:moveTo>
                    <a:pt x="243" y="211"/>
                  </a:moveTo>
                  <a:lnTo>
                    <a:pt x="237" y="211"/>
                  </a:lnTo>
                  <a:lnTo>
                    <a:pt x="237" y="217"/>
                  </a:lnTo>
                  <a:lnTo>
                    <a:pt x="243" y="217"/>
                  </a:lnTo>
                  <a:lnTo>
                    <a:pt x="243" y="211"/>
                  </a:lnTo>
                  <a:moveTo>
                    <a:pt x="243" y="273"/>
                  </a:moveTo>
                  <a:lnTo>
                    <a:pt x="237" y="273"/>
                  </a:lnTo>
                  <a:lnTo>
                    <a:pt x="237" y="277"/>
                  </a:lnTo>
                  <a:lnTo>
                    <a:pt x="243" y="277"/>
                  </a:lnTo>
                  <a:lnTo>
                    <a:pt x="243" y="273"/>
                  </a:lnTo>
                </a:path>
              </a:pathLst>
            </a:custGeom>
            <a:noFill/>
            <a:ln w="2222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endParaRPr>
            </a:p>
          </p:txBody>
        </p:sp>
        <p:grpSp>
          <p:nvGrpSpPr>
            <p:cNvPr id="5" name="Group 4">
              <a:extLst>
                <a:ext uri="{FF2B5EF4-FFF2-40B4-BE49-F238E27FC236}">
                  <a16:creationId xmlns:a16="http://schemas.microsoft.com/office/drawing/2014/main" id="{132F4728-B697-486C-A9B9-53FEEA9BA429}"/>
                </a:ext>
              </a:extLst>
            </p:cNvPr>
            <p:cNvGrpSpPr/>
            <p:nvPr/>
          </p:nvGrpSpPr>
          <p:grpSpPr>
            <a:xfrm>
              <a:off x="5473774" y="2756900"/>
              <a:ext cx="770213" cy="770213"/>
              <a:chOff x="3379883" y="1211263"/>
              <a:chExt cx="2246098" cy="2246098"/>
            </a:xfrm>
          </p:grpSpPr>
          <p:sp>
            <p:nvSpPr>
              <p:cNvPr id="6" name="Oval 5">
                <a:extLst>
                  <a:ext uri="{FF2B5EF4-FFF2-40B4-BE49-F238E27FC236}">
                    <a16:creationId xmlns:a16="http://schemas.microsoft.com/office/drawing/2014/main" id="{0C7FFBBD-2631-47E3-B473-B55DA90A7FB0}"/>
                  </a:ext>
                </a:extLst>
              </p:cNvPr>
              <p:cNvSpPr/>
              <p:nvPr/>
            </p:nvSpPr>
            <p:spPr bwMode="auto">
              <a:xfrm>
                <a:off x="3379883" y="1211263"/>
                <a:ext cx="2246098" cy="2246098"/>
              </a:xfrm>
              <a:prstGeom prst="ellipse">
                <a:avLst/>
              </a:prstGeom>
              <a:noFill/>
              <a:ln w="1270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37" tIns="143389" rIns="179237" bIns="143389" numCol="1" spcCol="0" rtlCol="0" fromWordArt="0" anchor="t" anchorCtr="0" forceAA="0" compatLnSpc="1">
                <a:prstTxWarp prst="textNoShape">
                  <a:avLst/>
                </a:prstTxWarp>
                <a:noAutofit/>
              </a:bodyPr>
              <a:lstStyle/>
              <a:p>
                <a:pPr marL="0" marR="0" lvl="0" indent="0" algn="l" defTabSz="895943"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49"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endParaRPr>
              </a:p>
            </p:txBody>
          </p:sp>
          <p:grpSp>
            <p:nvGrpSpPr>
              <p:cNvPr id="7" name="Group 740">
                <a:extLst>
                  <a:ext uri="{FF2B5EF4-FFF2-40B4-BE49-F238E27FC236}">
                    <a16:creationId xmlns:a16="http://schemas.microsoft.com/office/drawing/2014/main" id="{4B36168B-8487-4DDA-981E-A3CA2AF328F8}"/>
                  </a:ext>
                </a:extLst>
              </p:cNvPr>
              <p:cNvGrpSpPr>
                <a:grpSpLocks noChangeAspect="1"/>
              </p:cNvGrpSpPr>
              <p:nvPr/>
            </p:nvGrpSpPr>
            <p:grpSpPr bwMode="auto">
              <a:xfrm>
                <a:off x="3688882" y="1636025"/>
                <a:ext cx="1628108" cy="1396574"/>
                <a:chOff x="7349" y="-2816"/>
                <a:chExt cx="661" cy="567"/>
              </a:xfrm>
              <a:solidFill>
                <a:schemeClr val="bg1">
                  <a:lumMod val="50000"/>
                </a:schemeClr>
              </a:solidFill>
            </p:grpSpPr>
            <p:sp>
              <p:nvSpPr>
                <p:cNvPr id="8" name="Freeform 741">
                  <a:extLst>
                    <a:ext uri="{FF2B5EF4-FFF2-40B4-BE49-F238E27FC236}">
                      <a16:creationId xmlns:a16="http://schemas.microsoft.com/office/drawing/2014/main" id="{D85F2E1D-E37B-44B4-AA25-2C6DE3D42774}"/>
                    </a:ext>
                  </a:extLst>
                </p:cNvPr>
                <p:cNvSpPr>
                  <a:spLocks/>
                </p:cNvSpPr>
                <p:nvPr/>
              </p:nvSpPr>
              <p:spPr bwMode="auto">
                <a:xfrm>
                  <a:off x="7573" y="-2676"/>
                  <a:ext cx="213" cy="427"/>
                </a:xfrm>
                <a:custGeom>
                  <a:avLst/>
                  <a:gdLst>
                    <a:gd name="T0" fmla="*/ 73 w 90"/>
                    <a:gd name="T1" fmla="*/ 0 h 181"/>
                    <a:gd name="T2" fmla="*/ 17 w 90"/>
                    <a:gd name="T3" fmla="*/ 0 h 181"/>
                    <a:gd name="T4" fmla="*/ 0 w 90"/>
                    <a:gd name="T5" fmla="*/ 17 h 181"/>
                    <a:gd name="T6" fmla="*/ 0 w 90"/>
                    <a:gd name="T7" fmla="*/ 93 h 181"/>
                    <a:gd name="T8" fmla="*/ 17 w 90"/>
                    <a:gd name="T9" fmla="*/ 110 h 181"/>
                    <a:gd name="T10" fmla="*/ 17 w 90"/>
                    <a:gd name="T11" fmla="*/ 110 h 181"/>
                    <a:gd name="T12" fmla="*/ 17 w 90"/>
                    <a:gd name="T13" fmla="*/ 164 h 181"/>
                    <a:gd name="T14" fmla="*/ 33 w 90"/>
                    <a:gd name="T15" fmla="*/ 181 h 181"/>
                    <a:gd name="T16" fmla="*/ 57 w 90"/>
                    <a:gd name="T17" fmla="*/ 181 h 181"/>
                    <a:gd name="T18" fmla="*/ 73 w 90"/>
                    <a:gd name="T19" fmla="*/ 164 h 181"/>
                    <a:gd name="T20" fmla="*/ 73 w 90"/>
                    <a:gd name="T21" fmla="*/ 110 h 181"/>
                    <a:gd name="T22" fmla="*/ 73 w 90"/>
                    <a:gd name="T23" fmla="*/ 110 h 181"/>
                    <a:gd name="T24" fmla="*/ 90 w 90"/>
                    <a:gd name="T25" fmla="*/ 93 h 181"/>
                    <a:gd name="T26" fmla="*/ 90 w 90"/>
                    <a:gd name="T27" fmla="*/ 17 h 181"/>
                    <a:gd name="T28" fmla="*/ 73 w 90"/>
                    <a:gd name="T29" fmla="*/ 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0" h="181">
                      <a:moveTo>
                        <a:pt x="73" y="0"/>
                      </a:moveTo>
                      <a:cubicBezTo>
                        <a:pt x="17" y="0"/>
                        <a:pt x="17" y="0"/>
                        <a:pt x="17" y="0"/>
                      </a:cubicBezTo>
                      <a:cubicBezTo>
                        <a:pt x="8" y="0"/>
                        <a:pt x="0" y="8"/>
                        <a:pt x="0" y="17"/>
                      </a:cubicBezTo>
                      <a:cubicBezTo>
                        <a:pt x="0" y="93"/>
                        <a:pt x="0" y="93"/>
                        <a:pt x="0" y="93"/>
                      </a:cubicBezTo>
                      <a:cubicBezTo>
                        <a:pt x="0" y="102"/>
                        <a:pt x="8" y="110"/>
                        <a:pt x="17" y="110"/>
                      </a:cubicBezTo>
                      <a:cubicBezTo>
                        <a:pt x="17" y="110"/>
                        <a:pt x="17" y="110"/>
                        <a:pt x="17" y="110"/>
                      </a:cubicBezTo>
                      <a:cubicBezTo>
                        <a:pt x="17" y="164"/>
                        <a:pt x="17" y="164"/>
                        <a:pt x="17" y="164"/>
                      </a:cubicBezTo>
                      <a:cubicBezTo>
                        <a:pt x="17" y="173"/>
                        <a:pt x="24" y="181"/>
                        <a:pt x="33" y="181"/>
                      </a:cubicBezTo>
                      <a:cubicBezTo>
                        <a:pt x="57" y="181"/>
                        <a:pt x="57" y="181"/>
                        <a:pt x="57" y="181"/>
                      </a:cubicBezTo>
                      <a:cubicBezTo>
                        <a:pt x="66" y="181"/>
                        <a:pt x="73" y="173"/>
                        <a:pt x="73" y="164"/>
                      </a:cubicBezTo>
                      <a:cubicBezTo>
                        <a:pt x="73" y="110"/>
                        <a:pt x="73" y="110"/>
                        <a:pt x="73" y="110"/>
                      </a:cubicBezTo>
                      <a:cubicBezTo>
                        <a:pt x="73" y="110"/>
                        <a:pt x="73" y="110"/>
                        <a:pt x="73" y="110"/>
                      </a:cubicBezTo>
                      <a:cubicBezTo>
                        <a:pt x="82" y="110"/>
                        <a:pt x="90" y="102"/>
                        <a:pt x="90" y="93"/>
                      </a:cubicBezTo>
                      <a:cubicBezTo>
                        <a:pt x="90" y="17"/>
                        <a:pt x="90" y="17"/>
                        <a:pt x="90" y="17"/>
                      </a:cubicBezTo>
                      <a:cubicBezTo>
                        <a:pt x="90" y="8"/>
                        <a:pt x="82" y="0"/>
                        <a:pt x="73" y="0"/>
                      </a:cubicBezTo>
                      <a:close/>
                    </a:path>
                  </a:pathLst>
                </a:custGeom>
                <a:solidFill>
                  <a:schemeClr val="accent1"/>
                </a:solidFill>
                <a:ln w="12700">
                  <a:solidFill>
                    <a:srgbClr val="F2F2F2"/>
                  </a:solidFill>
                  <a:round/>
                  <a:headEnd/>
                  <a:tailEnd/>
                </a:ln>
              </p:spPr>
              <p:txBody>
                <a:bodyPr vert="horz" wrap="square" lIns="89618" tIns="44809" rIns="89618" bIns="44809" numCol="1" anchor="t" anchorCtr="0" compatLnSpc="1">
                  <a:prstTxWarp prst="textNoShape">
                    <a:avLst/>
                  </a:prstTxWarp>
                </a:bodyPr>
                <a:lstStyle/>
                <a:p>
                  <a:pPr marL="0" marR="0" lvl="0" indent="0" algn="l" defTabSz="89620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endParaRPr>
                </a:p>
              </p:txBody>
            </p:sp>
            <p:sp>
              <p:nvSpPr>
                <p:cNvPr id="9" name="Oval 742">
                  <a:extLst>
                    <a:ext uri="{FF2B5EF4-FFF2-40B4-BE49-F238E27FC236}">
                      <a16:creationId xmlns:a16="http://schemas.microsoft.com/office/drawing/2014/main" id="{8A77BF28-5C06-4DB4-83A4-5E9E47BA8D1E}"/>
                    </a:ext>
                  </a:extLst>
                </p:cNvPr>
                <p:cNvSpPr>
                  <a:spLocks noChangeArrowheads="1"/>
                </p:cNvSpPr>
                <p:nvPr/>
              </p:nvSpPr>
              <p:spPr bwMode="auto">
                <a:xfrm>
                  <a:off x="7616" y="-2816"/>
                  <a:ext cx="127" cy="128"/>
                </a:xfrm>
                <a:prstGeom prst="ellipse">
                  <a:avLst/>
                </a:prstGeom>
                <a:solidFill>
                  <a:schemeClr val="accent1"/>
                </a:solidFill>
                <a:ln w="12700">
                  <a:solidFill>
                    <a:srgbClr val="F2F2F2"/>
                  </a:solidFill>
                  <a:round/>
                  <a:headEnd/>
                  <a:tailEnd/>
                </a:ln>
              </p:spPr>
              <p:txBody>
                <a:bodyPr vert="horz" wrap="square" lIns="89618" tIns="44809" rIns="89618" bIns="44809" numCol="1" anchor="t" anchorCtr="0" compatLnSpc="1">
                  <a:prstTxWarp prst="textNoShape">
                    <a:avLst/>
                  </a:prstTxWarp>
                </a:bodyPr>
                <a:lstStyle/>
                <a:p>
                  <a:pPr marL="0" marR="0" lvl="0" indent="0" algn="l" defTabSz="89620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endParaRPr>
                </a:p>
              </p:txBody>
            </p:sp>
            <p:sp>
              <p:nvSpPr>
                <p:cNvPr id="10" name="Freeform 743">
                  <a:extLst>
                    <a:ext uri="{FF2B5EF4-FFF2-40B4-BE49-F238E27FC236}">
                      <a16:creationId xmlns:a16="http://schemas.microsoft.com/office/drawing/2014/main" id="{22458614-7AAE-4841-9511-4A03F276254D}"/>
                    </a:ext>
                  </a:extLst>
                </p:cNvPr>
                <p:cNvSpPr>
                  <a:spLocks/>
                </p:cNvSpPr>
                <p:nvPr/>
              </p:nvSpPr>
              <p:spPr bwMode="auto">
                <a:xfrm>
                  <a:off x="7831" y="-2660"/>
                  <a:ext cx="179" cy="364"/>
                </a:xfrm>
                <a:custGeom>
                  <a:avLst/>
                  <a:gdLst>
                    <a:gd name="T0" fmla="*/ 62 w 76"/>
                    <a:gd name="T1" fmla="*/ 0 h 154"/>
                    <a:gd name="T2" fmla="*/ 14 w 76"/>
                    <a:gd name="T3" fmla="*/ 0 h 154"/>
                    <a:gd name="T4" fmla="*/ 0 w 76"/>
                    <a:gd name="T5" fmla="*/ 14 h 154"/>
                    <a:gd name="T6" fmla="*/ 0 w 76"/>
                    <a:gd name="T7" fmla="*/ 79 h 154"/>
                    <a:gd name="T8" fmla="*/ 14 w 76"/>
                    <a:gd name="T9" fmla="*/ 93 h 154"/>
                    <a:gd name="T10" fmla="*/ 14 w 76"/>
                    <a:gd name="T11" fmla="*/ 93 h 154"/>
                    <a:gd name="T12" fmla="*/ 14 w 76"/>
                    <a:gd name="T13" fmla="*/ 140 h 154"/>
                    <a:gd name="T14" fmla="*/ 27 w 76"/>
                    <a:gd name="T15" fmla="*/ 154 h 154"/>
                    <a:gd name="T16" fmla="*/ 48 w 76"/>
                    <a:gd name="T17" fmla="*/ 154 h 154"/>
                    <a:gd name="T18" fmla="*/ 62 w 76"/>
                    <a:gd name="T19" fmla="*/ 140 h 154"/>
                    <a:gd name="T20" fmla="*/ 62 w 76"/>
                    <a:gd name="T21" fmla="*/ 93 h 154"/>
                    <a:gd name="T22" fmla="*/ 62 w 76"/>
                    <a:gd name="T23" fmla="*/ 93 h 154"/>
                    <a:gd name="T24" fmla="*/ 76 w 76"/>
                    <a:gd name="T25" fmla="*/ 79 h 154"/>
                    <a:gd name="T26" fmla="*/ 76 w 76"/>
                    <a:gd name="T27" fmla="*/ 14 h 154"/>
                    <a:gd name="T28" fmla="*/ 62 w 76"/>
                    <a:gd name="T29"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154">
                      <a:moveTo>
                        <a:pt x="62" y="0"/>
                      </a:moveTo>
                      <a:cubicBezTo>
                        <a:pt x="14" y="0"/>
                        <a:pt x="14" y="0"/>
                        <a:pt x="14" y="0"/>
                      </a:cubicBezTo>
                      <a:cubicBezTo>
                        <a:pt x="6" y="0"/>
                        <a:pt x="0" y="6"/>
                        <a:pt x="0" y="14"/>
                      </a:cubicBezTo>
                      <a:cubicBezTo>
                        <a:pt x="0" y="79"/>
                        <a:pt x="0" y="79"/>
                        <a:pt x="0" y="79"/>
                      </a:cubicBezTo>
                      <a:cubicBezTo>
                        <a:pt x="0" y="87"/>
                        <a:pt x="6" y="93"/>
                        <a:pt x="14" y="93"/>
                      </a:cubicBezTo>
                      <a:cubicBezTo>
                        <a:pt x="14" y="93"/>
                        <a:pt x="14" y="93"/>
                        <a:pt x="14" y="93"/>
                      </a:cubicBezTo>
                      <a:cubicBezTo>
                        <a:pt x="14" y="140"/>
                        <a:pt x="14" y="140"/>
                        <a:pt x="14" y="140"/>
                      </a:cubicBezTo>
                      <a:cubicBezTo>
                        <a:pt x="14" y="148"/>
                        <a:pt x="20" y="154"/>
                        <a:pt x="27" y="154"/>
                      </a:cubicBezTo>
                      <a:cubicBezTo>
                        <a:pt x="48" y="154"/>
                        <a:pt x="48" y="154"/>
                        <a:pt x="48" y="154"/>
                      </a:cubicBezTo>
                      <a:cubicBezTo>
                        <a:pt x="56" y="154"/>
                        <a:pt x="62" y="148"/>
                        <a:pt x="62" y="140"/>
                      </a:cubicBezTo>
                      <a:cubicBezTo>
                        <a:pt x="62" y="93"/>
                        <a:pt x="62" y="93"/>
                        <a:pt x="62" y="93"/>
                      </a:cubicBezTo>
                      <a:cubicBezTo>
                        <a:pt x="62" y="93"/>
                        <a:pt x="62" y="93"/>
                        <a:pt x="62" y="93"/>
                      </a:cubicBezTo>
                      <a:cubicBezTo>
                        <a:pt x="70" y="93"/>
                        <a:pt x="76" y="87"/>
                        <a:pt x="76" y="79"/>
                      </a:cubicBezTo>
                      <a:cubicBezTo>
                        <a:pt x="76" y="14"/>
                        <a:pt x="76" y="14"/>
                        <a:pt x="76" y="14"/>
                      </a:cubicBezTo>
                      <a:cubicBezTo>
                        <a:pt x="76" y="6"/>
                        <a:pt x="70" y="0"/>
                        <a:pt x="62" y="0"/>
                      </a:cubicBezTo>
                      <a:close/>
                    </a:path>
                  </a:pathLst>
                </a:custGeom>
                <a:solidFill>
                  <a:schemeClr val="accent1"/>
                </a:solidFill>
                <a:ln w="12700">
                  <a:solidFill>
                    <a:srgbClr val="F2F2F2"/>
                  </a:solidFill>
                  <a:round/>
                  <a:headEnd/>
                  <a:tailEnd/>
                </a:ln>
              </p:spPr>
              <p:txBody>
                <a:bodyPr vert="horz" wrap="square" lIns="89618" tIns="44809" rIns="89618" bIns="44809" numCol="1" anchor="t" anchorCtr="0" compatLnSpc="1">
                  <a:prstTxWarp prst="textNoShape">
                    <a:avLst/>
                  </a:prstTxWarp>
                </a:bodyPr>
                <a:lstStyle/>
                <a:p>
                  <a:pPr marL="0" marR="0" lvl="0" indent="0" algn="l" defTabSz="89620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endParaRPr>
                </a:p>
              </p:txBody>
            </p:sp>
            <p:sp>
              <p:nvSpPr>
                <p:cNvPr id="11" name="Oval 744">
                  <a:extLst>
                    <a:ext uri="{FF2B5EF4-FFF2-40B4-BE49-F238E27FC236}">
                      <a16:creationId xmlns:a16="http://schemas.microsoft.com/office/drawing/2014/main" id="{94C1561D-6699-443C-938C-7BA0A00D0518}"/>
                    </a:ext>
                  </a:extLst>
                </p:cNvPr>
                <p:cNvSpPr>
                  <a:spLocks noChangeArrowheads="1"/>
                </p:cNvSpPr>
                <p:nvPr/>
              </p:nvSpPr>
              <p:spPr bwMode="auto">
                <a:xfrm>
                  <a:off x="7866" y="-2780"/>
                  <a:ext cx="109" cy="108"/>
                </a:xfrm>
                <a:prstGeom prst="ellipse">
                  <a:avLst/>
                </a:prstGeom>
                <a:solidFill>
                  <a:schemeClr val="accent1"/>
                </a:solidFill>
                <a:ln w="12700">
                  <a:solidFill>
                    <a:srgbClr val="F2F2F2"/>
                  </a:solidFill>
                  <a:round/>
                  <a:headEnd/>
                  <a:tailEnd/>
                </a:ln>
              </p:spPr>
              <p:txBody>
                <a:bodyPr vert="horz" wrap="square" lIns="89618" tIns="44809" rIns="89618" bIns="44809" numCol="1" anchor="t" anchorCtr="0" compatLnSpc="1">
                  <a:prstTxWarp prst="textNoShape">
                    <a:avLst/>
                  </a:prstTxWarp>
                </a:bodyPr>
                <a:lstStyle/>
                <a:p>
                  <a:pPr marL="0" marR="0" lvl="0" indent="0" algn="l" defTabSz="89620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endParaRPr>
                </a:p>
              </p:txBody>
            </p:sp>
            <p:sp>
              <p:nvSpPr>
                <p:cNvPr id="12" name="Freeform 745">
                  <a:extLst>
                    <a:ext uri="{FF2B5EF4-FFF2-40B4-BE49-F238E27FC236}">
                      <a16:creationId xmlns:a16="http://schemas.microsoft.com/office/drawing/2014/main" id="{65BDD582-9D18-406C-9515-674FC8569318}"/>
                    </a:ext>
                  </a:extLst>
                </p:cNvPr>
                <p:cNvSpPr>
                  <a:spLocks/>
                </p:cNvSpPr>
                <p:nvPr/>
              </p:nvSpPr>
              <p:spPr bwMode="auto">
                <a:xfrm>
                  <a:off x="7349" y="-2660"/>
                  <a:ext cx="179" cy="364"/>
                </a:xfrm>
                <a:custGeom>
                  <a:avLst/>
                  <a:gdLst>
                    <a:gd name="T0" fmla="*/ 62 w 76"/>
                    <a:gd name="T1" fmla="*/ 0 h 154"/>
                    <a:gd name="T2" fmla="*/ 14 w 76"/>
                    <a:gd name="T3" fmla="*/ 0 h 154"/>
                    <a:gd name="T4" fmla="*/ 0 w 76"/>
                    <a:gd name="T5" fmla="*/ 14 h 154"/>
                    <a:gd name="T6" fmla="*/ 0 w 76"/>
                    <a:gd name="T7" fmla="*/ 79 h 154"/>
                    <a:gd name="T8" fmla="*/ 14 w 76"/>
                    <a:gd name="T9" fmla="*/ 93 h 154"/>
                    <a:gd name="T10" fmla="*/ 14 w 76"/>
                    <a:gd name="T11" fmla="*/ 93 h 154"/>
                    <a:gd name="T12" fmla="*/ 14 w 76"/>
                    <a:gd name="T13" fmla="*/ 140 h 154"/>
                    <a:gd name="T14" fmla="*/ 28 w 76"/>
                    <a:gd name="T15" fmla="*/ 154 h 154"/>
                    <a:gd name="T16" fmla="*/ 49 w 76"/>
                    <a:gd name="T17" fmla="*/ 154 h 154"/>
                    <a:gd name="T18" fmla="*/ 62 w 76"/>
                    <a:gd name="T19" fmla="*/ 140 h 154"/>
                    <a:gd name="T20" fmla="*/ 62 w 76"/>
                    <a:gd name="T21" fmla="*/ 93 h 154"/>
                    <a:gd name="T22" fmla="*/ 62 w 76"/>
                    <a:gd name="T23" fmla="*/ 93 h 154"/>
                    <a:gd name="T24" fmla="*/ 76 w 76"/>
                    <a:gd name="T25" fmla="*/ 79 h 154"/>
                    <a:gd name="T26" fmla="*/ 76 w 76"/>
                    <a:gd name="T27" fmla="*/ 14 h 154"/>
                    <a:gd name="T28" fmla="*/ 62 w 76"/>
                    <a:gd name="T29"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154">
                      <a:moveTo>
                        <a:pt x="62" y="0"/>
                      </a:moveTo>
                      <a:cubicBezTo>
                        <a:pt x="14" y="0"/>
                        <a:pt x="14" y="0"/>
                        <a:pt x="14" y="0"/>
                      </a:cubicBezTo>
                      <a:cubicBezTo>
                        <a:pt x="6" y="0"/>
                        <a:pt x="0" y="6"/>
                        <a:pt x="0" y="14"/>
                      </a:cubicBezTo>
                      <a:cubicBezTo>
                        <a:pt x="0" y="79"/>
                        <a:pt x="0" y="79"/>
                        <a:pt x="0" y="79"/>
                      </a:cubicBezTo>
                      <a:cubicBezTo>
                        <a:pt x="0" y="87"/>
                        <a:pt x="6" y="93"/>
                        <a:pt x="14" y="93"/>
                      </a:cubicBezTo>
                      <a:cubicBezTo>
                        <a:pt x="14" y="93"/>
                        <a:pt x="14" y="93"/>
                        <a:pt x="14" y="93"/>
                      </a:cubicBezTo>
                      <a:cubicBezTo>
                        <a:pt x="14" y="140"/>
                        <a:pt x="14" y="140"/>
                        <a:pt x="14" y="140"/>
                      </a:cubicBezTo>
                      <a:cubicBezTo>
                        <a:pt x="14" y="148"/>
                        <a:pt x="20" y="154"/>
                        <a:pt x="28" y="154"/>
                      </a:cubicBezTo>
                      <a:cubicBezTo>
                        <a:pt x="49" y="154"/>
                        <a:pt x="49" y="154"/>
                        <a:pt x="49" y="154"/>
                      </a:cubicBezTo>
                      <a:cubicBezTo>
                        <a:pt x="56" y="154"/>
                        <a:pt x="62" y="148"/>
                        <a:pt x="62" y="140"/>
                      </a:cubicBezTo>
                      <a:cubicBezTo>
                        <a:pt x="62" y="93"/>
                        <a:pt x="62" y="93"/>
                        <a:pt x="62" y="93"/>
                      </a:cubicBezTo>
                      <a:cubicBezTo>
                        <a:pt x="62" y="93"/>
                        <a:pt x="62" y="93"/>
                        <a:pt x="62" y="93"/>
                      </a:cubicBezTo>
                      <a:cubicBezTo>
                        <a:pt x="70" y="93"/>
                        <a:pt x="76" y="87"/>
                        <a:pt x="76" y="79"/>
                      </a:cubicBezTo>
                      <a:cubicBezTo>
                        <a:pt x="76" y="14"/>
                        <a:pt x="76" y="14"/>
                        <a:pt x="76" y="14"/>
                      </a:cubicBezTo>
                      <a:cubicBezTo>
                        <a:pt x="76" y="6"/>
                        <a:pt x="70" y="0"/>
                        <a:pt x="62" y="0"/>
                      </a:cubicBezTo>
                      <a:close/>
                    </a:path>
                  </a:pathLst>
                </a:custGeom>
                <a:solidFill>
                  <a:schemeClr val="accent1"/>
                </a:solidFill>
                <a:ln w="12700">
                  <a:solidFill>
                    <a:srgbClr val="F2F2F2"/>
                  </a:solidFill>
                  <a:round/>
                  <a:headEnd/>
                  <a:tailEnd/>
                </a:ln>
              </p:spPr>
              <p:txBody>
                <a:bodyPr vert="horz" wrap="square" lIns="89618" tIns="44809" rIns="89618" bIns="44809" numCol="1" anchor="t" anchorCtr="0" compatLnSpc="1">
                  <a:prstTxWarp prst="textNoShape">
                    <a:avLst/>
                  </a:prstTxWarp>
                </a:bodyPr>
                <a:lstStyle/>
                <a:p>
                  <a:pPr marL="0" marR="0" lvl="0" indent="0" algn="l" defTabSz="89620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endParaRPr>
                </a:p>
              </p:txBody>
            </p:sp>
            <p:sp>
              <p:nvSpPr>
                <p:cNvPr id="13" name="Oval 746">
                  <a:extLst>
                    <a:ext uri="{FF2B5EF4-FFF2-40B4-BE49-F238E27FC236}">
                      <a16:creationId xmlns:a16="http://schemas.microsoft.com/office/drawing/2014/main" id="{046CF653-DDE0-4045-9372-28F8AC412DCB}"/>
                    </a:ext>
                  </a:extLst>
                </p:cNvPr>
                <p:cNvSpPr>
                  <a:spLocks noChangeArrowheads="1"/>
                </p:cNvSpPr>
                <p:nvPr/>
              </p:nvSpPr>
              <p:spPr bwMode="auto">
                <a:xfrm>
                  <a:off x="7384" y="-2780"/>
                  <a:ext cx="109" cy="108"/>
                </a:xfrm>
                <a:prstGeom prst="ellipse">
                  <a:avLst/>
                </a:prstGeom>
                <a:solidFill>
                  <a:schemeClr val="accent1"/>
                </a:solidFill>
                <a:ln w="12700">
                  <a:solidFill>
                    <a:srgbClr val="F2F2F2"/>
                  </a:solidFill>
                  <a:round/>
                  <a:headEnd/>
                  <a:tailEnd/>
                </a:ln>
              </p:spPr>
              <p:txBody>
                <a:bodyPr vert="horz" wrap="square" lIns="89618" tIns="44809" rIns="89618" bIns="44809" numCol="1" anchor="t" anchorCtr="0" compatLnSpc="1">
                  <a:prstTxWarp prst="textNoShape">
                    <a:avLst/>
                  </a:prstTxWarp>
                </a:bodyPr>
                <a:lstStyle/>
                <a:p>
                  <a:pPr marL="0" marR="0" lvl="0" indent="0" algn="l" defTabSz="89620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endParaRPr>
                </a:p>
              </p:txBody>
            </p:sp>
          </p:grpSp>
        </p:grpSp>
        <p:pic>
          <p:nvPicPr>
            <p:cNvPr id="19" name="Picture 18" descr="A screenshot of a cell phone&#10;&#10;Description generated with high confidence">
              <a:extLst>
                <a:ext uri="{FF2B5EF4-FFF2-40B4-BE49-F238E27FC236}">
                  <a16:creationId xmlns:a16="http://schemas.microsoft.com/office/drawing/2014/main" id="{8466D00B-2681-4435-A3E3-4E3D67200C48}"/>
                </a:ext>
              </a:extLst>
            </p:cNvPr>
            <p:cNvPicPr>
              <a:picLocks noChangeAspect="1"/>
            </p:cNvPicPr>
            <p:nvPr/>
          </p:nvPicPr>
          <p:blipFill rotWithShape="1">
            <a:blip r:embed="rId2" cstate="screen">
              <a:duotone>
                <a:prstClr val="black"/>
                <a:schemeClr val="accent6">
                  <a:tint val="45000"/>
                  <a:satMod val="400000"/>
                </a:schemeClr>
              </a:duotone>
              <a:extLst>
                <a:ext uri="{28A0092B-C50C-407E-A947-70E740481C1C}">
                  <a14:useLocalDpi xmlns:a14="http://schemas.microsoft.com/office/drawing/2010/main"/>
                </a:ext>
              </a:extLst>
            </a:blip>
            <a:srcRect/>
            <a:stretch/>
          </p:blipFill>
          <p:spPr>
            <a:xfrm>
              <a:off x="7864786" y="4941114"/>
              <a:ext cx="489227" cy="503833"/>
            </a:xfrm>
            <a:prstGeom prst="rect">
              <a:avLst/>
            </a:prstGeom>
          </p:spPr>
        </p:pic>
        <p:pic>
          <p:nvPicPr>
            <p:cNvPr id="22" name="Picture 21" descr="A close up of a sign&#10;&#10;Description generated with high confidence">
              <a:extLst>
                <a:ext uri="{FF2B5EF4-FFF2-40B4-BE49-F238E27FC236}">
                  <a16:creationId xmlns:a16="http://schemas.microsoft.com/office/drawing/2014/main" id="{0E0491A6-F7EF-4D65-8D20-551D2BA51EAF}"/>
                </a:ext>
              </a:extLst>
            </p:cNvPr>
            <p:cNvPicPr>
              <a:picLocks noChangeAspect="1"/>
            </p:cNvPicPr>
            <p:nvPr/>
          </p:nvPicPr>
          <p:blipFill>
            <a:blip r:embed="rId3"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8520007" y="4953041"/>
              <a:ext cx="412275" cy="412275"/>
            </a:xfrm>
            <a:prstGeom prst="rect">
              <a:avLst/>
            </a:prstGeom>
          </p:spPr>
        </p:pic>
        <p:pic>
          <p:nvPicPr>
            <p:cNvPr id="24" name="Picture 23">
              <a:extLst>
                <a:ext uri="{FF2B5EF4-FFF2-40B4-BE49-F238E27FC236}">
                  <a16:creationId xmlns:a16="http://schemas.microsoft.com/office/drawing/2014/main" id="{C38A46DF-3807-4611-BBFE-B25F437B8F59}"/>
                </a:ext>
              </a:extLst>
            </p:cNvPr>
            <p:cNvPicPr>
              <a:picLocks noChangeAspect="1"/>
            </p:cNvPicPr>
            <p:nvPr/>
          </p:nvPicPr>
          <p:blipFill>
            <a:blip r:embed="rId4"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9164962" y="4943615"/>
              <a:ext cx="489227" cy="489227"/>
            </a:xfrm>
            <a:prstGeom prst="rect">
              <a:avLst/>
            </a:prstGeom>
          </p:spPr>
        </p:pic>
        <p:cxnSp>
          <p:nvCxnSpPr>
            <p:cNvPr id="26" name="Straight Arrow Connector 25">
              <a:extLst>
                <a:ext uri="{FF2B5EF4-FFF2-40B4-BE49-F238E27FC236}">
                  <a16:creationId xmlns:a16="http://schemas.microsoft.com/office/drawing/2014/main" id="{571BD6BB-782A-47D4-8E3D-94FC0DDD09FE}"/>
                </a:ext>
              </a:extLst>
            </p:cNvPr>
            <p:cNvCxnSpPr/>
            <p:nvPr/>
          </p:nvCxnSpPr>
          <p:spPr>
            <a:xfrm>
              <a:off x="6381549" y="3142006"/>
              <a:ext cx="567891" cy="0"/>
            </a:xfrm>
            <a:prstGeom prst="straightConnector1">
              <a:avLst/>
            </a:prstGeom>
            <a:ln>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85A993F0-3DC3-461A-AA38-63FA7296E4F1}"/>
                </a:ext>
              </a:extLst>
            </p:cNvPr>
            <p:cNvCxnSpPr/>
            <p:nvPr/>
          </p:nvCxnSpPr>
          <p:spPr>
            <a:xfrm>
              <a:off x="10451431" y="3183544"/>
              <a:ext cx="567891" cy="0"/>
            </a:xfrm>
            <a:prstGeom prst="straightConnector1">
              <a:avLst/>
            </a:prstGeom>
            <a:ln>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AD58B7AD-BFB3-4B3F-AE3D-3F0B2CE28793}"/>
                </a:ext>
              </a:extLst>
            </p:cNvPr>
            <p:cNvCxnSpPr/>
            <p:nvPr/>
          </p:nvCxnSpPr>
          <p:spPr>
            <a:xfrm>
              <a:off x="8726144" y="4326903"/>
              <a:ext cx="0" cy="490194"/>
            </a:xfrm>
            <a:prstGeom prst="straightConnector1">
              <a:avLst/>
            </a:prstGeom>
            <a:ln>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EB9E2EA6-82D9-430B-BF3B-3779945E1DF0}"/>
                </a:ext>
              </a:extLst>
            </p:cNvPr>
            <p:cNvSpPr txBox="1"/>
            <p:nvPr/>
          </p:nvSpPr>
          <p:spPr>
            <a:xfrm>
              <a:off x="5606233" y="3604266"/>
              <a:ext cx="1037884" cy="184666"/>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Internet</a:t>
              </a:r>
            </a:p>
          </p:txBody>
        </p:sp>
        <p:sp>
          <p:nvSpPr>
            <p:cNvPr id="36" name="TextBox 35">
              <a:extLst>
                <a:ext uri="{FF2B5EF4-FFF2-40B4-BE49-F238E27FC236}">
                  <a16:creationId xmlns:a16="http://schemas.microsoft.com/office/drawing/2014/main" id="{48D43B5D-BA81-4025-8F0A-311532D8038E}"/>
                </a:ext>
              </a:extLst>
            </p:cNvPr>
            <p:cNvSpPr txBox="1"/>
            <p:nvPr/>
          </p:nvSpPr>
          <p:spPr>
            <a:xfrm>
              <a:off x="8265109" y="5491568"/>
              <a:ext cx="1037884" cy="184666"/>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Azure Services</a:t>
              </a:r>
            </a:p>
          </p:txBody>
        </p:sp>
        <p:pic>
          <p:nvPicPr>
            <p:cNvPr id="39" name="Picture 38" descr="image016">
              <a:extLst>
                <a:ext uri="{FF2B5EF4-FFF2-40B4-BE49-F238E27FC236}">
                  <a16:creationId xmlns:a16="http://schemas.microsoft.com/office/drawing/2014/main" id="{F596052B-1D45-4B6F-ADF4-C7BD047AFEF0}"/>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7096861" y="3179878"/>
              <a:ext cx="547262" cy="586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 name="Graphic 39">
              <a:extLst>
                <a:ext uri="{FF2B5EF4-FFF2-40B4-BE49-F238E27FC236}">
                  <a16:creationId xmlns:a16="http://schemas.microsoft.com/office/drawing/2014/main" id="{26402F16-2003-4A37-9C30-0B7775AA0A58}"/>
                </a:ext>
              </a:extLst>
            </p:cNvPr>
            <p:cNvPicPr>
              <a:picLocks noChangeAspect="1"/>
            </p:cNvPicPr>
            <p:nvPr/>
          </p:nvPicPr>
          <p:blipFill>
            <a:blip r:embed="rId6" cstate="screen">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8602482" y="3933987"/>
              <a:ext cx="247323" cy="210478"/>
            </a:xfrm>
            <a:prstGeom prst="rect">
              <a:avLst/>
            </a:prstGeom>
          </p:spPr>
        </p:pic>
        <p:pic>
          <p:nvPicPr>
            <p:cNvPr id="43" name="Picture 42" descr="A close up of a sign&#10;&#10;Description generated with very high confidence">
              <a:extLst>
                <a:ext uri="{FF2B5EF4-FFF2-40B4-BE49-F238E27FC236}">
                  <a16:creationId xmlns:a16="http://schemas.microsoft.com/office/drawing/2014/main" id="{0C589A21-6E25-428F-B239-0EDA7E2407DB}"/>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10070364" y="2222283"/>
              <a:ext cx="289877" cy="289877"/>
            </a:xfrm>
            <a:prstGeom prst="rect">
              <a:avLst/>
            </a:prstGeom>
          </p:spPr>
        </p:pic>
        <p:pic>
          <p:nvPicPr>
            <p:cNvPr id="44" name="Picture 43">
              <a:extLst>
                <a:ext uri="{FF2B5EF4-FFF2-40B4-BE49-F238E27FC236}">
                  <a16:creationId xmlns:a16="http://schemas.microsoft.com/office/drawing/2014/main" id="{262544B2-D488-4D96-8A4F-910A2E6A11A7}"/>
                </a:ext>
              </a:extLst>
            </p:cNvPr>
            <p:cNvPicPr>
              <a:picLocks noChangeAspect="1"/>
            </p:cNvPicPr>
            <p:nvPr/>
          </p:nvPicPr>
          <p:blipFill rotWithShape="1">
            <a:blip r:embed="rId9" cstate="screen">
              <a:extLst>
                <a:ext uri="{28A0092B-C50C-407E-A947-70E740481C1C}">
                  <a14:useLocalDpi xmlns:a14="http://schemas.microsoft.com/office/drawing/2010/main"/>
                </a:ext>
              </a:extLst>
            </a:blip>
            <a:srcRect/>
            <a:stretch/>
          </p:blipFill>
          <p:spPr>
            <a:xfrm>
              <a:off x="9838142" y="3041030"/>
              <a:ext cx="464444" cy="325120"/>
            </a:xfrm>
            <a:prstGeom prst="rect">
              <a:avLst/>
            </a:prstGeom>
          </p:spPr>
        </p:pic>
        <p:grpSp>
          <p:nvGrpSpPr>
            <p:cNvPr id="45" name="Group 44">
              <a:extLst>
                <a:ext uri="{FF2B5EF4-FFF2-40B4-BE49-F238E27FC236}">
                  <a16:creationId xmlns:a16="http://schemas.microsoft.com/office/drawing/2014/main" id="{963B4453-848C-41C0-A794-7A94B14D9543}"/>
                </a:ext>
              </a:extLst>
            </p:cNvPr>
            <p:cNvGrpSpPr/>
            <p:nvPr/>
          </p:nvGrpSpPr>
          <p:grpSpPr>
            <a:xfrm>
              <a:off x="8317037" y="3275402"/>
              <a:ext cx="484351" cy="472539"/>
              <a:chOff x="1402715" y="2370026"/>
              <a:chExt cx="735762" cy="833523"/>
            </a:xfrm>
          </p:grpSpPr>
          <p:grpSp>
            <p:nvGrpSpPr>
              <p:cNvPr id="46" name="Group 45">
                <a:extLst>
                  <a:ext uri="{FF2B5EF4-FFF2-40B4-BE49-F238E27FC236}">
                    <a16:creationId xmlns:a16="http://schemas.microsoft.com/office/drawing/2014/main" id="{607B8C37-5C3E-427A-B638-CB65336AB18C}"/>
                  </a:ext>
                </a:extLst>
              </p:cNvPr>
              <p:cNvGrpSpPr/>
              <p:nvPr/>
            </p:nvGrpSpPr>
            <p:grpSpPr>
              <a:xfrm>
                <a:off x="1402715" y="2370026"/>
                <a:ext cx="561506" cy="561500"/>
                <a:chOff x="1576972" y="2642049"/>
                <a:chExt cx="561506" cy="561500"/>
              </a:xfrm>
            </p:grpSpPr>
            <p:sp>
              <p:nvSpPr>
                <p:cNvPr id="53" name="Rectangle 52">
                  <a:extLst>
                    <a:ext uri="{FF2B5EF4-FFF2-40B4-BE49-F238E27FC236}">
                      <a16:creationId xmlns:a16="http://schemas.microsoft.com/office/drawing/2014/main" id="{7A8BAAA4-826C-418D-8A83-BC26553825FD}"/>
                    </a:ext>
                  </a:extLst>
                </p:cNvPr>
                <p:cNvSpPr/>
                <p:nvPr/>
              </p:nvSpPr>
              <p:spPr bwMode="auto">
                <a:xfrm>
                  <a:off x="1604072" y="2686050"/>
                  <a:ext cx="507313" cy="354013"/>
                </a:xfrm>
                <a:prstGeom prst="rect">
                  <a:avLst/>
                </a:prstGeom>
                <a:solidFill>
                  <a:srgbClr val="D9D9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54" name="Picture 53">
                  <a:extLst>
                    <a:ext uri="{FF2B5EF4-FFF2-40B4-BE49-F238E27FC236}">
                      <a16:creationId xmlns:a16="http://schemas.microsoft.com/office/drawing/2014/main" id="{076042E3-FDA4-4042-AC74-1DCDCE81C810}"/>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1576972" y="2642049"/>
                  <a:ext cx="561506" cy="561500"/>
                </a:xfrm>
                <a:prstGeom prst="rect">
                  <a:avLst/>
                </a:prstGeom>
              </p:spPr>
            </p:pic>
          </p:grpSp>
          <p:grpSp>
            <p:nvGrpSpPr>
              <p:cNvPr id="47" name="Group 46">
                <a:extLst>
                  <a:ext uri="{FF2B5EF4-FFF2-40B4-BE49-F238E27FC236}">
                    <a16:creationId xmlns:a16="http://schemas.microsoft.com/office/drawing/2014/main" id="{4E7EF212-EBF2-4E5F-8EE4-5492A7883645}"/>
                  </a:ext>
                </a:extLst>
              </p:cNvPr>
              <p:cNvGrpSpPr/>
              <p:nvPr/>
            </p:nvGrpSpPr>
            <p:grpSpPr>
              <a:xfrm>
                <a:off x="1489843" y="2506037"/>
                <a:ext cx="561506" cy="561500"/>
                <a:chOff x="1576971" y="2642049"/>
                <a:chExt cx="561506" cy="561500"/>
              </a:xfrm>
            </p:grpSpPr>
            <p:sp>
              <p:nvSpPr>
                <p:cNvPr id="51" name="Rectangle 50">
                  <a:extLst>
                    <a:ext uri="{FF2B5EF4-FFF2-40B4-BE49-F238E27FC236}">
                      <a16:creationId xmlns:a16="http://schemas.microsoft.com/office/drawing/2014/main" id="{CDF11FB9-5F28-4644-9263-11270E56964B}"/>
                    </a:ext>
                  </a:extLst>
                </p:cNvPr>
                <p:cNvSpPr/>
                <p:nvPr/>
              </p:nvSpPr>
              <p:spPr bwMode="auto">
                <a:xfrm>
                  <a:off x="1604072" y="2686050"/>
                  <a:ext cx="507313" cy="354013"/>
                </a:xfrm>
                <a:prstGeom prst="rect">
                  <a:avLst/>
                </a:prstGeom>
                <a:solidFill>
                  <a:srgbClr val="D9D9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52" name="Picture 51">
                  <a:extLst>
                    <a:ext uri="{FF2B5EF4-FFF2-40B4-BE49-F238E27FC236}">
                      <a16:creationId xmlns:a16="http://schemas.microsoft.com/office/drawing/2014/main" id="{B5479398-FC62-49DB-AD1D-91EEF8914A4F}"/>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1576971" y="2642049"/>
                  <a:ext cx="561506" cy="561500"/>
                </a:xfrm>
                <a:prstGeom prst="rect">
                  <a:avLst/>
                </a:prstGeom>
              </p:spPr>
            </p:pic>
          </p:grpSp>
          <p:grpSp>
            <p:nvGrpSpPr>
              <p:cNvPr id="48" name="Group 47">
                <a:extLst>
                  <a:ext uri="{FF2B5EF4-FFF2-40B4-BE49-F238E27FC236}">
                    <a16:creationId xmlns:a16="http://schemas.microsoft.com/office/drawing/2014/main" id="{8C79D950-A4CA-4DAA-B9A4-CA5B4B9C426C}"/>
                  </a:ext>
                </a:extLst>
              </p:cNvPr>
              <p:cNvGrpSpPr/>
              <p:nvPr/>
            </p:nvGrpSpPr>
            <p:grpSpPr>
              <a:xfrm>
                <a:off x="1576971" y="2642049"/>
                <a:ext cx="561506" cy="561500"/>
                <a:chOff x="1576971" y="2642049"/>
                <a:chExt cx="561506" cy="561500"/>
              </a:xfrm>
            </p:grpSpPr>
            <p:sp>
              <p:nvSpPr>
                <p:cNvPr id="49" name="Rectangle 48">
                  <a:extLst>
                    <a:ext uri="{FF2B5EF4-FFF2-40B4-BE49-F238E27FC236}">
                      <a16:creationId xmlns:a16="http://schemas.microsoft.com/office/drawing/2014/main" id="{7D1FB0BE-420A-40CB-8DE2-54DD559E75CD}"/>
                    </a:ext>
                  </a:extLst>
                </p:cNvPr>
                <p:cNvSpPr/>
                <p:nvPr/>
              </p:nvSpPr>
              <p:spPr bwMode="auto">
                <a:xfrm>
                  <a:off x="1604072" y="2686050"/>
                  <a:ext cx="507313" cy="354013"/>
                </a:xfrm>
                <a:prstGeom prst="rect">
                  <a:avLst/>
                </a:prstGeom>
                <a:solidFill>
                  <a:srgbClr val="D9D9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50" name="Picture 49">
                  <a:extLst>
                    <a:ext uri="{FF2B5EF4-FFF2-40B4-BE49-F238E27FC236}">
                      <a16:creationId xmlns:a16="http://schemas.microsoft.com/office/drawing/2014/main" id="{B9006661-8EB8-4F7F-9B8A-8F0615891D32}"/>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1576971" y="2642049"/>
                  <a:ext cx="561506" cy="561500"/>
                </a:xfrm>
                <a:prstGeom prst="rect">
                  <a:avLst/>
                </a:prstGeom>
              </p:spPr>
            </p:pic>
          </p:grpSp>
        </p:grpSp>
        <p:grpSp>
          <p:nvGrpSpPr>
            <p:cNvPr id="55" name="Group 54">
              <a:extLst>
                <a:ext uri="{FF2B5EF4-FFF2-40B4-BE49-F238E27FC236}">
                  <a16:creationId xmlns:a16="http://schemas.microsoft.com/office/drawing/2014/main" id="{6709CB0D-6FC4-4D83-BF05-F8CDF76E658E}"/>
                </a:ext>
              </a:extLst>
            </p:cNvPr>
            <p:cNvGrpSpPr/>
            <p:nvPr/>
          </p:nvGrpSpPr>
          <p:grpSpPr>
            <a:xfrm>
              <a:off x="8840905" y="3285023"/>
              <a:ext cx="484351" cy="472539"/>
              <a:chOff x="1402715" y="2370026"/>
              <a:chExt cx="735762" cy="833523"/>
            </a:xfrm>
          </p:grpSpPr>
          <p:grpSp>
            <p:nvGrpSpPr>
              <p:cNvPr id="56" name="Group 55">
                <a:extLst>
                  <a:ext uri="{FF2B5EF4-FFF2-40B4-BE49-F238E27FC236}">
                    <a16:creationId xmlns:a16="http://schemas.microsoft.com/office/drawing/2014/main" id="{2525DC06-7F65-46EE-BCDC-F88482B2409B}"/>
                  </a:ext>
                </a:extLst>
              </p:cNvPr>
              <p:cNvGrpSpPr/>
              <p:nvPr/>
            </p:nvGrpSpPr>
            <p:grpSpPr>
              <a:xfrm>
                <a:off x="1402715" y="2370026"/>
                <a:ext cx="561506" cy="561500"/>
                <a:chOff x="1576972" y="2642049"/>
                <a:chExt cx="561506" cy="561500"/>
              </a:xfrm>
            </p:grpSpPr>
            <p:sp>
              <p:nvSpPr>
                <p:cNvPr id="63" name="Rectangle 62">
                  <a:extLst>
                    <a:ext uri="{FF2B5EF4-FFF2-40B4-BE49-F238E27FC236}">
                      <a16:creationId xmlns:a16="http://schemas.microsoft.com/office/drawing/2014/main" id="{EBE70F1A-D6EE-4BC8-BA51-05115679F066}"/>
                    </a:ext>
                  </a:extLst>
                </p:cNvPr>
                <p:cNvSpPr/>
                <p:nvPr/>
              </p:nvSpPr>
              <p:spPr bwMode="auto">
                <a:xfrm>
                  <a:off x="1604072" y="2686050"/>
                  <a:ext cx="507313" cy="354013"/>
                </a:xfrm>
                <a:prstGeom prst="rect">
                  <a:avLst/>
                </a:prstGeom>
                <a:solidFill>
                  <a:srgbClr val="D9D9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64" name="Picture 63">
                  <a:extLst>
                    <a:ext uri="{FF2B5EF4-FFF2-40B4-BE49-F238E27FC236}">
                      <a16:creationId xmlns:a16="http://schemas.microsoft.com/office/drawing/2014/main" id="{AECBF106-5A69-44E7-807B-92A0A0E52C80}"/>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1576972" y="2642049"/>
                  <a:ext cx="561506" cy="561500"/>
                </a:xfrm>
                <a:prstGeom prst="rect">
                  <a:avLst/>
                </a:prstGeom>
              </p:spPr>
            </p:pic>
          </p:grpSp>
          <p:grpSp>
            <p:nvGrpSpPr>
              <p:cNvPr id="57" name="Group 56">
                <a:extLst>
                  <a:ext uri="{FF2B5EF4-FFF2-40B4-BE49-F238E27FC236}">
                    <a16:creationId xmlns:a16="http://schemas.microsoft.com/office/drawing/2014/main" id="{6F2EEED0-A71A-4A94-B06E-F31BEDC6CBCB}"/>
                  </a:ext>
                </a:extLst>
              </p:cNvPr>
              <p:cNvGrpSpPr/>
              <p:nvPr/>
            </p:nvGrpSpPr>
            <p:grpSpPr>
              <a:xfrm>
                <a:off x="1489843" y="2506037"/>
                <a:ext cx="561506" cy="561500"/>
                <a:chOff x="1576971" y="2642049"/>
                <a:chExt cx="561506" cy="561500"/>
              </a:xfrm>
            </p:grpSpPr>
            <p:sp>
              <p:nvSpPr>
                <p:cNvPr id="61" name="Rectangle 60">
                  <a:extLst>
                    <a:ext uri="{FF2B5EF4-FFF2-40B4-BE49-F238E27FC236}">
                      <a16:creationId xmlns:a16="http://schemas.microsoft.com/office/drawing/2014/main" id="{F6399FE2-0FE1-4AD9-BC2F-F64FB1270237}"/>
                    </a:ext>
                  </a:extLst>
                </p:cNvPr>
                <p:cNvSpPr/>
                <p:nvPr/>
              </p:nvSpPr>
              <p:spPr bwMode="auto">
                <a:xfrm>
                  <a:off x="1604072" y="2686050"/>
                  <a:ext cx="507313" cy="354013"/>
                </a:xfrm>
                <a:prstGeom prst="rect">
                  <a:avLst/>
                </a:prstGeom>
                <a:solidFill>
                  <a:srgbClr val="D9D9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62" name="Picture 61">
                  <a:extLst>
                    <a:ext uri="{FF2B5EF4-FFF2-40B4-BE49-F238E27FC236}">
                      <a16:creationId xmlns:a16="http://schemas.microsoft.com/office/drawing/2014/main" id="{CB107720-7199-4565-9963-BE306775C755}"/>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1576971" y="2642049"/>
                  <a:ext cx="561506" cy="561500"/>
                </a:xfrm>
                <a:prstGeom prst="rect">
                  <a:avLst/>
                </a:prstGeom>
              </p:spPr>
            </p:pic>
          </p:grpSp>
          <p:grpSp>
            <p:nvGrpSpPr>
              <p:cNvPr id="58" name="Group 57">
                <a:extLst>
                  <a:ext uri="{FF2B5EF4-FFF2-40B4-BE49-F238E27FC236}">
                    <a16:creationId xmlns:a16="http://schemas.microsoft.com/office/drawing/2014/main" id="{42349955-2209-42B3-8F7F-F4E969098EEE}"/>
                  </a:ext>
                </a:extLst>
              </p:cNvPr>
              <p:cNvGrpSpPr/>
              <p:nvPr/>
            </p:nvGrpSpPr>
            <p:grpSpPr>
              <a:xfrm>
                <a:off x="1576971" y="2642049"/>
                <a:ext cx="561506" cy="561500"/>
                <a:chOff x="1576971" y="2642049"/>
                <a:chExt cx="561506" cy="561500"/>
              </a:xfrm>
            </p:grpSpPr>
            <p:sp>
              <p:nvSpPr>
                <p:cNvPr id="59" name="Rectangle 58">
                  <a:extLst>
                    <a:ext uri="{FF2B5EF4-FFF2-40B4-BE49-F238E27FC236}">
                      <a16:creationId xmlns:a16="http://schemas.microsoft.com/office/drawing/2014/main" id="{D46CC8DB-A709-4BA4-BF4A-458E49C30C43}"/>
                    </a:ext>
                  </a:extLst>
                </p:cNvPr>
                <p:cNvSpPr/>
                <p:nvPr/>
              </p:nvSpPr>
              <p:spPr bwMode="auto">
                <a:xfrm>
                  <a:off x="1604072" y="2686050"/>
                  <a:ext cx="507313" cy="354013"/>
                </a:xfrm>
                <a:prstGeom prst="rect">
                  <a:avLst/>
                </a:prstGeom>
                <a:solidFill>
                  <a:srgbClr val="D9D9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60" name="Picture 59">
                  <a:extLst>
                    <a:ext uri="{FF2B5EF4-FFF2-40B4-BE49-F238E27FC236}">
                      <a16:creationId xmlns:a16="http://schemas.microsoft.com/office/drawing/2014/main" id="{CCE0DCB3-B532-4572-AEDD-AC51860BC9CF}"/>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1576971" y="2642049"/>
                  <a:ext cx="561506" cy="561500"/>
                </a:xfrm>
                <a:prstGeom prst="rect">
                  <a:avLst/>
                </a:prstGeom>
              </p:spPr>
            </p:pic>
          </p:grpSp>
        </p:grpSp>
        <p:sp>
          <p:nvSpPr>
            <p:cNvPr id="65" name="Rectangle 64">
              <a:extLst>
                <a:ext uri="{FF2B5EF4-FFF2-40B4-BE49-F238E27FC236}">
                  <a16:creationId xmlns:a16="http://schemas.microsoft.com/office/drawing/2014/main" id="{D4AA8B94-A293-45D2-95C4-0E98E5542E79}"/>
                </a:ext>
              </a:extLst>
            </p:cNvPr>
            <p:cNvSpPr/>
            <p:nvPr/>
          </p:nvSpPr>
          <p:spPr bwMode="auto">
            <a:xfrm>
              <a:off x="8214046" y="3135667"/>
              <a:ext cx="1217171" cy="675796"/>
            </a:xfrm>
            <a:prstGeom prst="rect">
              <a:avLst/>
            </a:prstGeom>
            <a:noFill/>
            <a:ln w="1270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67" name="Rectangle 66">
              <a:extLst>
                <a:ext uri="{FF2B5EF4-FFF2-40B4-BE49-F238E27FC236}">
                  <a16:creationId xmlns:a16="http://schemas.microsoft.com/office/drawing/2014/main" id="{FB78DF03-7B15-4870-A27F-D4FE57606684}"/>
                </a:ext>
              </a:extLst>
            </p:cNvPr>
            <p:cNvSpPr/>
            <p:nvPr/>
          </p:nvSpPr>
          <p:spPr bwMode="auto">
            <a:xfrm>
              <a:off x="8135519" y="2737130"/>
              <a:ext cx="484352" cy="188717"/>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rPr>
                <a:t>UDR</a:t>
              </a:r>
            </a:p>
          </p:txBody>
        </p:sp>
        <p:cxnSp>
          <p:nvCxnSpPr>
            <p:cNvPr id="69" name="Connector: Elbow 68">
              <a:extLst>
                <a:ext uri="{FF2B5EF4-FFF2-40B4-BE49-F238E27FC236}">
                  <a16:creationId xmlns:a16="http://schemas.microsoft.com/office/drawing/2014/main" id="{CB0077F0-CE81-4DE2-991C-70CE2F425CE4}"/>
                </a:ext>
              </a:extLst>
            </p:cNvPr>
            <p:cNvCxnSpPr>
              <a:stCxn id="65" idx="0"/>
              <a:endCxn id="67" idx="3"/>
            </p:cNvCxnSpPr>
            <p:nvPr/>
          </p:nvCxnSpPr>
          <p:spPr>
            <a:xfrm rot="16200000" flipV="1">
              <a:off x="8569163" y="2882197"/>
              <a:ext cx="304178" cy="202761"/>
            </a:xfrm>
            <a:prstGeom prst="bentConnector2">
              <a:avLst/>
            </a:prstGeom>
            <a:ln>
              <a:solidFill>
                <a:schemeClr val="tx1"/>
              </a:solidFill>
              <a:headEnd type="none" w="lg" len="med"/>
              <a:tailEnd type="non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BF6A8AB5-0341-4227-B74D-F28886E6E6B5}"/>
                </a:ext>
              </a:extLst>
            </p:cNvPr>
            <p:cNvCxnSpPr>
              <a:cxnSpLocks/>
            </p:cNvCxnSpPr>
            <p:nvPr/>
          </p:nvCxnSpPr>
          <p:spPr>
            <a:xfrm flipH="1" flipV="1">
              <a:off x="7807121" y="2831488"/>
              <a:ext cx="328398" cy="1"/>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6AFED378-C2BB-4049-BAE5-EFD708E3C419}"/>
                </a:ext>
              </a:extLst>
            </p:cNvPr>
            <p:cNvSpPr txBox="1"/>
            <p:nvPr/>
          </p:nvSpPr>
          <p:spPr>
            <a:xfrm>
              <a:off x="9539926" y="1941922"/>
              <a:ext cx="820315" cy="184666"/>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10.1.0.0/16</a:t>
              </a:r>
            </a:p>
          </p:txBody>
        </p:sp>
      </p:grpSp>
      <p:sp>
        <p:nvSpPr>
          <p:cNvPr id="74" name="Rectangle 73">
            <a:extLst>
              <a:ext uri="{FF2B5EF4-FFF2-40B4-BE49-F238E27FC236}">
                <a16:creationId xmlns:a16="http://schemas.microsoft.com/office/drawing/2014/main" id="{E8FCC0F2-6CA3-4C2F-9D45-302E0583DE22}"/>
              </a:ext>
            </a:extLst>
          </p:cNvPr>
          <p:cNvSpPr/>
          <p:nvPr/>
        </p:nvSpPr>
        <p:spPr>
          <a:xfrm>
            <a:off x="57036" y="841256"/>
            <a:ext cx="7419723" cy="584775"/>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srgbClr val="F37521"/>
                </a:solidFill>
                <a:effectLst/>
                <a:uLnTx/>
                <a:uFillTx/>
                <a:latin typeface="Segoe UI"/>
                <a:ea typeface="+mn-ea"/>
                <a:cs typeface="+mn-cs"/>
              </a:rPr>
              <a:t>Your virtual private network in the cloud</a:t>
            </a:r>
          </a:p>
        </p:txBody>
      </p:sp>
      <p:sp>
        <p:nvSpPr>
          <p:cNvPr id="75" name="TextBox 74">
            <a:extLst>
              <a:ext uri="{FF2B5EF4-FFF2-40B4-BE49-F238E27FC236}">
                <a16:creationId xmlns:a16="http://schemas.microsoft.com/office/drawing/2014/main" id="{DEF57A8E-6737-4BD7-8936-203FF7D6FF83}"/>
              </a:ext>
            </a:extLst>
          </p:cNvPr>
          <p:cNvSpPr txBox="1"/>
          <p:nvPr/>
        </p:nvSpPr>
        <p:spPr>
          <a:xfrm>
            <a:off x="163751" y="1798893"/>
            <a:ext cx="5150599" cy="4801314"/>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Private isolated logical network</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Supports Network ACLs and IP Management</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User defined routing for network virtual appliances </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Extends on-premises network to the cloud</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Provides secure connectivity to Azure services</a:t>
            </a:r>
          </a:p>
        </p:txBody>
      </p:sp>
      <p:pic>
        <p:nvPicPr>
          <p:cNvPr id="14" name="Picture 13">
            <a:extLst>
              <a:ext uri="{FF2B5EF4-FFF2-40B4-BE49-F238E27FC236}">
                <a16:creationId xmlns:a16="http://schemas.microsoft.com/office/drawing/2014/main" id="{E7CA1DE9-5896-6E4A-81D5-756F66D68BAA}"/>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111889" y="321545"/>
            <a:ext cx="1011861" cy="510530"/>
          </a:xfrm>
          <a:prstGeom prst="rect">
            <a:avLst/>
          </a:prstGeom>
        </p:spPr>
      </p:pic>
      <p:sp>
        <p:nvSpPr>
          <p:cNvPr id="15" name="TextBox 14">
            <a:extLst>
              <a:ext uri="{FF2B5EF4-FFF2-40B4-BE49-F238E27FC236}">
                <a16:creationId xmlns:a16="http://schemas.microsoft.com/office/drawing/2014/main" id="{09453B44-02AF-4F36-B86D-C6DDE4B0DA17}"/>
              </a:ext>
            </a:extLst>
          </p:cNvPr>
          <p:cNvSpPr txBox="1"/>
          <p:nvPr/>
        </p:nvSpPr>
        <p:spPr>
          <a:xfrm>
            <a:off x="5426119" y="5436467"/>
            <a:ext cx="6610843" cy="825611"/>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0" i="1" u="none" strike="noStrike" kern="1200" cap="none" spc="0" normalizeH="0" baseline="0" noProof="0">
                <a:ln>
                  <a:noFill/>
                </a:ln>
                <a:solidFill>
                  <a:srgbClr val="1A1A1A"/>
                </a:solidFill>
                <a:effectLst/>
                <a:uLnTx/>
                <a:uFillTx/>
                <a:latin typeface="Segoe UI"/>
                <a:ea typeface="+mn-ea"/>
                <a:cs typeface="+mn-cs"/>
              </a:rPr>
              <a:t>“</a:t>
            </a:r>
            <a:r>
              <a:rPr kumimoji="0" lang="en-US" sz="1200" b="0" i="1" u="none" strike="noStrike" kern="1200" cap="none" spc="0" normalizeH="0" baseline="0" noProof="0">
                <a:ln>
                  <a:noFill/>
                </a:ln>
                <a:solidFill>
                  <a:srgbClr val="1A1A1A"/>
                </a:solidFill>
                <a:effectLst/>
                <a:uLnTx/>
                <a:uFillTx/>
                <a:latin typeface="Segoe UI"/>
                <a:ea typeface="+mn-ea"/>
                <a:cs typeface="+mn-cs"/>
              </a:rPr>
              <a:t>User Defined Routing (UDR) allows customers to easily secure their lift-n-shift and cloud-native applications in Azure using next-generation firewalls like VM-Series.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a:ln>
                  <a:noFill/>
                </a:ln>
                <a:solidFill>
                  <a:srgbClr val="1A1A1A"/>
                </a:solidFill>
                <a:effectLst/>
                <a:uLnTx/>
                <a:uFillTx/>
                <a:latin typeface="Segoe UI"/>
                <a:ea typeface="+mn-ea"/>
                <a:cs typeface="+mn-cs"/>
              </a:rPr>
              <a:t>This includes micro-segmentation in an Azure VNET and securing Azure applications at scale with VM-Series instances behind the Azure Standard Load Balancer.”</a:t>
            </a:r>
          </a:p>
        </p:txBody>
      </p:sp>
      <p:sp>
        <p:nvSpPr>
          <p:cNvPr id="17" name="TextBox 16">
            <a:extLst>
              <a:ext uri="{FF2B5EF4-FFF2-40B4-BE49-F238E27FC236}">
                <a16:creationId xmlns:a16="http://schemas.microsoft.com/office/drawing/2014/main" id="{8152D942-1333-FF46-8B5E-CF2584A2AA0F}"/>
              </a:ext>
            </a:extLst>
          </p:cNvPr>
          <p:cNvSpPr txBox="1"/>
          <p:nvPr/>
        </p:nvSpPr>
        <p:spPr>
          <a:xfrm>
            <a:off x="5411277" y="6331955"/>
            <a:ext cx="4160590" cy="738664"/>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mn-cs"/>
              </a:rPr>
              <a:t> </a:t>
            </a:r>
            <a:r>
              <a:rPr kumimoji="0" lang="en-US" sz="1400" b="1" i="0" u="none" strike="noStrike" kern="1200" cap="none" spc="0" normalizeH="0" baseline="0" noProof="0">
                <a:ln>
                  <a:noFill/>
                </a:ln>
                <a:solidFill>
                  <a:srgbClr val="1A1A1A"/>
                </a:solidFill>
                <a:effectLst/>
                <a:uLnTx/>
                <a:uFillTx/>
                <a:latin typeface="Segoe UI"/>
                <a:ea typeface="+mn-ea"/>
                <a:cs typeface="+mn-cs"/>
              </a:rPr>
              <a:t>Jigar Shah</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1A1A1A"/>
                </a:solidFill>
                <a:effectLst/>
                <a:uLnTx/>
                <a:uFillTx/>
                <a:latin typeface="Segoe UI"/>
                <a:ea typeface="+mn-ea"/>
                <a:cs typeface="+mn-cs"/>
              </a:rPr>
              <a:t> Product Line Manager, Palo Alto Networks</a:t>
            </a:r>
            <a:endParaRPr kumimoji="0" lang="en-US" sz="14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p:txBody>
      </p:sp>
      <p:pic>
        <p:nvPicPr>
          <p:cNvPr id="66" name="Graphic 65">
            <a:extLst>
              <a:ext uri="{FF2B5EF4-FFF2-40B4-BE49-F238E27FC236}">
                <a16:creationId xmlns:a16="http://schemas.microsoft.com/office/drawing/2014/main" id="{A41F9CDC-1CD5-474F-8ED7-19436E9BCDEF}"/>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224954" y="2176988"/>
            <a:ext cx="499201" cy="499201"/>
          </a:xfrm>
          <a:prstGeom prst="rect">
            <a:avLst/>
          </a:prstGeom>
        </p:spPr>
      </p:pic>
    </p:spTree>
    <p:extLst>
      <p:ext uri="{BB962C8B-B14F-4D97-AF65-F5344CB8AC3E}">
        <p14:creationId xmlns:p14="http://schemas.microsoft.com/office/powerpoint/2010/main" val="2936838035"/>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ext Placeholder 36">
            <a:extLst>
              <a:ext uri="{FF2B5EF4-FFF2-40B4-BE49-F238E27FC236}">
                <a16:creationId xmlns:a16="http://schemas.microsoft.com/office/drawing/2014/main" id="{13DDF40C-DF9C-401C-A2A3-141F1133846E}"/>
              </a:ext>
            </a:extLst>
          </p:cNvPr>
          <p:cNvSpPr txBox="1">
            <a:spLocks/>
          </p:cNvSpPr>
          <p:nvPr/>
        </p:nvSpPr>
        <p:spPr>
          <a:xfrm>
            <a:off x="2058621" y="-1134018"/>
            <a:ext cx="7477908" cy="276999"/>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endParaRPr>
          </a:p>
        </p:txBody>
      </p:sp>
      <p:grpSp>
        <p:nvGrpSpPr>
          <p:cNvPr id="41" name="Group 40">
            <a:extLst>
              <a:ext uri="{FF2B5EF4-FFF2-40B4-BE49-F238E27FC236}">
                <a16:creationId xmlns:a16="http://schemas.microsoft.com/office/drawing/2014/main" id="{04F6E74C-7ED7-45CC-ADFA-B708AC5B56E4}"/>
              </a:ext>
            </a:extLst>
          </p:cNvPr>
          <p:cNvGrpSpPr/>
          <p:nvPr/>
        </p:nvGrpSpPr>
        <p:grpSpPr>
          <a:xfrm>
            <a:off x="6481816" y="3825784"/>
            <a:ext cx="5162831" cy="2558310"/>
            <a:chOff x="6385677" y="3499956"/>
            <a:chExt cx="5162831" cy="2558310"/>
          </a:xfrm>
        </p:grpSpPr>
        <p:sp>
          <p:nvSpPr>
            <p:cNvPr id="101" name="Rounded Rectangle 4">
              <a:extLst>
                <a:ext uri="{FF2B5EF4-FFF2-40B4-BE49-F238E27FC236}">
                  <a16:creationId xmlns:a16="http://schemas.microsoft.com/office/drawing/2014/main" id="{ACAF023B-64BF-432C-BA2E-352049626499}"/>
                </a:ext>
              </a:extLst>
            </p:cNvPr>
            <p:cNvSpPr/>
            <p:nvPr/>
          </p:nvSpPr>
          <p:spPr bwMode="auto">
            <a:xfrm>
              <a:off x="7130664" y="4467376"/>
              <a:ext cx="964720" cy="1084339"/>
            </a:xfrm>
            <a:prstGeom prst="round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02" name="Up Arrow 50">
              <a:extLst>
                <a:ext uri="{FF2B5EF4-FFF2-40B4-BE49-F238E27FC236}">
                  <a16:creationId xmlns:a16="http://schemas.microsoft.com/office/drawing/2014/main" id="{23720268-845B-49B2-B847-3EFDDFBA8EB4}"/>
                </a:ext>
              </a:extLst>
            </p:cNvPr>
            <p:cNvSpPr/>
            <p:nvPr/>
          </p:nvSpPr>
          <p:spPr bwMode="auto">
            <a:xfrm rot="10800000">
              <a:off x="7487472" y="4280554"/>
              <a:ext cx="255432" cy="270488"/>
            </a:xfrm>
            <a:prstGeom prst="upArrow">
              <a:avLst>
                <a:gd name="adj1" fmla="val 25345"/>
                <a:gd name="adj2" fmla="val 56623"/>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03" name="Rectangle 102">
              <a:extLst>
                <a:ext uri="{FF2B5EF4-FFF2-40B4-BE49-F238E27FC236}">
                  <a16:creationId xmlns:a16="http://schemas.microsoft.com/office/drawing/2014/main" id="{A9C75474-B3CF-4CA2-AABF-786E8CE528D4}"/>
                </a:ext>
              </a:extLst>
            </p:cNvPr>
            <p:cNvSpPr/>
            <p:nvPr/>
          </p:nvSpPr>
          <p:spPr bwMode="auto">
            <a:xfrm>
              <a:off x="6385677" y="4136158"/>
              <a:ext cx="5162831" cy="1679387"/>
            </a:xfrm>
            <a:prstGeom prst="rect">
              <a:avLst/>
            </a:prstGeom>
            <a:noFill/>
            <a:ln w="22225">
              <a:solidFill>
                <a:schemeClr val="accent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115" name="TextBox 114">
              <a:extLst>
                <a:ext uri="{FF2B5EF4-FFF2-40B4-BE49-F238E27FC236}">
                  <a16:creationId xmlns:a16="http://schemas.microsoft.com/office/drawing/2014/main" id="{17D060DB-E4D9-4F3C-8E83-16CF84BEF7D0}"/>
                </a:ext>
              </a:extLst>
            </p:cNvPr>
            <p:cNvSpPr txBox="1"/>
            <p:nvPr/>
          </p:nvSpPr>
          <p:spPr>
            <a:xfrm>
              <a:off x="7130664" y="5077957"/>
              <a:ext cx="964720" cy="489365"/>
            </a:xfrm>
            <a:prstGeom prst="rect">
              <a:avLst/>
            </a:prstGeom>
            <a:noFill/>
            <a:ln>
              <a:noFill/>
            </a:ln>
          </p:spPr>
          <p:txBody>
            <a:bodyPr wrap="square" lIns="182880" tIns="146304" rIns="182880" bIns="146304" rtlCol="0">
              <a:sp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subnet</a:t>
              </a:r>
            </a:p>
          </p:txBody>
        </p:sp>
        <p:pic>
          <p:nvPicPr>
            <p:cNvPr id="117" name="Graphic 116">
              <a:extLst>
                <a:ext uri="{FF2B5EF4-FFF2-40B4-BE49-F238E27FC236}">
                  <a16:creationId xmlns:a16="http://schemas.microsoft.com/office/drawing/2014/main" id="{F54C9E98-9C9A-4EB0-84B7-5EBD2B91DD7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58917" y="4636353"/>
              <a:ext cx="508215" cy="508215"/>
            </a:xfrm>
            <a:prstGeom prst="rect">
              <a:avLst/>
            </a:prstGeom>
          </p:spPr>
        </p:pic>
        <p:sp>
          <p:nvSpPr>
            <p:cNvPr id="118" name="Cloud 117">
              <a:extLst>
                <a:ext uri="{FF2B5EF4-FFF2-40B4-BE49-F238E27FC236}">
                  <a16:creationId xmlns:a16="http://schemas.microsoft.com/office/drawing/2014/main" id="{8E862E8B-6F1F-43CA-9F9F-63CDA7D99B94}"/>
                </a:ext>
              </a:extLst>
            </p:cNvPr>
            <p:cNvSpPr/>
            <p:nvPr/>
          </p:nvSpPr>
          <p:spPr bwMode="auto">
            <a:xfrm>
              <a:off x="8053371" y="3499956"/>
              <a:ext cx="1713594" cy="882999"/>
            </a:xfrm>
            <a:prstGeom prst="cloud">
              <a:avLst/>
            </a:prstGeom>
            <a:solidFill>
              <a:srgbClr val="3999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Internet</a:t>
              </a:r>
            </a:p>
          </p:txBody>
        </p:sp>
        <p:sp>
          <p:nvSpPr>
            <p:cNvPr id="120" name="Up Arrow 50">
              <a:extLst>
                <a:ext uri="{FF2B5EF4-FFF2-40B4-BE49-F238E27FC236}">
                  <a16:creationId xmlns:a16="http://schemas.microsoft.com/office/drawing/2014/main" id="{C3F05425-3C7E-4B4C-AF50-B94A96644C5D}"/>
                </a:ext>
              </a:extLst>
            </p:cNvPr>
            <p:cNvSpPr/>
            <p:nvPr/>
          </p:nvSpPr>
          <p:spPr bwMode="auto">
            <a:xfrm>
              <a:off x="8680028" y="4228449"/>
              <a:ext cx="503368" cy="745821"/>
            </a:xfrm>
            <a:prstGeom prst="upArrow">
              <a:avLst/>
            </a:prstGeom>
            <a:solidFill>
              <a:schemeClr val="accent2">
                <a:lumMod val="50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21" name="Rounded Rectangle 4">
              <a:extLst>
                <a:ext uri="{FF2B5EF4-FFF2-40B4-BE49-F238E27FC236}">
                  <a16:creationId xmlns:a16="http://schemas.microsoft.com/office/drawing/2014/main" id="{98D6E225-A572-43E6-B04F-21B37F57722E}"/>
                </a:ext>
              </a:extLst>
            </p:cNvPr>
            <p:cNvSpPr/>
            <p:nvPr/>
          </p:nvSpPr>
          <p:spPr bwMode="auto">
            <a:xfrm>
              <a:off x="9793764" y="4481496"/>
              <a:ext cx="964720" cy="1084339"/>
            </a:xfrm>
            <a:prstGeom prst="round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22" name="TextBox 121">
              <a:extLst>
                <a:ext uri="{FF2B5EF4-FFF2-40B4-BE49-F238E27FC236}">
                  <a16:creationId xmlns:a16="http://schemas.microsoft.com/office/drawing/2014/main" id="{62DE3B9B-6EB6-42F0-9168-7D9E403E8737}"/>
                </a:ext>
              </a:extLst>
            </p:cNvPr>
            <p:cNvSpPr txBox="1"/>
            <p:nvPr/>
          </p:nvSpPr>
          <p:spPr>
            <a:xfrm>
              <a:off x="9793764" y="5092077"/>
              <a:ext cx="964720" cy="489365"/>
            </a:xfrm>
            <a:prstGeom prst="rect">
              <a:avLst/>
            </a:prstGeom>
            <a:noFill/>
            <a:ln>
              <a:noFill/>
            </a:ln>
          </p:spPr>
          <p:txBody>
            <a:bodyPr wrap="square" lIns="182880" tIns="146304" rIns="182880" bIns="146304" rtlCol="0">
              <a:sp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subnet</a:t>
              </a:r>
            </a:p>
          </p:txBody>
        </p:sp>
        <p:pic>
          <p:nvPicPr>
            <p:cNvPr id="123" name="Graphic 122">
              <a:extLst>
                <a:ext uri="{FF2B5EF4-FFF2-40B4-BE49-F238E27FC236}">
                  <a16:creationId xmlns:a16="http://schemas.microsoft.com/office/drawing/2014/main" id="{06443D95-1176-4581-B22C-4836FB54F10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022017" y="4650473"/>
              <a:ext cx="508215" cy="508215"/>
            </a:xfrm>
            <a:prstGeom prst="rect">
              <a:avLst/>
            </a:prstGeom>
          </p:spPr>
        </p:pic>
        <p:grpSp>
          <p:nvGrpSpPr>
            <p:cNvPr id="124" name="Group 123">
              <a:extLst>
                <a:ext uri="{FF2B5EF4-FFF2-40B4-BE49-F238E27FC236}">
                  <a16:creationId xmlns:a16="http://schemas.microsoft.com/office/drawing/2014/main" id="{9731D653-C05A-4987-AA69-A3CCCF43B8DD}"/>
                </a:ext>
              </a:extLst>
            </p:cNvPr>
            <p:cNvGrpSpPr>
              <a:grpSpLocks noChangeAspect="1"/>
            </p:cNvGrpSpPr>
            <p:nvPr/>
          </p:nvGrpSpPr>
          <p:grpSpPr>
            <a:xfrm>
              <a:off x="8514315" y="4561670"/>
              <a:ext cx="857525" cy="857753"/>
              <a:chOff x="5596266" y="3080707"/>
              <a:chExt cx="1484186" cy="1484584"/>
            </a:xfrm>
            <a:effectLst>
              <a:outerShdw blurRad="50800" dist="38100" dir="2700000" algn="tl" rotWithShape="0">
                <a:prstClr val="black">
                  <a:alpha val="40000"/>
                </a:prstClr>
              </a:outerShdw>
            </a:effectLst>
          </p:grpSpPr>
          <p:sp>
            <p:nvSpPr>
              <p:cNvPr id="125" name="Freeform 193">
                <a:extLst>
                  <a:ext uri="{FF2B5EF4-FFF2-40B4-BE49-F238E27FC236}">
                    <a16:creationId xmlns:a16="http://schemas.microsoft.com/office/drawing/2014/main" id="{E5F79A21-A584-41E7-8338-27AD29E25791}"/>
                  </a:ext>
                </a:extLst>
              </p:cNvPr>
              <p:cNvSpPr/>
              <p:nvPr/>
            </p:nvSpPr>
            <p:spPr>
              <a:xfrm rot="2700000">
                <a:off x="5820381" y="3301687"/>
                <a:ext cx="1033842" cy="1038563"/>
              </a:xfrm>
              <a:custGeom>
                <a:avLst/>
                <a:gdLst>
                  <a:gd name="connsiteX0" fmla="*/ 0 w 117822376"/>
                  <a:gd name="connsiteY0" fmla="*/ 0 h 68482193"/>
                  <a:gd name="connsiteX1" fmla="*/ 117822376 w 117822376"/>
                  <a:gd name="connsiteY1" fmla="*/ 0 h 68482193"/>
                  <a:gd name="connsiteX2" fmla="*/ 117822376 w 117822376"/>
                  <a:gd name="connsiteY2" fmla="*/ 68482192 h 68482193"/>
                  <a:gd name="connsiteX3" fmla="*/ 0 w 117822376"/>
                  <a:gd name="connsiteY3" fmla="*/ 68482192 h 68482193"/>
                </a:gdLst>
                <a:ahLst/>
                <a:cxnLst>
                  <a:cxn ang="0">
                    <a:pos x="connsiteX0" y="connsiteY0"/>
                  </a:cxn>
                  <a:cxn ang="0">
                    <a:pos x="connsiteX1" y="connsiteY1"/>
                  </a:cxn>
                  <a:cxn ang="0">
                    <a:pos x="connsiteX2" y="connsiteY2"/>
                  </a:cxn>
                  <a:cxn ang="0">
                    <a:pos x="connsiteX3" y="connsiteY3"/>
                  </a:cxn>
                </a:cxnLst>
                <a:rect l="l" t="t" r="r" b="b"/>
                <a:pathLst>
                  <a:path w="117822376" h="68482193">
                    <a:moveTo>
                      <a:pt x="0" y="0"/>
                    </a:moveTo>
                    <a:lnTo>
                      <a:pt x="117822376" y="0"/>
                    </a:lnTo>
                    <a:lnTo>
                      <a:pt x="117822376" y="68482192"/>
                    </a:lnTo>
                    <a:lnTo>
                      <a:pt x="0" y="68482192"/>
                    </a:lnTo>
                    <a:close/>
                  </a:path>
                </a:pathLst>
              </a:custGeom>
              <a:solidFill>
                <a:srgbClr val="FFFFFF"/>
              </a:solidFill>
              <a:ln w="8202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Semilight"/>
                  <a:ea typeface="+mn-ea"/>
                  <a:cs typeface="+mn-cs"/>
                </a:endParaRPr>
              </a:p>
            </p:txBody>
          </p:sp>
          <p:sp>
            <p:nvSpPr>
              <p:cNvPr id="126" name="Freeform 194">
                <a:extLst>
                  <a:ext uri="{FF2B5EF4-FFF2-40B4-BE49-F238E27FC236}">
                    <a16:creationId xmlns:a16="http://schemas.microsoft.com/office/drawing/2014/main" id="{18DA56FE-C389-43ED-8609-80C1293D9348}"/>
                  </a:ext>
                </a:extLst>
              </p:cNvPr>
              <p:cNvSpPr/>
              <p:nvPr/>
            </p:nvSpPr>
            <p:spPr>
              <a:xfrm>
                <a:off x="5596266" y="3080707"/>
                <a:ext cx="1064489" cy="1471257"/>
              </a:xfrm>
              <a:custGeom>
                <a:avLst/>
                <a:gdLst>
                  <a:gd name="connsiteX0" fmla="*/ 547160 w 1064489"/>
                  <a:gd name="connsiteY0" fmla="*/ 1088417 h 1471257"/>
                  <a:gd name="connsiteX1" fmla="*/ 322737 w 1064489"/>
                  <a:gd name="connsiteY1" fmla="*/ 856568 h 1471257"/>
                  <a:gd name="connsiteX2" fmla="*/ 285608 w 1064489"/>
                  <a:gd name="connsiteY2" fmla="*/ 863169 h 1471257"/>
                  <a:gd name="connsiteX3" fmla="*/ 168400 w 1064489"/>
                  <a:gd name="connsiteY3" fmla="*/ 747708 h 1471257"/>
                  <a:gd name="connsiteX4" fmla="*/ 283860 w 1064489"/>
                  <a:gd name="connsiteY4" fmla="*/ 630501 h 1471257"/>
                  <a:gd name="connsiteX5" fmla="*/ 392869 w 1064489"/>
                  <a:gd name="connsiteY5" fmla="*/ 703927 h 1471257"/>
                  <a:gd name="connsiteX6" fmla="*/ 613992 w 1064489"/>
                  <a:gd name="connsiteY6" fmla="*/ 703927 h 1471257"/>
                  <a:gd name="connsiteX7" fmla="*/ 613992 w 1064489"/>
                  <a:gd name="connsiteY7" fmla="*/ 781485 h 1471257"/>
                  <a:gd name="connsiteX8" fmla="*/ 396170 w 1064489"/>
                  <a:gd name="connsiteY8" fmla="*/ 781485 h 1471257"/>
                  <a:gd name="connsiteX9" fmla="*/ 383793 w 1064489"/>
                  <a:gd name="connsiteY9" fmla="*/ 808713 h 1471257"/>
                  <a:gd name="connsiteX10" fmla="*/ 590890 w 1064489"/>
                  <a:gd name="connsiteY10" fmla="*/ 1022410 h 1471257"/>
                  <a:gd name="connsiteX11" fmla="*/ 703102 w 1064489"/>
                  <a:gd name="connsiteY11" fmla="*/ 851617 h 1471257"/>
                  <a:gd name="connsiteX12" fmla="*/ 703102 w 1064489"/>
                  <a:gd name="connsiteY12" fmla="*/ 316136 h 1471257"/>
                  <a:gd name="connsiteX13" fmla="*/ 552111 w 1064489"/>
                  <a:gd name="connsiteY13" fmla="*/ 316136 h 1471257"/>
                  <a:gd name="connsiteX14" fmla="*/ 742706 w 1064489"/>
                  <a:gd name="connsiteY14" fmla="*/ 123066 h 1471257"/>
                  <a:gd name="connsiteX15" fmla="*/ 931651 w 1064489"/>
                  <a:gd name="connsiteY15" fmla="*/ 316136 h 1471257"/>
                  <a:gd name="connsiteX16" fmla="*/ 780660 w 1064489"/>
                  <a:gd name="connsiteY16" fmla="*/ 316136 h 1471257"/>
                  <a:gd name="connsiteX17" fmla="*/ 780660 w 1064489"/>
                  <a:gd name="connsiteY17" fmla="*/ 734455 h 1471257"/>
                  <a:gd name="connsiteX18" fmla="*/ 1064490 w 1064489"/>
                  <a:gd name="connsiteY18" fmla="*/ 301285 h 1471257"/>
                  <a:gd name="connsiteX19" fmla="*/ 778185 w 1064489"/>
                  <a:gd name="connsiteY19" fmla="*/ 14980 h 1471257"/>
                  <a:gd name="connsiteX20" fmla="*/ 708180 w 1064489"/>
                  <a:gd name="connsiteY20" fmla="*/ 14027 h 1471257"/>
                  <a:gd name="connsiteX21" fmla="*/ 707227 w 1064489"/>
                  <a:gd name="connsiteY21" fmla="*/ 14980 h 1471257"/>
                  <a:gd name="connsiteX22" fmla="*/ 14980 w 1064489"/>
                  <a:gd name="connsiteY22" fmla="*/ 707227 h 1471257"/>
                  <a:gd name="connsiteX23" fmla="*/ 14027 w 1064489"/>
                  <a:gd name="connsiteY23" fmla="*/ 777232 h 1471257"/>
                  <a:gd name="connsiteX24" fmla="*/ 14980 w 1064489"/>
                  <a:gd name="connsiteY24" fmla="*/ 778185 h 1471257"/>
                  <a:gd name="connsiteX25" fmla="*/ 708052 w 1064489"/>
                  <a:gd name="connsiteY25" fmla="*/ 1471258 h 1471257"/>
                  <a:gd name="connsiteX26" fmla="*/ 460526 w 1064489"/>
                  <a:gd name="connsiteY26" fmla="*/ 1223732 h 1471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064489" h="1471257">
                    <a:moveTo>
                      <a:pt x="547160" y="1088417"/>
                    </a:moveTo>
                    <a:lnTo>
                      <a:pt x="322737" y="856568"/>
                    </a:lnTo>
                    <a:cubicBezTo>
                      <a:pt x="310834" y="860891"/>
                      <a:pt x="298272" y="863127"/>
                      <a:pt x="285608" y="863169"/>
                    </a:cubicBezTo>
                    <a:cubicBezTo>
                      <a:pt x="221358" y="863655"/>
                      <a:pt x="168883" y="811958"/>
                      <a:pt x="168400" y="747708"/>
                    </a:cubicBezTo>
                    <a:cubicBezTo>
                      <a:pt x="167917" y="683459"/>
                      <a:pt x="219610" y="630983"/>
                      <a:pt x="283860" y="630501"/>
                    </a:cubicBezTo>
                    <a:cubicBezTo>
                      <a:pt x="331866" y="630140"/>
                      <a:pt x="375163" y="659305"/>
                      <a:pt x="392869" y="703927"/>
                    </a:cubicBezTo>
                    <a:lnTo>
                      <a:pt x="613992" y="703927"/>
                    </a:lnTo>
                    <a:lnTo>
                      <a:pt x="613992" y="781485"/>
                    </a:lnTo>
                    <a:lnTo>
                      <a:pt x="396170" y="781485"/>
                    </a:lnTo>
                    <a:cubicBezTo>
                      <a:pt x="392734" y="790859"/>
                      <a:pt x="388596" y="799960"/>
                      <a:pt x="383793" y="808713"/>
                    </a:cubicBezTo>
                    <a:lnTo>
                      <a:pt x="590890" y="1022410"/>
                    </a:lnTo>
                    <a:lnTo>
                      <a:pt x="703102" y="851617"/>
                    </a:lnTo>
                    <a:lnTo>
                      <a:pt x="703102" y="316136"/>
                    </a:lnTo>
                    <a:lnTo>
                      <a:pt x="552111" y="316136"/>
                    </a:lnTo>
                    <a:lnTo>
                      <a:pt x="742706" y="123066"/>
                    </a:lnTo>
                    <a:lnTo>
                      <a:pt x="931651" y="316136"/>
                    </a:lnTo>
                    <a:lnTo>
                      <a:pt x="780660" y="316136"/>
                    </a:lnTo>
                    <a:lnTo>
                      <a:pt x="780660" y="734455"/>
                    </a:lnTo>
                    <a:lnTo>
                      <a:pt x="1064490" y="301285"/>
                    </a:lnTo>
                    <a:lnTo>
                      <a:pt x="778185" y="14980"/>
                    </a:lnTo>
                    <a:cubicBezTo>
                      <a:pt x="759117" y="-4615"/>
                      <a:pt x="727774" y="-5042"/>
                      <a:pt x="708180" y="14027"/>
                    </a:cubicBezTo>
                    <a:cubicBezTo>
                      <a:pt x="707858" y="14340"/>
                      <a:pt x="707541" y="14658"/>
                      <a:pt x="707227" y="14980"/>
                    </a:cubicBezTo>
                    <a:lnTo>
                      <a:pt x="14980" y="707227"/>
                    </a:lnTo>
                    <a:cubicBezTo>
                      <a:pt x="-4615" y="726295"/>
                      <a:pt x="-5042" y="757638"/>
                      <a:pt x="14027" y="777232"/>
                    </a:cubicBezTo>
                    <a:cubicBezTo>
                      <a:pt x="14340" y="777554"/>
                      <a:pt x="14658" y="777871"/>
                      <a:pt x="14980" y="778185"/>
                    </a:cubicBezTo>
                    <a:lnTo>
                      <a:pt x="708052" y="1471258"/>
                    </a:lnTo>
                    <a:lnTo>
                      <a:pt x="460526" y="1223732"/>
                    </a:lnTo>
                    <a:close/>
                  </a:path>
                </a:pathLst>
              </a:custGeom>
              <a:solidFill>
                <a:srgbClr val="6EBCDB"/>
              </a:solidFill>
              <a:ln w="8202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Semilight"/>
                  <a:ea typeface="+mn-ea"/>
                  <a:cs typeface="+mn-cs"/>
                </a:endParaRPr>
              </a:p>
            </p:txBody>
          </p:sp>
          <p:sp>
            <p:nvSpPr>
              <p:cNvPr id="127" name="Freeform 195">
                <a:extLst>
                  <a:ext uri="{FF2B5EF4-FFF2-40B4-BE49-F238E27FC236}">
                    <a16:creationId xmlns:a16="http://schemas.microsoft.com/office/drawing/2014/main" id="{3129A93A-DACD-4E66-B042-5A931B12B936}"/>
                  </a:ext>
                </a:extLst>
              </p:cNvPr>
              <p:cNvSpPr/>
              <p:nvPr/>
            </p:nvSpPr>
            <p:spPr>
              <a:xfrm>
                <a:off x="6055142" y="3381991"/>
                <a:ext cx="1025310" cy="1183300"/>
              </a:xfrm>
              <a:custGeom>
                <a:avLst/>
                <a:gdLst>
                  <a:gd name="connsiteX0" fmla="*/ 1011556 w 1025310"/>
                  <a:gd name="connsiteY0" fmla="*/ 405943 h 1183300"/>
                  <a:gd name="connsiteX1" fmla="*/ 605614 w 1025310"/>
                  <a:gd name="connsiteY1" fmla="*/ 0 h 1183300"/>
                  <a:gd name="connsiteX2" fmla="*/ 321784 w 1025310"/>
                  <a:gd name="connsiteY2" fmla="*/ 433170 h 1183300"/>
                  <a:gd name="connsiteX3" fmla="*/ 321784 w 1025310"/>
                  <a:gd name="connsiteY3" fmla="*/ 797859 h 1183300"/>
                  <a:gd name="connsiteX4" fmla="*/ 347362 w 1025310"/>
                  <a:gd name="connsiteY4" fmla="*/ 811885 h 1183300"/>
                  <a:gd name="connsiteX5" fmla="*/ 645218 w 1025310"/>
                  <a:gd name="connsiteY5" fmla="*/ 510729 h 1183300"/>
                  <a:gd name="connsiteX6" fmla="*/ 630366 w 1025310"/>
                  <a:gd name="connsiteY6" fmla="*/ 480200 h 1183300"/>
                  <a:gd name="connsiteX7" fmla="*/ 406768 w 1025310"/>
                  <a:gd name="connsiteY7" fmla="*/ 480200 h 1183300"/>
                  <a:gd name="connsiteX8" fmla="*/ 406768 w 1025310"/>
                  <a:gd name="connsiteY8" fmla="*/ 402642 h 1183300"/>
                  <a:gd name="connsiteX9" fmla="*/ 633667 w 1025310"/>
                  <a:gd name="connsiteY9" fmla="*/ 402642 h 1183300"/>
                  <a:gd name="connsiteX10" fmla="*/ 784311 w 1025310"/>
                  <a:gd name="connsiteY10" fmla="*/ 339458 h 1183300"/>
                  <a:gd name="connsiteX11" fmla="*/ 847496 w 1025310"/>
                  <a:gd name="connsiteY11" fmla="*/ 490102 h 1183300"/>
                  <a:gd name="connsiteX12" fmla="*/ 740928 w 1025310"/>
                  <a:gd name="connsiteY12" fmla="*/ 561884 h 1183300"/>
                  <a:gd name="connsiteX13" fmla="*/ 708749 w 1025310"/>
                  <a:gd name="connsiteY13" fmla="*/ 556933 h 1183300"/>
                  <a:gd name="connsiteX14" fmla="*/ 391916 w 1025310"/>
                  <a:gd name="connsiteY14" fmla="*/ 876242 h 1183300"/>
                  <a:gd name="connsiteX15" fmla="*/ 396867 w 1025310"/>
                  <a:gd name="connsiteY15" fmla="*/ 905945 h 1183300"/>
                  <a:gd name="connsiteX16" fmla="*/ 285166 w 1025310"/>
                  <a:gd name="connsiteY16" fmla="*/ 1026738 h 1183300"/>
                  <a:gd name="connsiteX17" fmla="*/ 164370 w 1025310"/>
                  <a:gd name="connsiteY17" fmla="*/ 915038 h 1183300"/>
                  <a:gd name="connsiteX18" fmla="*/ 170793 w 1025310"/>
                  <a:gd name="connsiteY18" fmla="*/ 872117 h 1183300"/>
                  <a:gd name="connsiteX19" fmla="*/ 88284 w 1025310"/>
                  <a:gd name="connsiteY19" fmla="*/ 789608 h 1183300"/>
                  <a:gd name="connsiteX20" fmla="*/ 0 w 1025310"/>
                  <a:gd name="connsiteY20" fmla="*/ 921622 h 1183300"/>
                  <a:gd name="connsiteX21" fmla="*/ 247526 w 1025310"/>
                  <a:gd name="connsiteY21" fmla="*/ 1169148 h 1183300"/>
                  <a:gd name="connsiteX22" fmla="*/ 316833 w 1025310"/>
                  <a:gd name="connsiteY22" fmla="*/ 1169148 h 1183300"/>
                  <a:gd name="connsiteX23" fmla="*/ 1009906 w 1025310"/>
                  <a:gd name="connsiteY23" fmla="*/ 476075 h 1183300"/>
                  <a:gd name="connsiteX24" fmla="*/ 1011696 w 1025310"/>
                  <a:gd name="connsiteY24" fmla="*/ 406087 h 1183300"/>
                  <a:gd name="connsiteX25" fmla="*/ 1011556 w 1025310"/>
                  <a:gd name="connsiteY25" fmla="*/ 405943 h 1183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025310" h="1183300">
                    <a:moveTo>
                      <a:pt x="1011556" y="405943"/>
                    </a:moveTo>
                    <a:lnTo>
                      <a:pt x="605614" y="0"/>
                    </a:lnTo>
                    <a:lnTo>
                      <a:pt x="321784" y="433170"/>
                    </a:lnTo>
                    <a:lnTo>
                      <a:pt x="321784" y="797859"/>
                    </a:lnTo>
                    <a:cubicBezTo>
                      <a:pt x="330971" y="801209"/>
                      <a:pt x="339595" y="805945"/>
                      <a:pt x="347362" y="811885"/>
                    </a:cubicBezTo>
                    <a:lnTo>
                      <a:pt x="645218" y="510729"/>
                    </a:lnTo>
                    <a:cubicBezTo>
                      <a:pt x="638964" y="501239"/>
                      <a:pt x="633972" y="490977"/>
                      <a:pt x="630366" y="480200"/>
                    </a:cubicBezTo>
                    <a:lnTo>
                      <a:pt x="406768" y="480200"/>
                    </a:lnTo>
                    <a:lnTo>
                      <a:pt x="406768" y="402642"/>
                    </a:lnTo>
                    <a:lnTo>
                      <a:pt x="633667" y="402642"/>
                    </a:lnTo>
                    <a:cubicBezTo>
                      <a:pt x="657817" y="343595"/>
                      <a:pt x="725268" y="315306"/>
                      <a:pt x="784311" y="339458"/>
                    </a:cubicBezTo>
                    <a:cubicBezTo>
                      <a:pt x="843362" y="363609"/>
                      <a:pt x="871646" y="431055"/>
                      <a:pt x="847496" y="490102"/>
                    </a:cubicBezTo>
                    <a:cubicBezTo>
                      <a:pt x="829790" y="533402"/>
                      <a:pt x="787710" y="561744"/>
                      <a:pt x="740928" y="561884"/>
                    </a:cubicBezTo>
                    <a:cubicBezTo>
                      <a:pt x="730037" y="561579"/>
                      <a:pt x="719228" y="559912"/>
                      <a:pt x="708749" y="556933"/>
                    </a:cubicBezTo>
                    <a:lnTo>
                      <a:pt x="391916" y="876242"/>
                    </a:lnTo>
                    <a:cubicBezTo>
                      <a:pt x="394895" y="885879"/>
                      <a:pt x="396561" y="895863"/>
                      <a:pt x="396867" y="905945"/>
                    </a:cubicBezTo>
                    <a:cubicBezTo>
                      <a:pt x="399375" y="970145"/>
                      <a:pt x="349368" y="1024230"/>
                      <a:pt x="285166" y="1026738"/>
                    </a:cubicBezTo>
                    <a:cubicBezTo>
                      <a:pt x="220964" y="1029254"/>
                      <a:pt x="166882" y="979246"/>
                      <a:pt x="164370" y="915038"/>
                    </a:cubicBezTo>
                    <a:cubicBezTo>
                      <a:pt x="163800" y="900458"/>
                      <a:pt x="165979" y="885896"/>
                      <a:pt x="170793" y="872117"/>
                    </a:cubicBezTo>
                    <a:lnTo>
                      <a:pt x="88284" y="789608"/>
                    </a:lnTo>
                    <a:lnTo>
                      <a:pt x="0" y="921622"/>
                    </a:lnTo>
                    <a:lnTo>
                      <a:pt x="247526" y="1169148"/>
                    </a:lnTo>
                    <a:cubicBezTo>
                      <a:pt x="266776" y="1188018"/>
                      <a:pt x="297583" y="1188018"/>
                      <a:pt x="316833" y="1169148"/>
                    </a:cubicBezTo>
                    <a:lnTo>
                      <a:pt x="1009906" y="476075"/>
                    </a:lnTo>
                    <a:cubicBezTo>
                      <a:pt x="1029725" y="457242"/>
                      <a:pt x="1030525" y="425907"/>
                      <a:pt x="1011696" y="406087"/>
                    </a:cubicBezTo>
                    <a:cubicBezTo>
                      <a:pt x="1011647" y="406039"/>
                      <a:pt x="1011606" y="405990"/>
                      <a:pt x="1011556" y="405943"/>
                    </a:cubicBezTo>
                    <a:close/>
                  </a:path>
                </a:pathLst>
              </a:custGeom>
              <a:solidFill>
                <a:srgbClr val="5DB4D7"/>
              </a:solidFill>
              <a:ln w="8202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Semilight"/>
                  <a:ea typeface="+mn-ea"/>
                  <a:cs typeface="+mn-cs"/>
                </a:endParaRPr>
              </a:p>
            </p:txBody>
          </p:sp>
          <p:sp>
            <p:nvSpPr>
              <p:cNvPr id="128" name="Freeform 196">
                <a:extLst>
                  <a:ext uri="{FF2B5EF4-FFF2-40B4-BE49-F238E27FC236}">
                    <a16:creationId xmlns:a16="http://schemas.microsoft.com/office/drawing/2014/main" id="{E5DF372F-E96D-48DF-8733-B136B528C105}"/>
                  </a:ext>
                </a:extLst>
              </p:cNvPr>
              <p:cNvSpPr/>
              <p:nvPr/>
            </p:nvSpPr>
            <p:spPr>
              <a:xfrm>
                <a:off x="6187156" y="3931499"/>
                <a:ext cx="112211" cy="259902"/>
              </a:xfrm>
              <a:custGeom>
                <a:avLst/>
                <a:gdLst>
                  <a:gd name="connsiteX0" fmla="*/ 112212 w 112211"/>
                  <a:gd name="connsiteY0" fmla="*/ 247526 h 259902"/>
                  <a:gd name="connsiteX1" fmla="*/ 112212 w 112211"/>
                  <a:gd name="connsiteY1" fmla="*/ 0 h 259902"/>
                  <a:gd name="connsiteX2" fmla="*/ 0 w 112211"/>
                  <a:gd name="connsiteY2" fmla="*/ 171618 h 259902"/>
                  <a:gd name="connsiteX3" fmla="*/ 82509 w 112211"/>
                  <a:gd name="connsiteY3" fmla="*/ 259902 h 259902"/>
                  <a:gd name="connsiteX4" fmla="*/ 112212 w 112211"/>
                  <a:gd name="connsiteY4" fmla="*/ 247526 h 2599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211" h="259902">
                    <a:moveTo>
                      <a:pt x="112212" y="247526"/>
                    </a:moveTo>
                    <a:lnTo>
                      <a:pt x="112212" y="0"/>
                    </a:lnTo>
                    <a:lnTo>
                      <a:pt x="0" y="171618"/>
                    </a:lnTo>
                    <a:lnTo>
                      <a:pt x="82509" y="259902"/>
                    </a:lnTo>
                    <a:cubicBezTo>
                      <a:pt x="91501" y="253871"/>
                      <a:pt x="101595" y="249663"/>
                      <a:pt x="112212" y="247526"/>
                    </a:cubicBezTo>
                    <a:close/>
                  </a:path>
                </a:pathLst>
              </a:custGeom>
              <a:solidFill>
                <a:srgbClr val="5DB4D7"/>
              </a:solidFill>
              <a:ln w="8202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Semilight"/>
                  <a:ea typeface="+mn-ea"/>
                  <a:cs typeface="+mn-cs"/>
                </a:endParaRPr>
              </a:p>
            </p:txBody>
          </p:sp>
          <p:sp>
            <p:nvSpPr>
              <p:cNvPr id="129" name="Freeform 197">
                <a:extLst>
                  <a:ext uri="{FF2B5EF4-FFF2-40B4-BE49-F238E27FC236}">
                    <a16:creationId xmlns:a16="http://schemas.microsoft.com/office/drawing/2014/main" id="{37437AB3-C070-416D-BDB2-6C1D66F209DC}"/>
                  </a:ext>
                </a:extLst>
              </p:cNvPr>
              <p:cNvSpPr/>
              <p:nvPr/>
            </p:nvSpPr>
            <p:spPr>
              <a:xfrm>
                <a:off x="6461909" y="3784633"/>
                <a:ext cx="226898" cy="77558"/>
              </a:xfrm>
              <a:custGeom>
                <a:avLst/>
                <a:gdLst>
                  <a:gd name="connsiteX0" fmla="*/ 226899 w 226898"/>
                  <a:gd name="connsiteY0" fmla="*/ 0 h 77558"/>
                  <a:gd name="connsiteX1" fmla="*/ 0 w 226898"/>
                  <a:gd name="connsiteY1" fmla="*/ 0 h 77558"/>
                  <a:gd name="connsiteX2" fmla="*/ 0 w 226898"/>
                  <a:gd name="connsiteY2" fmla="*/ 77558 h 77558"/>
                  <a:gd name="connsiteX3" fmla="*/ 223598 w 226898"/>
                  <a:gd name="connsiteY3" fmla="*/ 77558 h 77558"/>
                  <a:gd name="connsiteX4" fmla="*/ 217823 w 226898"/>
                  <a:gd name="connsiteY4" fmla="*/ 42905 h 77558"/>
                  <a:gd name="connsiteX5" fmla="*/ 226899 w 226898"/>
                  <a:gd name="connsiteY5" fmla="*/ 0 h 77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6898" h="77558">
                    <a:moveTo>
                      <a:pt x="226899" y="0"/>
                    </a:moveTo>
                    <a:lnTo>
                      <a:pt x="0" y="0"/>
                    </a:lnTo>
                    <a:lnTo>
                      <a:pt x="0" y="77558"/>
                    </a:lnTo>
                    <a:lnTo>
                      <a:pt x="223598" y="77558"/>
                    </a:lnTo>
                    <a:cubicBezTo>
                      <a:pt x="219943" y="66363"/>
                      <a:pt x="217996" y="54680"/>
                      <a:pt x="217823" y="42905"/>
                    </a:cubicBezTo>
                    <a:cubicBezTo>
                      <a:pt x="217881" y="28133"/>
                      <a:pt x="220975" y="13531"/>
                      <a:pt x="226899" y="0"/>
                    </a:cubicBezTo>
                    <a:close/>
                  </a:path>
                </a:pathLst>
              </a:custGeom>
              <a:solidFill>
                <a:srgbClr val="E6E6E6"/>
              </a:solidFill>
              <a:ln w="8202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Semilight"/>
                  <a:ea typeface="+mn-ea"/>
                  <a:cs typeface="+mn-cs"/>
                </a:endParaRPr>
              </a:p>
            </p:txBody>
          </p:sp>
          <p:sp>
            <p:nvSpPr>
              <p:cNvPr id="130" name="Freeform 198">
                <a:extLst>
                  <a:ext uri="{FF2B5EF4-FFF2-40B4-BE49-F238E27FC236}">
                    <a16:creationId xmlns:a16="http://schemas.microsoft.com/office/drawing/2014/main" id="{E8E2DA4F-F79E-4C1F-B8BB-2660C024B99A}"/>
                  </a:ext>
                </a:extLst>
              </p:cNvPr>
              <p:cNvSpPr/>
              <p:nvPr/>
            </p:nvSpPr>
            <p:spPr>
              <a:xfrm>
                <a:off x="5989135" y="3784633"/>
                <a:ext cx="221123" cy="77558"/>
              </a:xfrm>
              <a:custGeom>
                <a:avLst/>
                <a:gdLst>
                  <a:gd name="connsiteX0" fmla="*/ 3300 w 221123"/>
                  <a:gd name="connsiteY0" fmla="*/ 77558 h 77558"/>
                  <a:gd name="connsiteX1" fmla="*/ 221123 w 221123"/>
                  <a:gd name="connsiteY1" fmla="*/ 77558 h 77558"/>
                  <a:gd name="connsiteX2" fmla="*/ 221123 w 221123"/>
                  <a:gd name="connsiteY2" fmla="*/ 0 h 77558"/>
                  <a:gd name="connsiteX3" fmla="*/ 0 w 221123"/>
                  <a:gd name="connsiteY3" fmla="*/ 0 h 77558"/>
                  <a:gd name="connsiteX4" fmla="*/ 9076 w 221123"/>
                  <a:gd name="connsiteY4" fmla="*/ 42905 h 77558"/>
                  <a:gd name="connsiteX5" fmla="*/ 3300 w 221123"/>
                  <a:gd name="connsiteY5" fmla="*/ 77558 h 77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123" h="77558">
                    <a:moveTo>
                      <a:pt x="3300" y="77558"/>
                    </a:moveTo>
                    <a:lnTo>
                      <a:pt x="221123" y="77558"/>
                    </a:lnTo>
                    <a:lnTo>
                      <a:pt x="221123" y="0"/>
                    </a:lnTo>
                    <a:lnTo>
                      <a:pt x="0" y="0"/>
                    </a:lnTo>
                    <a:cubicBezTo>
                      <a:pt x="5925" y="13531"/>
                      <a:pt x="9014" y="28133"/>
                      <a:pt x="9076" y="42905"/>
                    </a:cubicBezTo>
                    <a:cubicBezTo>
                      <a:pt x="8903" y="54680"/>
                      <a:pt x="6956" y="66363"/>
                      <a:pt x="3300" y="77558"/>
                    </a:cubicBezTo>
                    <a:close/>
                  </a:path>
                </a:pathLst>
              </a:custGeom>
              <a:solidFill>
                <a:srgbClr val="E6E6E6"/>
              </a:solidFill>
              <a:ln w="8202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Semilight"/>
                  <a:ea typeface="+mn-ea"/>
                  <a:cs typeface="+mn-cs"/>
                </a:endParaRPr>
              </a:p>
            </p:txBody>
          </p:sp>
          <p:sp>
            <p:nvSpPr>
              <p:cNvPr id="131" name="Freeform 199">
                <a:extLst>
                  <a:ext uri="{FF2B5EF4-FFF2-40B4-BE49-F238E27FC236}">
                    <a16:creationId xmlns:a16="http://schemas.microsoft.com/office/drawing/2014/main" id="{6870B06A-D691-4FDF-ADEB-5C80ED9BDD7A}"/>
                  </a:ext>
                </a:extLst>
              </p:cNvPr>
              <p:cNvSpPr/>
              <p:nvPr/>
            </p:nvSpPr>
            <p:spPr>
              <a:xfrm>
                <a:off x="6402503" y="3892720"/>
                <a:ext cx="361387" cy="365513"/>
              </a:xfrm>
              <a:custGeom>
                <a:avLst/>
                <a:gdLst>
                  <a:gd name="connsiteX0" fmla="*/ 44555 w 361387"/>
                  <a:gd name="connsiteY0" fmla="*/ 365513 h 365513"/>
                  <a:gd name="connsiteX1" fmla="*/ 361388 w 361387"/>
                  <a:gd name="connsiteY1" fmla="*/ 46205 h 365513"/>
                  <a:gd name="connsiteX2" fmla="*/ 297856 w 361387"/>
                  <a:gd name="connsiteY2" fmla="*/ 0 h 365513"/>
                  <a:gd name="connsiteX3" fmla="*/ 0 w 361387"/>
                  <a:gd name="connsiteY3" fmla="*/ 301157 h 365513"/>
                  <a:gd name="connsiteX4" fmla="*/ 44555 w 361387"/>
                  <a:gd name="connsiteY4" fmla="*/ 365513 h 3655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1387" h="365513">
                    <a:moveTo>
                      <a:pt x="44555" y="365513"/>
                    </a:moveTo>
                    <a:lnTo>
                      <a:pt x="361388" y="46205"/>
                    </a:lnTo>
                    <a:cubicBezTo>
                      <a:pt x="335521" y="38573"/>
                      <a:pt x="313087" y="22253"/>
                      <a:pt x="297856" y="0"/>
                    </a:cubicBezTo>
                    <a:lnTo>
                      <a:pt x="0" y="301157"/>
                    </a:lnTo>
                    <a:cubicBezTo>
                      <a:pt x="22310" y="316346"/>
                      <a:pt x="38193" y="339284"/>
                      <a:pt x="44555" y="365513"/>
                    </a:cubicBezTo>
                    <a:close/>
                  </a:path>
                </a:pathLst>
              </a:custGeom>
              <a:solidFill>
                <a:srgbClr val="E6E6E6"/>
              </a:solidFill>
              <a:ln w="8202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Semilight"/>
                  <a:ea typeface="+mn-ea"/>
                  <a:cs typeface="+mn-cs"/>
                </a:endParaRPr>
              </a:p>
            </p:txBody>
          </p:sp>
          <p:sp>
            <p:nvSpPr>
              <p:cNvPr id="132" name="Freeform 200">
                <a:extLst>
                  <a:ext uri="{FF2B5EF4-FFF2-40B4-BE49-F238E27FC236}">
                    <a16:creationId xmlns:a16="http://schemas.microsoft.com/office/drawing/2014/main" id="{63380569-6FE4-450A-857C-DDB0A6136C5D}"/>
                  </a:ext>
                </a:extLst>
              </p:cNvPr>
              <p:cNvSpPr/>
              <p:nvPr/>
            </p:nvSpPr>
            <p:spPr>
              <a:xfrm>
                <a:off x="5919002" y="3889419"/>
                <a:ext cx="353137" cy="362212"/>
              </a:xfrm>
              <a:custGeom>
                <a:avLst/>
                <a:gdLst>
                  <a:gd name="connsiteX0" fmla="*/ 353137 w 353137"/>
                  <a:gd name="connsiteY0" fmla="*/ 301982 h 362212"/>
                  <a:gd name="connsiteX1" fmla="*/ 270628 w 353137"/>
                  <a:gd name="connsiteY1" fmla="*/ 213697 h 362212"/>
                  <a:gd name="connsiteX2" fmla="*/ 61056 w 353137"/>
                  <a:gd name="connsiteY2" fmla="*/ 0 h 362212"/>
                  <a:gd name="connsiteX3" fmla="*/ 0 w 353137"/>
                  <a:gd name="connsiteY3" fmla="*/ 47855 h 362212"/>
                  <a:gd name="connsiteX4" fmla="*/ 224424 w 353137"/>
                  <a:gd name="connsiteY4" fmla="*/ 279704 h 362212"/>
                  <a:gd name="connsiteX5" fmla="*/ 306932 w 353137"/>
                  <a:gd name="connsiteY5" fmla="*/ 362213 h 362212"/>
                  <a:gd name="connsiteX6" fmla="*/ 353137 w 353137"/>
                  <a:gd name="connsiteY6" fmla="*/ 301982 h 362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3137" h="362212">
                    <a:moveTo>
                      <a:pt x="353137" y="301982"/>
                    </a:moveTo>
                    <a:lnTo>
                      <a:pt x="270628" y="213697"/>
                    </a:lnTo>
                    <a:lnTo>
                      <a:pt x="61056" y="0"/>
                    </a:lnTo>
                    <a:cubicBezTo>
                      <a:pt x="46680" y="22376"/>
                      <a:pt x="25164" y="39241"/>
                      <a:pt x="0" y="47855"/>
                    </a:cubicBezTo>
                    <a:lnTo>
                      <a:pt x="224424" y="279704"/>
                    </a:lnTo>
                    <a:lnTo>
                      <a:pt x="306932" y="362213"/>
                    </a:lnTo>
                    <a:cubicBezTo>
                      <a:pt x="314991" y="337444"/>
                      <a:pt x="331299" y="316181"/>
                      <a:pt x="353137" y="301982"/>
                    </a:cubicBezTo>
                    <a:close/>
                  </a:path>
                </a:pathLst>
              </a:custGeom>
              <a:solidFill>
                <a:srgbClr val="E6E6E6"/>
              </a:solidFill>
              <a:ln w="8202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Semilight"/>
                  <a:ea typeface="+mn-ea"/>
                  <a:cs typeface="+mn-cs"/>
                </a:endParaRPr>
              </a:p>
            </p:txBody>
          </p:sp>
          <p:sp>
            <p:nvSpPr>
              <p:cNvPr id="133" name="Freeform 201">
                <a:extLst>
                  <a:ext uri="{FF2B5EF4-FFF2-40B4-BE49-F238E27FC236}">
                    <a16:creationId xmlns:a16="http://schemas.microsoft.com/office/drawing/2014/main" id="{8402C77A-7109-4100-8C49-A8F36EB6393A}"/>
                  </a:ext>
                </a:extLst>
              </p:cNvPr>
              <p:cNvSpPr/>
              <p:nvPr/>
            </p:nvSpPr>
            <p:spPr>
              <a:xfrm>
                <a:off x="6148376" y="3203771"/>
                <a:ext cx="378714" cy="1199329"/>
              </a:xfrm>
              <a:custGeom>
                <a:avLst/>
                <a:gdLst>
                  <a:gd name="connsiteX0" fmla="*/ 378715 w 378714"/>
                  <a:gd name="connsiteY0" fmla="*/ 193070 h 1199328"/>
                  <a:gd name="connsiteX1" fmla="*/ 190595 w 378714"/>
                  <a:gd name="connsiteY1" fmla="*/ 0 h 1199328"/>
                  <a:gd name="connsiteX2" fmla="*/ 0 w 378714"/>
                  <a:gd name="connsiteY2" fmla="*/ 193070 h 1199328"/>
                  <a:gd name="connsiteX3" fmla="*/ 150991 w 378714"/>
                  <a:gd name="connsiteY3" fmla="*/ 193070 h 1199328"/>
                  <a:gd name="connsiteX4" fmla="*/ 150991 w 378714"/>
                  <a:gd name="connsiteY4" fmla="*/ 975253 h 1199328"/>
                  <a:gd name="connsiteX5" fmla="*/ 123763 w 378714"/>
                  <a:gd name="connsiteY5" fmla="*/ 987629 h 1199328"/>
                  <a:gd name="connsiteX6" fmla="*/ 77558 w 378714"/>
                  <a:gd name="connsiteY6" fmla="*/ 1050335 h 1199328"/>
                  <a:gd name="connsiteX7" fmla="*/ 154668 w 378714"/>
                  <a:gd name="connsiteY7" fmla="*/ 1194346 h 1199328"/>
                  <a:gd name="connsiteX8" fmla="*/ 298681 w 378714"/>
                  <a:gd name="connsiteY8" fmla="*/ 1117242 h 1199328"/>
                  <a:gd name="connsiteX9" fmla="*/ 303632 w 378714"/>
                  <a:gd name="connsiteY9" fmla="*/ 1084164 h 1199328"/>
                  <a:gd name="connsiteX10" fmla="*/ 298681 w 378714"/>
                  <a:gd name="connsiteY10" fmla="*/ 1054461 h 1199328"/>
                  <a:gd name="connsiteX11" fmla="*/ 254127 w 378714"/>
                  <a:gd name="connsiteY11" fmla="*/ 990104 h 1199328"/>
                  <a:gd name="connsiteX12" fmla="*/ 228549 w 378714"/>
                  <a:gd name="connsiteY12" fmla="*/ 976078 h 1199328"/>
                  <a:gd name="connsiteX13" fmla="*/ 228549 w 378714"/>
                  <a:gd name="connsiteY13" fmla="*/ 193070 h 1199328"/>
                  <a:gd name="connsiteX14" fmla="*/ 190595 w 378714"/>
                  <a:gd name="connsiteY14" fmla="*/ 1148521 h 1199328"/>
                  <a:gd name="connsiteX15" fmla="*/ 126238 w 378714"/>
                  <a:gd name="connsiteY15" fmla="*/ 1084164 h 1199328"/>
                  <a:gd name="connsiteX16" fmla="*/ 190595 w 378714"/>
                  <a:gd name="connsiteY16" fmla="*/ 1019807 h 1199328"/>
                  <a:gd name="connsiteX17" fmla="*/ 254952 w 378714"/>
                  <a:gd name="connsiteY17" fmla="*/ 1084164 h 1199328"/>
                  <a:gd name="connsiteX18" fmla="*/ 190595 w 378714"/>
                  <a:gd name="connsiteY18" fmla="*/ 1148521 h 1199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78714" h="1199328">
                    <a:moveTo>
                      <a:pt x="378715" y="193070"/>
                    </a:moveTo>
                    <a:lnTo>
                      <a:pt x="190595" y="0"/>
                    </a:lnTo>
                    <a:lnTo>
                      <a:pt x="0" y="193070"/>
                    </a:lnTo>
                    <a:lnTo>
                      <a:pt x="150991" y="193070"/>
                    </a:lnTo>
                    <a:lnTo>
                      <a:pt x="150991" y="975253"/>
                    </a:lnTo>
                    <a:cubicBezTo>
                      <a:pt x="141237" y="977687"/>
                      <a:pt x="132009" y="981878"/>
                      <a:pt x="123763" y="987629"/>
                    </a:cubicBezTo>
                    <a:cubicBezTo>
                      <a:pt x="101468" y="1002447"/>
                      <a:pt x="85109" y="1024650"/>
                      <a:pt x="77558" y="1050335"/>
                    </a:cubicBezTo>
                    <a:cubicBezTo>
                      <a:pt x="59083" y="1111400"/>
                      <a:pt x="93606" y="1175872"/>
                      <a:pt x="154668" y="1194346"/>
                    </a:cubicBezTo>
                    <a:cubicBezTo>
                      <a:pt x="215730" y="1212828"/>
                      <a:pt x="280208" y="1178298"/>
                      <a:pt x="298681" y="1117242"/>
                    </a:cubicBezTo>
                    <a:cubicBezTo>
                      <a:pt x="301932" y="1106516"/>
                      <a:pt x="303599" y="1095369"/>
                      <a:pt x="303632" y="1084164"/>
                    </a:cubicBezTo>
                    <a:cubicBezTo>
                      <a:pt x="303327" y="1074081"/>
                      <a:pt x="301660" y="1064098"/>
                      <a:pt x="298681" y="1054461"/>
                    </a:cubicBezTo>
                    <a:cubicBezTo>
                      <a:pt x="292320" y="1028231"/>
                      <a:pt x="276437" y="1005294"/>
                      <a:pt x="254127" y="990104"/>
                    </a:cubicBezTo>
                    <a:cubicBezTo>
                      <a:pt x="246360" y="984163"/>
                      <a:pt x="237736" y="979427"/>
                      <a:pt x="228549" y="976078"/>
                    </a:cubicBezTo>
                    <a:lnTo>
                      <a:pt x="228549" y="193070"/>
                    </a:lnTo>
                    <a:close/>
                    <a:moveTo>
                      <a:pt x="190595" y="1148521"/>
                    </a:moveTo>
                    <a:cubicBezTo>
                      <a:pt x="155052" y="1148521"/>
                      <a:pt x="126238" y="1119709"/>
                      <a:pt x="126238" y="1084164"/>
                    </a:cubicBezTo>
                    <a:cubicBezTo>
                      <a:pt x="126238" y="1048619"/>
                      <a:pt x="155052" y="1019807"/>
                      <a:pt x="190595" y="1019807"/>
                    </a:cubicBezTo>
                    <a:cubicBezTo>
                      <a:pt x="226138" y="1019807"/>
                      <a:pt x="254952" y="1048619"/>
                      <a:pt x="254952" y="1084164"/>
                    </a:cubicBezTo>
                    <a:cubicBezTo>
                      <a:pt x="254952" y="1119709"/>
                      <a:pt x="226138" y="1148521"/>
                      <a:pt x="190595" y="1148521"/>
                    </a:cubicBezTo>
                    <a:close/>
                  </a:path>
                </a:pathLst>
              </a:custGeom>
              <a:solidFill>
                <a:srgbClr val="FFFFFF"/>
              </a:solidFill>
              <a:ln w="8202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Semilight"/>
                  <a:ea typeface="+mn-ea"/>
                  <a:cs typeface="+mn-cs"/>
                </a:endParaRPr>
              </a:p>
            </p:txBody>
          </p:sp>
          <p:sp>
            <p:nvSpPr>
              <p:cNvPr id="134" name="Freeform 202">
                <a:extLst>
                  <a:ext uri="{FF2B5EF4-FFF2-40B4-BE49-F238E27FC236}">
                    <a16:creationId xmlns:a16="http://schemas.microsoft.com/office/drawing/2014/main" id="{9CF8ED00-6CF4-4557-96C5-406EBD090CF8}"/>
                  </a:ext>
                </a:extLst>
              </p:cNvPr>
              <p:cNvSpPr/>
              <p:nvPr/>
            </p:nvSpPr>
            <p:spPr>
              <a:xfrm>
                <a:off x="5766678" y="3712821"/>
                <a:ext cx="231533" cy="231054"/>
              </a:xfrm>
              <a:custGeom>
                <a:avLst/>
                <a:gdLst>
                  <a:gd name="connsiteX0" fmla="*/ 213381 w 231533"/>
                  <a:gd name="connsiteY0" fmla="*/ 176599 h 231054"/>
                  <a:gd name="connsiteX1" fmla="*/ 225758 w 231533"/>
                  <a:gd name="connsiteY1" fmla="*/ 149371 h 231054"/>
                  <a:gd name="connsiteX2" fmla="*/ 231533 w 231533"/>
                  <a:gd name="connsiteY2" fmla="*/ 114717 h 231054"/>
                  <a:gd name="connsiteX3" fmla="*/ 222457 w 231533"/>
                  <a:gd name="connsiteY3" fmla="*/ 71812 h 231054"/>
                  <a:gd name="connsiteX4" fmla="*/ 71813 w 231533"/>
                  <a:gd name="connsiteY4" fmla="*/ 8628 h 231054"/>
                  <a:gd name="connsiteX5" fmla="*/ 8628 w 231533"/>
                  <a:gd name="connsiteY5" fmla="*/ 159272 h 231054"/>
                  <a:gd name="connsiteX6" fmla="*/ 115196 w 231533"/>
                  <a:gd name="connsiteY6" fmla="*/ 231054 h 231054"/>
                  <a:gd name="connsiteX7" fmla="*/ 152325 w 231533"/>
                  <a:gd name="connsiteY7" fmla="*/ 224454 h 231054"/>
                  <a:gd name="connsiteX8" fmla="*/ 213381 w 231533"/>
                  <a:gd name="connsiteY8" fmla="*/ 176599 h 231054"/>
                  <a:gd name="connsiteX9" fmla="*/ 115196 w 231533"/>
                  <a:gd name="connsiteY9" fmla="*/ 176599 h 231054"/>
                  <a:gd name="connsiteX10" fmla="*/ 50839 w 231533"/>
                  <a:gd name="connsiteY10" fmla="*/ 112242 h 231054"/>
                  <a:gd name="connsiteX11" fmla="*/ 115196 w 231533"/>
                  <a:gd name="connsiteY11" fmla="*/ 47885 h 231054"/>
                  <a:gd name="connsiteX12" fmla="*/ 179553 w 231533"/>
                  <a:gd name="connsiteY12" fmla="*/ 112242 h 231054"/>
                  <a:gd name="connsiteX13" fmla="*/ 117719 w 231533"/>
                  <a:gd name="connsiteY13" fmla="*/ 179026 h 231054"/>
                  <a:gd name="connsiteX14" fmla="*/ 115196 w 231533"/>
                  <a:gd name="connsiteY14" fmla="*/ 179074 h 231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1533" h="231054">
                    <a:moveTo>
                      <a:pt x="213381" y="176599"/>
                    </a:moveTo>
                    <a:cubicBezTo>
                      <a:pt x="218184" y="167846"/>
                      <a:pt x="222322" y="158744"/>
                      <a:pt x="225758" y="149371"/>
                    </a:cubicBezTo>
                    <a:cubicBezTo>
                      <a:pt x="229413" y="138175"/>
                      <a:pt x="231361" y="126493"/>
                      <a:pt x="231533" y="114717"/>
                    </a:cubicBezTo>
                    <a:cubicBezTo>
                      <a:pt x="231471" y="99945"/>
                      <a:pt x="228382" y="85344"/>
                      <a:pt x="222457" y="71812"/>
                    </a:cubicBezTo>
                    <a:cubicBezTo>
                      <a:pt x="198306" y="12765"/>
                      <a:pt x="130860" y="-15524"/>
                      <a:pt x="71813" y="8628"/>
                    </a:cubicBezTo>
                    <a:cubicBezTo>
                      <a:pt x="12766" y="32779"/>
                      <a:pt x="-15523" y="100225"/>
                      <a:pt x="8628" y="159272"/>
                    </a:cubicBezTo>
                    <a:cubicBezTo>
                      <a:pt x="26338" y="202572"/>
                      <a:pt x="68415" y="230914"/>
                      <a:pt x="115196" y="231054"/>
                    </a:cubicBezTo>
                    <a:cubicBezTo>
                      <a:pt x="127860" y="231013"/>
                      <a:pt x="140422" y="228777"/>
                      <a:pt x="152325" y="224454"/>
                    </a:cubicBezTo>
                    <a:cubicBezTo>
                      <a:pt x="177489" y="215840"/>
                      <a:pt x="199005" y="198975"/>
                      <a:pt x="213381" y="176599"/>
                    </a:cubicBezTo>
                    <a:close/>
                    <a:moveTo>
                      <a:pt x="115196" y="176599"/>
                    </a:moveTo>
                    <a:cubicBezTo>
                      <a:pt x="79653" y="176599"/>
                      <a:pt x="50839" y="147785"/>
                      <a:pt x="50839" y="112242"/>
                    </a:cubicBezTo>
                    <a:cubicBezTo>
                      <a:pt x="50839" y="76699"/>
                      <a:pt x="79653" y="47885"/>
                      <a:pt x="115196" y="47885"/>
                    </a:cubicBezTo>
                    <a:cubicBezTo>
                      <a:pt x="150739" y="47885"/>
                      <a:pt x="179553" y="76699"/>
                      <a:pt x="179553" y="112242"/>
                    </a:cubicBezTo>
                    <a:cubicBezTo>
                      <a:pt x="180920" y="147758"/>
                      <a:pt x="153236" y="177659"/>
                      <a:pt x="117719" y="179026"/>
                    </a:cubicBezTo>
                    <a:cubicBezTo>
                      <a:pt x="116878" y="179059"/>
                      <a:pt x="116038" y="179075"/>
                      <a:pt x="115196" y="179074"/>
                    </a:cubicBezTo>
                    <a:close/>
                  </a:path>
                </a:pathLst>
              </a:custGeom>
              <a:solidFill>
                <a:srgbClr val="FFFFFF"/>
              </a:solidFill>
              <a:ln w="8202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Semilight"/>
                  <a:ea typeface="+mn-ea"/>
                  <a:cs typeface="+mn-cs"/>
                </a:endParaRPr>
              </a:p>
            </p:txBody>
          </p:sp>
          <p:sp>
            <p:nvSpPr>
              <p:cNvPr id="135" name="Freeform 203">
                <a:extLst>
                  <a:ext uri="{FF2B5EF4-FFF2-40B4-BE49-F238E27FC236}">
                    <a16:creationId xmlns:a16="http://schemas.microsoft.com/office/drawing/2014/main" id="{CFD4176A-4C05-449B-A8BE-8A9FA7E4B1DC}"/>
                  </a:ext>
                </a:extLst>
              </p:cNvPr>
              <p:cNvSpPr/>
              <p:nvPr/>
            </p:nvSpPr>
            <p:spPr>
              <a:xfrm>
                <a:off x="6679732" y="3711204"/>
                <a:ext cx="233552" cy="232674"/>
              </a:xfrm>
              <a:custGeom>
                <a:avLst/>
                <a:gdLst>
                  <a:gd name="connsiteX0" fmla="*/ 84159 w 233552"/>
                  <a:gd name="connsiteY0" fmla="*/ 227721 h 232674"/>
                  <a:gd name="connsiteX1" fmla="*/ 116337 w 233552"/>
                  <a:gd name="connsiteY1" fmla="*/ 232671 h 232674"/>
                  <a:gd name="connsiteX2" fmla="*/ 233549 w 233552"/>
                  <a:gd name="connsiteY2" fmla="*/ 117211 h 232674"/>
                  <a:gd name="connsiteX3" fmla="*/ 118086 w 233552"/>
                  <a:gd name="connsiteY3" fmla="*/ 3 h 232674"/>
                  <a:gd name="connsiteX4" fmla="*/ 9076 w 233552"/>
                  <a:gd name="connsiteY4" fmla="*/ 73429 h 232674"/>
                  <a:gd name="connsiteX5" fmla="*/ 0 w 233552"/>
                  <a:gd name="connsiteY5" fmla="*/ 116334 h 232674"/>
                  <a:gd name="connsiteX6" fmla="*/ 5776 w 233552"/>
                  <a:gd name="connsiteY6" fmla="*/ 150988 h 232674"/>
                  <a:gd name="connsiteX7" fmla="*/ 20627 w 233552"/>
                  <a:gd name="connsiteY7" fmla="*/ 181516 h 232674"/>
                  <a:gd name="connsiteX8" fmla="*/ 84159 w 233552"/>
                  <a:gd name="connsiteY8" fmla="*/ 227721 h 232674"/>
                  <a:gd name="connsiteX9" fmla="*/ 116337 w 233552"/>
                  <a:gd name="connsiteY9" fmla="*/ 52802 h 232674"/>
                  <a:gd name="connsiteX10" fmla="*/ 173004 w 233552"/>
                  <a:gd name="connsiteY10" fmla="*/ 124022 h 232674"/>
                  <a:gd name="connsiteX11" fmla="*/ 116337 w 233552"/>
                  <a:gd name="connsiteY11" fmla="*/ 180691 h 232674"/>
                  <a:gd name="connsiteX12" fmla="*/ 45116 w 233552"/>
                  <a:gd name="connsiteY12" fmla="*/ 124022 h 232674"/>
                  <a:gd name="connsiteX13" fmla="*/ 101783 w 233552"/>
                  <a:gd name="connsiteY13" fmla="*/ 52802 h 232674"/>
                  <a:gd name="connsiteX14" fmla="*/ 116337 w 233552"/>
                  <a:gd name="connsiteY14" fmla="*/ 52802 h 232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3552" h="232674">
                    <a:moveTo>
                      <a:pt x="84159" y="227721"/>
                    </a:moveTo>
                    <a:cubicBezTo>
                      <a:pt x="94637" y="230699"/>
                      <a:pt x="105446" y="232366"/>
                      <a:pt x="116337" y="232671"/>
                    </a:cubicBezTo>
                    <a:cubicBezTo>
                      <a:pt x="180587" y="233158"/>
                      <a:pt x="233062" y="181460"/>
                      <a:pt x="233549" y="117211"/>
                    </a:cubicBezTo>
                    <a:cubicBezTo>
                      <a:pt x="234028" y="52961"/>
                      <a:pt x="182336" y="486"/>
                      <a:pt x="118086" y="3"/>
                    </a:cubicBezTo>
                    <a:cubicBezTo>
                      <a:pt x="70083" y="-357"/>
                      <a:pt x="26782" y="28807"/>
                      <a:pt x="9076" y="73429"/>
                    </a:cubicBezTo>
                    <a:cubicBezTo>
                      <a:pt x="3152" y="86961"/>
                      <a:pt x="58" y="101562"/>
                      <a:pt x="0" y="116334"/>
                    </a:cubicBezTo>
                    <a:cubicBezTo>
                      <a:pt x="173" y="128110"/>
                      <a:pt x="2120" y="139792"/>
                      <a:pt x="5776" y="150988"/>
                    </a:cubicBezTo>
                    <a:cubicBezTo>
                      <a:pt x="9381" y="161764"/>
                      <a:pt x="14373" y="172026"/>
                      <a:pt x="20627" y="181516"/>
                    </a:cubicBezTo>
                    <a:cubicBezTo>
                      <a:pt x="35858" y="203768"/>
                      <a:pt x="58292" y="220089"/>
                      <a:pt x="84159" y="227721"/>
                    </a:cubicBezTo>
                    <a:close/>
                    <a:moveTo>
                      <a:pt x="116337" y="52802"/>
                    </a:moveTo>
                    <a:cubicBezTo>
                      <a:pt x="151651" y="56820"/>
                      <a:pt x="177022" y="88706"/>
                      <a:pt x="173004" y="124022"/>
                    </a:cubicBezTo>
                    <a:cubicBezTo>
                      <a:pt x="169621" y="153803"/>
                      <a:pt x="146115" y="177302"/>
                      <a:pt x="116337" y="180691"/>
                    </a:cubicBezTo>
                    <a:cubicBezTo>
                      <a:pt x="81024" y="184709"/>
                      <a:pt x="49134" y="159337"/>
                      <a:pt x="45116" y="124022"/>
                    </a:cubicBezTo>
                    <a:cubicBezTo>
                      <a:pt x="41098" y="88707"/>
                      <a:pt x="66469" y="56820"/>
                      <a:pt x="101783" y="52802"/>
                    </a:cubicBezTo>
                    <a:cubicBezTo>
                      <a:pt x="106618" y="52252"/>
                      <a:pt x="111502" y="52252"/>
                      <a:pt x="116337" y="52802"/>
                    </a:cubicBezTo>
                    <a:close/>
                  </a:path>
                </a:pathLst>
              </a:custGeom>
              <a:solidFill>
                <a:srgbClr val="FFFFFF"/>
              </a:solidFill>
              <a:ln w="8202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Semilight"/>
                  <a:ea typeface="+mn-ea"/>
                  <a:cs typeface="+mn-cs"/>
                </a:endParaRPr>
              </a:p>
            </p:txBody>
          </p:sp>
          <p:sp>
            <p:nvSpPr>
              <p:cNvPr id="136" name="Freeform 204">
                <a:extLst>
                  <a:ext uri="{FF2B5EF4-FFF2-40B4-BE49-F238E27FC236}">
                    <a16:creationId xmlns:a16="http://schemas.microsoft.com/office/drawing/2014/main" id="{D4C8712F-E57B-40B9-B771-E23670BCCF79}"/>
                  </a:ext>
                </a:extLst>
              </p:cNvPr>
              <p:cNvSpPr/>
              <p:nvPr/>
            </p:nvSpPr>
            <p:spPr>
              <a:xfrm>
                <a:off x="6274615" y="4223580"/>
                <a:ext cx="128713" cy="128713"/>
              </a:xfrm>
              <a:custGeom>
                <a:avLst/>
                <a:gdLst>
                  <a:gd name="connsiteX0" fmla="*/ 64357 w 128713"/>
                  <a:gd name="connsiteY0" fmla="*/ 0 h 128713"/>
                  <a:gd name="connsiteX1" fmla="*/ 0 w 128713"/>
                  <a:gd name="connsiteY1" fmla="*/ 64357 h 128713"/>
                  <a:gd name="connsiteX2" fmla="*/ 64357 w 128713"/>
                  <a:gd name="connsiteY2" fmla="*/ 128713 h 128713"/>
                  <a:gd name="connsiteX3" fmla="*/ 128713 w 128713"/>
                  <a:gd name="connsiteY3" fmla="*/ 64357 h 128713"/>
                  <a:gd name="connsiteX4" fmla="*/ 64357 w 128713"/>
                  <a:gd name="connsiteY4" fmla="*/ 0 h 1287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713" h="128713">
                    <a:moveTo>
                      <a:pt x="64357" y="0"/>
                    </a:moveTo>
                    <a:cubicBezTo>
                      <a:pt x="28814" y="0"/>
                      <a:pt x="0" y="28812"/>
                      <a:pt x="0" y="64357"/>
                    </a:cubicBezTo>
                    <a:cubicBezTo>
                      <a:pt x="0" y="99901"/>
                      <a:pt x="28814" y="128713"/>
                      <a:pt x="64357" y="128713"/>
                    </a:cubicBezTo>
                    <a:cubicBezTo>
                      <a:pt x="99900" y="128713"/>
                      <a:pt x="128713" y="99901"/>
                      <a:pt x="128713" y="64357"/>
                    </a:cubicBezTo>
                    <a:cubicBezTo>
                      <a:pt x="128713" y="28812"/>
                      <a:pt x="99900" y="0"/>
                      <a:pt x="64357" y="0"/>
                    </a:cubicBezTo>
                    <a:close/>
                  </a:path>
                </a:pathLst>
              </a:custGeom>
              <a:solidFill>
                <a:srgbClr val="86D633"/>
              </a:solidFill>
              <a:ln w="8202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Semilight"/>
                  <a:ea typeface="+mn-ea"/>
                  <a:cs typeface="+mn-cs"/>
                </a:endParaRPr>
              </a:p>
            </p:txBody>
          </p:sp>
          <p:sp>
            <p:nvSpPr>
              <p:cNvPr id="137" name="Freeform 209">
                <a:extLst>
                  <a:ext uri="{FF2B5EF4-FFF2-40B4-BE49-F238E27FC236}">
                    <a16:creationId xmlns:a16="http://schemas.microsoft.com/office/drawing/2014/main" id="{C283C475-3F42-443F-B356-A752B28511D2}"/>
                  </a:ext>
                </a:extLst>
              </p:cNvPr>
              <p:cNvSpPr/>
              <p:nvPr/>
            </p:nvSpPr>
            <p:spPr>
              <a:xfrm>
                <a:off x="5817517" y="3763181"/>
                <a:ext cx="128713" cy="128713"/>
              </a:xfrm>
              <a:custGeom>
                <a:avLst/>
                <a:gdLst>
                  <a:gd name="connsiteX0" fmla="*/ 128714 w 128713"/>
                  <a:gd name="connsiteY0" fmla="*/ 64357 h 128713"/>
                  <a:gd name="connsiteX1" fmla="*/ 64357 w 128713"/>
                  <a:gd name="connsiteY1" fmla="*/ 128714 h 128713"/>
                  <a:gd name="connsiteX2" fmla="*/ 0 w 128713"/>
                  <a:gd name="connsiteY2" fmla="*/ 64357 h 128713"/>
                  <a:gd name="connsiteX3" fmla="*/ 64357 w 128713"/>
                  <a:gd name="connsiteY3" fmla="*/ 0 h 128713"/>
                  <a:gd name="connsiteX4" fmla="*/ 128714 w 128713"/>
                  <a:gd name="connsiteY4" fmla="*/ 64357 h 1287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713" h="128713">
                    <a:moveTo>
                      <a:pt x="128714" y="64357"/>
                    </a:moveTo>
                    <a:cubicBezTo>
                      <a:pt x="128714" y="99900"/>
                      <a:pt x="99900" y="128714"/>
                      <a:pt x="64357" y="128714"/>
                    </a:cubicBezTo>
                    <a:cubicBezTo>
                      <a:pt x="28813" y="128714"/>
                      <a:pt x="0" y="99900"/>
                      <a:pt x="0" y="64357"/>
                    </a:cubicBezTo>
                    <a:cubicBezTo>
                      <a:pt x="0" y="28814"/>
                      <a:pt x="28813" y="0"/>
                      <a:pt x="64357" y="0"/>
                    </a:cubicBezTo>
                    <a:cubicBezTo>
                      <a:pt x="99900" y="0"/>
                      <a:pt x="128714" y="28814"/>
                      <a:pt x="128714" y="64357"/>
                    </a:cubicBezTo>
                    <a:close/>
                  </a:path>
                </a:pathLst>
              </a:custGeom>
              <a:solidFill>
                <a:srgbClr val="86D633"/>
              </a:solidFill>
              <a:ln w="8202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Semilight"/>
                  <a:ea typeface="+mn-ea"/>
                  <a:cs typeface="+mn-cs"/>
                </a:endParaRPr>
              </a:p>
            </p:txBody>
          </p:sp>
          <p:sp>
            <p:nvSpPr>
              <p:cNvPr id="138" name="Freeform 210">
                <a:extLst>
                  <a:ext uri="{FF2B5EF4-FFF2-40B4-BE49-F238E27FC236}">
                    <a16:creationId xmlns:a16="http://schemas.microsoft.com/office/drawing/2014/main" id="{EF70A748-5ED6-4B2F-A01B-62422EECD6F0}"/>
                  </a:ext>
                </a:extLst>
              </p:cNvPr>
              <p:cNvSpPr/>
              <p:nvPr/>
            </p:nvSpPr>
            <p:spPr>
              <a:xfrm>
                <a:off x="6731713" y="3763181"/>
                <a:ext cx="128713" cy="128713"/>
              </a:xfrm>
              <a:custGeom>
                <a:avLst/>
                <a:gdLst>
                  <a:gd name="connsiteX0" fmla="*/ 64357 w 128713"/>
                  <a:gd name="connsiteY0" fmla="*/ 128713 h 128713"/>
                  <a:gd name="connsiteX1" fmla="*/ 128713 w 128713"/>
                  <a:gd name="connsiteY1" fmla="*/ 64357 h 128713"/>
                  <a:gd name="connsiteX2" fmla="*/ 64357 w 128713"/>
                  <a:gd name="connsiteY2" fmla="*/ 0 h 128713"/>
                  <a:gd name="connsiteX3" fmla="*/ 0 w 128713"/>
                  <a:gd name="connsiteY3" fmla="*/ 64357 h 128713"/>
                  <a:gd name="connsiteX4" fmla="*/ 64357 w 128713"/>
                  <a:gd name="connsiteY4" fmla="*/ 128713 h 1287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713" h="128713">
                    <a:moveTo>
                      <a:pt x="64357" y="128713"/>
                    </a:moveTo>
                    <a:cubicBezTo>
                      <a:pt x="99902" y="128713"/>
                      <a:pt x="128713" y="99900"/>
                      <a:pt x="128713" y="64357"/>
                    </a:cubicBezTo>
                    <a:cubicBezTo>
                      <a:pt x="128713" y="28814"/>
                      <a:pt x="99902" y="0"/>
                      <a:pt x="64357" y="0"/>
                    </a:cubicBezTo>
                    <a:cubicBezTo>
                      <a:pt x="28812" y="0"/>
                      <a:pt x="0" y="28814"/>
                      <a:pt x="0" y="64357"/>
                    </a:cubicBezTo>
                    <a:cubicBezTo>
                      <a:pt x="0" y="99900"/>
                      <a:pt x="28812" y="128713"/>
                      <a:pt x="64357" y="128713"/>
                    </a:cubicBezTo>
                    <a:close/>
                  </a:path>
                </a:pathLst>
              </a:custGeom>
              <a:solidFill>
                <a:srgbClr val="86D633"/>
              </a:solidFill>
              <a:ln w="8202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Semilight"/>
                  <a:ea typeface="+mn-ea"/>
                  <a:cs typeface="+mn-cs"/>
                </a:endParaRPr>
              </a:p>
            </p:txBody>
          </p:sp>
        </p:grpSp>
        <mc:AlternateContent xmlns:mc="http://schemas.openxmlformats.org/markup-compatibility/2006" xmlns:p14="http://schemas.microsoft.com/office/powerpoint/2010/main">
          <mc:Choice Requires="p14">
            <p:contentPart p14:bwMode="auto" r:id="rId5">
              <p14:nvContentPartPr>
                <p14:cNvPr id="139" name="Ink 138">
                  <a:extLst>
                    <a:ext uri="{FF2B5EF4-FFF2-40B4-BE49-F238E27FC236}">
                      <a16:creationId xmlns:a16="http://schemas.microsoft.com/office/drawing/2014/main" id="{4EA11B89-EFF2-41E8-9C62-58E7DC41AB66}"/>
                    </a:ext>
                  </a:extLst>
                </p14:cNvPr>
                <p14:cNvContentPartPr/>
                <p14:nvPr/>
              </p14:nvContentPartPr>
              <p14:xfrm>
                <a:off x="10017978" y="4764712"/>
                <a:ext cx="360" cy="360"/>
              </p14:xfrm>
            </p:contentPart>
          </mc:Choice>
          <mc:Fallback xmlns="">
            <p:pic>
              <p:nvPicPr>
                <p:cNvPr id="139" name="Ink 138">
                  <a:extLst>
                    <a:ext uri="{FF2B5EF4-FFF2-40B4-BE49-F238E27FC236}">
                      <a16:creationId xmlns:a16="http://schemas.microsoft.com/office/drawing/2014/main" id="{4EA11B89-EFF2-41E8-9C62-58E7DC41AB66}"/>
                    </a:ext>
                  </a:extLst>
                </p:cNvPr>
                <p:cNvPicPr/>
                <p:nvPr/>
              </p:nvPicPr>
              <p:blipFill>
                <a:blip r:embed="rId6"/>
                <a:stretch>
                  <a:fillRect/>
                </a:stretch>
              </p:blipFill>
              <p:spPr>
                <a:xfrm>
                  <a:off x="10008978" y="4755712"/>
                  <a:ext cx="18000" cy="18000"/>
                </a:xfrm>
                <a:prstGeom prst="rect">
                  <a:avLst/>
                </a:prstGeom>
              </p:spPr>
            </p:pic>
          </mc:Fallback>
        </mc:AlternateContent>
        <p:sp>
          <p:nvSpPr>
            <p:cNvPr id="140" name="Up Arrow 50">
              <a:extLst>
                <a:ext uri="{FF2B5EF4-FFF2-40B4-BE49-F238E27FC236}">
                  <a16:creationId xmlns:a16="http://schemas.microsoft.com/office/drawing/2014/main" id="{4A86E440-F6B3-4ABB-88EF-ACF5C1D1FB97}"/>
                </a:ext>
              </a:extLst>
            </p:cNvPr>
            <p:cNvSpPr/>
            <p:nvPr/>
          </p:nvSpPr>
          <p:spPr bwMode="auto">
            <a:xfrm rot="16200000">
              <a:off x="9459209" y="4804093"/>
              <a:ext cx="297584" cy="372912"/>
            </a:xfrm>
            <a:prstGeom prst="upArrow">
              <a:avLst>
                <a:gd name="adj1" fmla="val 33348"/>
                <a:gd name="adj2" fmla="val 50000"/>
              </a:avLst>
            </a:prstGeom>
            <a:solidFill>
              <a:schemeClr val="accent2">
                <a:lumMod val="50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141" name="Up Arrow 50">
              <a:extLst>
                <a:ext uri="{FF2B5EF4-FFF2-40B4-BE49-F238E27FC236}">
                  <a16:creationId xmlns:a16="http://schemas.microsoft.com/office/drawing/2014/main" id="{788BBD22-C77D-4DBB-B746-35D473E97522}"/>
                </a:ext>
              </a:extLst>
            </p:cNvPr>
            <p:cNvSpPr/>
            <p:nvPr/>
          </p:nvSpPr>
          <p:spPr bwMode="auto">
            <a:xfrm rot="5400000" flipH="1">
              <a:off x="8140630" y="4804092"/>
              <a:ext cx="297584" cy="372912"/>
            </a:xfrm>
            <a:prstGeom prst="upArrow">
              <a:avLst>
                <a:gd name="adj1" fmla="val 33348"/>
                <a:gd name="adj2" fmla="val 50000"/>
              </a:avLst>
            </a:prstGeom>
            <a:solidFill>
              <a:schemeClr val="accent2">
                <a:lumMod val="50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42" name="TextBox 141">
              <a:extLst>
                <a:ext uri="{FF2B5EF4-FFF2-40B4-BE49-F238E27FC236}">
                  <a16:creationId xmlns:a16="http://schemas.microsoft.com/office/drawing/2014/main" id="{57B1323D-E5F4-48F6-ACDD-508DE1FE8422}"/>
                </a:ext>
              </a:extLst>
            </p:cNvPr>
            <p:cNvSpPr txBox="1"/>
            <p:nvPr/>
          </p:nvSpPr>
          <p:spPr>
            <a:xfrm>
              <a:off x="8164101" y="5369448"/>
              <a:ext cx="1551187" cy="489365"/>
            </a:xfrm>
            <a:prstGeom prst="rect">
              <a:avLst/>
            </a:prstGeom>
            <a:noFill/>
            <a:ln>
              <a:noFill/>
            </a:ln>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NAT gateway</a:t>
              </a:r>
            </a:p>
          </p:txBody>
        </p:sp>
        <p:grpSp>
          <p:nvGrpSpPr>
            <p:cNvPr id="40" name="Group 39">
              <a:extLst>
                <a:ext uri="{FF2B5EF4-FFF2-40B4-BE49-F238E27FC236}">
                  <a16:creationId xmlns:a16="http://schemas.microsoft.com/office/drawing/2014/main" id="{FB324EED-6352-48C7-A1A2-3B5E96893E62}"/>
                </a:ext>
              </a:extLst>
            </p:cNvPr>
            <p:cNvGrpSpPr/>
            <p:nvPr/>
          </p:nvGrpSpPr>
          <p:grpSpPr>
            <a:xfrm>
              <a:off x="6576029" y="5588432"/>
              <a:ext cx="584387" cy="469834"/>
              <a:chOff x="10646599" y="5581442"/>
              <a:chExt cx="584387" cy="469834"/>
            </a:xfrm>
          </p:grpSpPr>
          <p:sp>
            <p:nvSpPr>
              <p:cNvPr id="104" name="Rectangle 103">
                <a:extLst>
                  <a:ext uri="{FF2B5EF4-FFF2-40B4-BE49-F238E27FC236}">
                    <a16:creationId xmlns:a16="http://schemas.microsoft.com/office/drawing/2014/main" id="{74D9CC4A-B983-4CF7-91AF-24C73A242D84}"/>
                  </a:ext>
                </a:extLst>
              </p:cNvPr>
              <p:cNvSpPr/>
              <p:nvPr/>
            </p:nvSpPr>
            <p:spPr bwMode="auto">
              <a:xfrm>
                <a:off x="10646599" y="5732713"/>
                <a:ext cx="584387" cy="1601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pic>
            <p:nvPicPr>
              <p:cNvPr id="13" name="Picture 88">
                <a:extLst>
                  <a:ext uri="{FF2B5EF4-FFF2-40B4-BE49-F238E27FC236}">
                    <a16:creationId xmlns:a16="http://schemas.microsoft.com/office/drawing/2014/main" id="{BB6E64EA-8E23-4F67-9406-6BBA25DFA5A3}"/>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10698497" y="5581442"/>
                <a:ext cx="475676" cy="469834"/>
              </a:xfrm>
              <a:prstGeom prst="rect">
                <a:avLst/>
              </a:prstGeom>
            </p:spPr>
          </p:pic>
        </p:grpSp>
      </p:grpSp>
      <p:sp>
        <p:nvSpPr>
          <p:cNvPr id="147" name="Rectangle 146">
            <a:extLst>
              <a:ext uri="{FF2B5EF4-FFF2-40B4-BE49-F238E27FC236}">
                <a16:creationId xmlns:a16="http://schemas.microsoft.com/office/drawing/2014/main" id="{7C7B2D72-30E7-4546-97B4-824C1FF9F45A}"/>
              </a:ext>
            </a:extLst>
          </p:cNvPr>
          <p:cNvSpPr/>
          <p:nvPr/>
        </p:nvSpPr>
        <p:spPr bwMode="auto">
          <a:xfrm>
            <a:off x="6377434" y="1845373"/>
            <a:ext cx="2219387" cy="1580691"/>
          </a:xfrm>
          <a:prstGeom prst="rect">
            <a:avLst/>
          </a:prstGeom>
          <a:solidFill>
            <a:schemeClr val="bg1">
              <a:lumMod val="95000"/>
            </a:schemeClr>
          </a:solidFill>
          <a:ln w="22225">
            <a:solidFill>
              <a:schemeClr val="accent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146" name="Rounded Rectangle 4">
            <a:extLst>
              <a:ext uri="{FF2B5EF4-FFF2-40B4-BE49-F238E27FC236}">
                <a16:creationId xmlns:a16="http://schemas.microsoft.com/office/drawing/2014/main" id="{02F532A6-603E-4866-BD31-39CDF0B44279}"/>
              </a:ext>
            </a:extLst>
          </p:cNvPr>
          <p:cNvSpPr/>
          <p:nvPr/>
        </p:nvSpPr>
        <p:spPr bwMode="auto">
          <a:xfrm>
            <a:off x="6515386" y="2098297"/>
            <a:ext cx="809103" cy="1003931"/>
          </a:xfrm>
          <a:prstGeom prst="round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48" name="Rectangle 147">
            <a:extLst>
              <a:ext uri="{FF2B5EF4-FFF2-40B4-BE49-F238E27FC236}">
                <a16:creationId xmlns:a16="http://schemas.microsoft.com/office/drawing/2014/main" id="{9260C9F7-66CF-4CFB-A9AF-555380E67CF1}"/>
              </a:ext>
            </a:extLst>
          </p:cNvPr>
          <p:cNvSpPr/>
          <p:nvPr/>
        </p:nvSpPr>
        <p:spPr bwMode="auto">
          <a:xfrm>
            <a:off x="12765488" y="3102228"/>
            <a:ext cx="463011" cy="12213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49" name="TextBox 148">
            <a:extLst>
              <a:ext uri="{FF2B5EF4-FFF2-40B4-BE49-F238E27FC236}">
                <a16:creationId xmlns:a16="http://schemas.microsoft.com/office/drawing/2014/main" id="{B874B3AA-32F9-40D8-BA07-D6DB997DE056}"/>
              </a:ext>
            </a:extLst>
          </p:cNvPr>
          <p:cNvSpPr txBox="1"/>
          <p:nvPr/>
        </p:nvSpPr>
        <p:spPr>
          <a:xfrm>
            <a:off x="6429523" y="2605670"/>
            <a:ext cx="973084" cy="489365"/>
          </a:xfrm>
          <a:prstGeom prst="rect">
            <a:avLst/>
          </a:prstGeom>
          <a:noFill/>
        </p:spPr>
        <p:txBody>
          <a:bodyPr wrap="square" lIns="182880" tIns="146304" rIns="182880" bIns="146304" rtlCol="0">
            <a:sp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subnet</a:t>
            </a:r>
          </a:p>
        </p:txBody>
      </p:sp>
      <p:pic>
        <p:nvPicPr>
          <p:cNvPr id="150" name="Graphic 149">
            <a:extLst>
              <a:ext uri="{FF2B5EF4-FFF2-40B4-BE49-F238E27FC236}">
                <a16:creationId xmlns:a16="http://schemas.microsoft.com/office/drawing/2014/main" id="{AB6578C3-741E-4F56-90D7-8ACD84EF24B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704860" y="2334416"/>
            <a:ext cx="402659" cy="387645"/>
          </a:xfrm>
          <a:prstGeom prst="rect">
            <a:avLst/>
          </a:prstGeom>
        </p:spPr>
      </p:pic>
      <p:sp>
        <p:nvSpPr>
          <p:cNvPr id="153" name="Up Arrow 50">
            <a:extLst>
              <a:ext uri="{FF2B5EF4-FFF2-40B4-BE49-F238E27FC236}">
                <a16:creationId xmlns:a16="http://schemas.microsoft.com/office/drawing/2014/main" id="{16BCAA63-34B7-49E0-A585-AE5159FBCDDD}"/>
              </a:ext>
            </a:extLst>
          </p:cNvPr>
          <p:cNvSpPr/>
          <p:nvPr/>
        </p:nvSpPr>
        <p:spPr bwMode="auto">
          <a:xfrm rot="5400000" flipH="1">
            <a:off x="7357466" y="2490309"/>
            <a:ext cx="234282" cy="300236"/>
          </a:xfrm>
          <a:prstGeom prst="upArrow">
            <a:avLst>
              <a:gd name="adj1" fmla="val 33348"/>
              <a:gd name="adj2" fmla="val 50000"/>
            </a:avLst>
          </a:prstGeom>
          <a:solidFill>
            <a:schemeClr val="accent2">
              <a:lumMod val="50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54" name="TextBox 153">
            <a:extLst>
              <a:ext uri="{FF2B5EF4-FFF2-40B4-BE49-F238E27FC236}">
                <a16:creationId xmlns:a16="http://schemas.microsoft.com/office/drawing/2014/main" id="{11AE63A9-67D2-401F-942B-9DD19A8ADD6C}"/>
              </a:ext>
            </a:extLst>
          </p:cNvPr>
          <p:cNvSpPr txBox="1"/>
          <p:nvPr/>
        </p:nvSpPr>
        <p:spPr>
          <a:xfrm>
            <a:off x="7442974" y="2794402"/>
            <a:ext cx="1113480" cy="6278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Private Endpoint</a:t>
            </a:r>
          </a:p>
        </p:txBody>
      </p:sp>
      <p:grpSp>
        <p:nvGrpSpPr>
          <p:cNvPr id="155" name="Group 154">
            <a:extLst>
              <a:ext uri="{FF2B5EF4-FFF2-40B4-BE49-F238E27FC236}">
                <a16:creationId xmlns:a16="http://schemas.microsoft.com/office/drawing/2014/main" id="{4195CE5E-1A1F-4578-A405-2D7A14F33556}"/>
              </a:ext>
            </a:extLst>
          </p:cNvPr>
          <p:cNvGrpSpPr/>
          <p:nvPr/>
        </p:nvGrpSpPr>
        <p:grpSpPr>
          <a:xfrm>
            <a:off x="7655214" y="2292598"/>
            <a:ext cx="699054" cy="633889"/>
            <a:chOff x="4002533" y="2537693"/>
            <a:chExt cx="530037" cy="530036"/>
          </a:xfrm>
          <a:solidFill>
            <a:schemeClr val="accent2">
              <a:lumMod val="50000"/>
            </a:schemeClr>
          </a:solidFill>
        </p:grpSpPr>
        <p:sp>
          <p:nvSpPr>
            <p:cNvPr id="164" name="Oval 163">
              <a:extLst>
                <a:ext uri="{FF2B5EF4-FFF2-40B4-BE49-F238E27FC236}">
                  <a16:creationId xmlns:a16="http://schemas.microsoft.com/office/drawing/2014/main" id="{BBC7AAE2-437F-4A90-8543-5378304016C3}"/>
                </a:ext>
              </a:extLst>
            </p:cNvPr>
            <p:cNvSpPr/>
            <p:nvPr/>
          </p:nvSpPr>
          <p:spPr bwMode="auto">
            <a:xfrm>
              <a:off x="4002533" y="2537693"/>
              <a:ext cx="530037" cy="530036"/>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pic>
          <p:nvPicPr>
            <p:cNvPr id="165" name="Picture 164">
              <a:extLst>
                <a:ext uri="{FF2B5EF4-FFF2-40B4-BE49-F238E27FC236}">
                  <a16:creationId xmlns:a16="http://schemas.microsoft.com/office/drawing/2014/main" id="{2D216624-47E2-4875-BCDD-C7CE2C1BE8DD}"/>
                </a:ext>
              </a:extLst>
            </p:cNvPr>
            <p:cNvPicPr>
              <a:picLocks noChangeAspect="1"/>
            </p:cNvPicPr>
            <p:nvPr/>
          </p:nvPicPr>
          <p:blipFill>
            <a:blip r:embed="rId11"/>
            <a:stretch>
              <a:fillRect/>
            </a:stretch>
          </p:blipFill>
          <p:spPr>
            <a:xfrm rot="10800000">
              <a:off x="4097265" y="2625947"/>
              <a:ext cx="336585" cy="290589"/>
            </a:xfrm>
            <a:prstGeom prst="rect">
              <a:avLst/>
            </a:prstGeom>
            <a:grpFill/>
          </p:spPr>
        </p:pic>
      </p:grpSp>
      <p:grpSp>
        <p:nvGrpSpPr>
          <p:cNvPr id="156" name="Group 155">
            <a:extLst>
              <a:ext uri="{FF2B5EF4-FFF2-40B4-BE49-F238E27FC236}">
                <a16:creationId xmlns:a16="http://schemas.microsoft.com/office/drawing/2014/main" id="{67DD57FF-F2AC-4164-9670-4FAA4FDEE5A7}"/>
              </a:ext>
            </a:extLst>
          </p:cNvPr>
          <p:cNvGrpSpPr/>
          <p:nvPr/>
        </p:nvGrpSpPr>
        <p:grpSpPr>
          <a:xfrm>
            <a:off x="8969021" y="2193312"/>
            <a:ext cx="301356" cy="290117"/>
            <a:chOff x="5553856" y="2435045"/>
            <a:chExt cx="380355" cy="380354"/>
          </a:xfrm>
        </p:grpSpPr>
        <p:pic>
          <p:nvPicPr>
            <p:cNvPr id="162" name="Graphic 161">
              <a:extLst>
                <a:ext uri="{FF2B5EF4-FFF2-40B4-BE49-F238E27FC236}">
                  <a16:creationId xmlns:a16="http://schemas.microsoft.com/office/drawing/2014/main" id="{A60F1669-F1D0-4AAE-A8BD-81ED82C00024}"/>
                </a:ext>
              </a:extLst>
            </p:cNvPr>
            <p:cNvPicPr>
              <a:picLocks noChangeAspect="1"/>
            </p:cNvPicPr>
            <p:nvPr/>
          </p:nvPicPr>
          <p:blipFill>
            <a:blip r:embed="rId12">
              <a:extLst>
                <a:ext uri="{96DAC541-7B7A-43D3-8B79-37D633B846F1}">
                  <asvg:svgBlip xmlns:asvg="http://schemas.microsoft.com/office/drawing/2016/SVG/main" r:embed="rId13"/>
                </a:ext>
              </a:extLst>
            </a:blip>
            <a:srcRect/>
            <a:stretch/>
          </p:blipFill>
          <p:spPr>
            <a:xfrm>
              <a:off x="5553856" y="2435045"/>
              <a:ext cx="380355" cy="380354"/>
            </a:xfrm>
            <a:prstGeom prst="rect">
              <a:avLst/>
            </a:prstGeom>
          </p:spPr>
        </p:pic>
        <p:pic>
          <p:nvPicPr>
            <p:cNvPr id="163" name="Graphic 162">
              <a:extLst>
                <a:ext uri="{FF2B5EF4-FFF2-40B4-BE49-F238E27FC236}">
                  <a16:creationId xmlns:a16="http://schemas.microsoft.com/office/drawing/2014/main" id="{01E722E3-EE9D-45AC-B02C-FCAC9E42DCF6}"/>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642782" y="2567252"/>
              <a:ext cx="202498" cy="126561"/>
            </a:xfrm>
            <a:prstGeom prst="rect">
              <a:avLst/>
            </a:prstGeom>
          </p:spPr>
        </p:pic>
      </p:grpSp>
      <p:sp>
        <p:nvSpPr>
          <p:cNvPr id="157" name="TextBox 156">
            <a:extLst>
              <a:ext uri="{FF2B5EF4-FFF2-40B4-BE49-F238E27FC236}">
                <a16:creationId xmlns:a16="http://schemas.microsoft.com/office/drawing/2014/main" id="{9F6BF6A5-2DBF-4C06-8847-BECE72F8514B}"/>
              </a:ext>
            </a:extLst>
          </p:cNvPr>
          <p:cNvSpPr txBox="1"/>
          <p:nvPr/>
        </p:nvSpPr>
        <p:spPr>
          <a:xfrm>
            <a:off x="8675020" y="2755443"/>
            <a:ext cx="1007098" cy="430887"/>
          </a:xfrm>
          <a:prstGeom prst="rect">
            <a:avLst/>
          </a:prstGeom>
          <a:noFill/>
        </p:spPr>
        <p:txBody>
          <a:bodyPr wrap="square" lIns="0" tIns="0" rIns="0" bIns="0" rtlCol="0">
            <a:spAutoFit/>
          </a:bodyPr>
          <a:lstStyle>
            <a:defPPr>
              <a:defRPr lang="en-US"/>
            </a:defPPr>
            <a:lvl1pPr marR="0" lvl="0" indent="0" algn="ctr" defTabSz="914400" fontAlgn="auto">
              <a:lnSpc>
                <a:spcPct val="90000"/>
              </a:lnSpc>
              <a:spcBef>
                <a:spcPts val="0"/>
              </a:spcBef>
              <a:spcAft>
                <a:spcPts val="600"/>
              </a:spcAft>
              <a:buClrTx/>
              <a:buSzTx/>
              <a:buFontTx/>
              <a:buNone/>
              <a:tabLst/>
              <a:defRPr kumimoji="0" sz="1100" b="0" i="0" u="none" strike="noStrike" cap="none" spc="0" normalizeH="0" baseline="0">
                <a:ln>
                  <a:noFill/>
                </a:ln>
                <a:gradFill>
                  <a:gsLst>
                    <a:gs pos="2917">
                      <a:srgbClr val="2F2F2F"/>
                    </a:gs>
                    <a:gs pos="30000">
                      <a:srgbClr val="2F2F2F"/>
                    </a:gs>
                  </a:gsLst>
                  <a:lin ang="5400000" scaled="0"/>
                </a:gradFill>
                <a:effectLst/>
                <a:uLnTx/>
                <a:uFillTx/>
                <a:latin typeface="Segoe UI"/>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Segoe UI Semibold"/>
                <a:ea typeface="+mn-ea"/>
                <a:cs typeface="+mn-cs"/>
              </a:rPr>
              <a:t>Azure Private Link</a:t>
            </a:r>
          </a:p>
        </p:txBody>
      </p:sp>
      <p:sp>
        <p:nvSpPr>
          <p:cNvPr id="161" name="TextBox 160">
            <a:extLst>
              <a:ext uri="{FF2B5EF4-FFF2-40B4-BE49-F238E27FC236}">
                <a16:creationId xmlns:a16="http://schemas.microsoft.com/office/drawing/2014/main" id="{929DBDA3-3F4A-4B93-8218-37170FFCF684}"/>
              </a:ext>
            </a:extLst>
          </p:cNvPr>
          <p:cNvSpPr txBox="1"/>
          <p:nvPr/>
        </p:nvSpPr>
        <p:spPr>
          <a:xfrm>
            <a:off x="7626432" y="2024234"/>
            <a:ext cx="694112" cy="215444"/>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10.0.0.5</a:t>
            </a:r>
          </a:p>
        </p:txBody>
      </p:sp>
      <p:grpSp>
        <p:nvGrpSpPr>
          <p:cNvPr id="172" name="Group 171">
            <a:extLst>
              <a:ext uri="{FF2B5EF4-FFF2-40B4-BE49-F238E27FC236}">
                <a16:creationId xmlns:a16="http://schemas.microsoft.com/office/drawing/2014/main" id="{FA54AB42-B463-421A-9DA6-A3B6CD8ADCF7}"/>
              </a:ext>
            </a:extLst>
          </p:cNvPr>
          <p:cNvGrpSpPr/>
          <p:nvPr/>
        </p:nvGrpSpPr>
        <p:grpSpPr>
          <a:xfrm>
            <a:off x="9949547" y="1861897"/>
            <a:ext cx="2127035" cy="1311773"/>
            <a:chOff x="8064726" y="4581784"/>
            <a:chExt cx="3556964" cy="2033531"/>
          </a:xfrm>
        </p:grpSpPr>
        <p:sp>
          <p:nvSpPr>
            <p:cNvPr id="173" name="Freeform 33">
              <a:extLst>
                <a:ext uri="{FF2B5EF4-FFF2-40B4-BE49-F238E27FC236}">
                  <a16:creationId xmlns:a16="http://schemas.microsoft.com/office/drawing/2014/main" id="{74D9260E-330B-4ECA-9268-1B8E6190DFE4}"/>
                </a:ext>
              </a:extLst>
            </p:cNvPr>
            <p:cNvSpPr>
              <a:spLocks/>
            </p:cNvSpPr>
            <p:nvPr/>
          </p:nvSpPr>
          <p:spPr bwMode="auto">
            <a:xfrm>
              <a:off x="8064726" y="4581784"/>
              <a:ext cx="3556964" cy="2033531"/>
            </a:xfrm>
            <a:custGeom>
              <a:avLst/>
              <a:gdLst>
                <a:gd name="T0" fmla="*/ 208 w 247"/>
                <a:gd name="T1" fmla="*/ 72 h 163"/>
                <a:gd name="T2" fmla="*/ 208 w 247"/>
                <a:gd name="T3" fmla="*/ 69 h 163"/>
                <a:gd name="T4" fmla="*/ 140 w 247"/>
                <a:gd name="T5" fmla="*/ 0 h 163"/>
                <a:gd name="T6" fmla="*/ 83 w 247"/>
                <a:gd name="T7" fmla="*/ 31 h 163"/>
                <a:gd name="T8" fmla="*/ 64 w 247"/>
                <a:gd name="T9" fmla="*/ 26 h 163"/>
                <a:gd name="T10" fmla="*/ 42 w 247"/>
                <a:gd name="T11" fmla="*/ 32 h 163"/>
                <a:gd name="T12" fmla="*/ 24 w 247"/>
                <a:gd name="T13" fmla="*/ 64 h 163"/>
                <a:gd name="T14" fmla="*/ 0 w 247"/>
                <a:gd name="T15" fmla="*/ 109 h 163"/>
                <a:gd name="T16" fmla="*/ 48 w 247"/>
                <a:gd name="T17" fmla="*/ 163 h 163"/>
                <a:gd name="T18" fmla="*/ 54 w 247"/>
                <a:gd name="T19" fmla="*/ 163 h 163"/>
                <a:gd name="T20" fmla="*/ 59 w 247"/>
                <a:gd name="T21" fmla="*/ 163 h 163"/>
                <a:gd name="T22" fmla="*/ 170 w 247"/>
                <a:gd name="T23" fmla="*/ 163 h 163"/>
                <a:gd name="T24" fmla="*/ 173 w 247"/>
                <a:gd name="T25" fmla="*/ 163 h 163"/>
                <a:gd name="T26" fmla="*/ 175 w 247"/>
                <a:gd name="T27" fmla="*/ 163 h 163"/>
                <a:gd name="T28" fmla="*/ 184 w 247"/>
                <a:gd name="T29" fmla="*/ 163 h 163"/>
                <a:gd name="T30" fmla="*/ 201 w 247"/>
                <a:gd name="T31" fmla="*/ 163 h 163"/>
                <a:gd name="T32" fmla="*/ 247 w 247"/>
                <a:gd name="T33" fmla="*/ 117 h 163"/>
                <a:gd name="T34" fmla="*/ 208 w 247"/>
                <a:gd name="T35" fmla="*/ 7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7" h="163">
                  <a:moveTo>
                    <a:pt x="208" y="72"/>
                  </a:moveTo>
                  <a:cubicBezTo>
                    <a:pt x="208" y="71"/>
                    <a:pt x="208" y="69"/>
                    <a:pt x="208" y="69"/>
                  </a:cubicBezTo>
                  <a:cubicBezTo>
                    <a:pt x="208" y="31"/>
                    <a:pt x="177" y="0"/>
                    <a:pt x="140" y="0"/>
                  </a:cubicBezTo>
                  <a:cubicBezTo>
                    <a:pt x="116" y="0"/>
                    <a:pt x="95" y="13"/>
                    <a:pt x="83" y="31"/>
                  </a:cubicBezTo>
                  <a:cubicBezTo>
                    <a:pt x="77" y="28"/>
                    <a:pt x="71" y="26"/>
                    <a:pt x="64" y="26"/>
                  </a:cubicBezTo>
                  <a:cubicBezTo>
                    <a:pt x="56" y="26"/>
                    <a:pt x="48" y="28"/>
                    <a:pt x="42" y="32"/>
                  </a:cubicBezTo>
                  <a:cubicBezTo>
                    <a:pt x="32" y="39"/>
                    <a:pt x="25" y="51"/>
                    <a:pt x="24" y="64"/>
                  </a:cubicBezTo>
                  <a:cubicBezTo>
                    <a:pt x="10" y="74"/>
                    <a:pt x="0" y="91"/>
                    <a:pt x="0" y="109"/>
                  </a:cubicBezTo>
                  <a:cubicBezTo>
                    <a:pt x="0" y="137"/>
                    <a:pt x="21" y="160"/>
                    <a:pt x="48" y="163"/>
                  </a:cubicBezTo>
                  <a:cubicBezTo>
                    <a:pt x="49" y="163"/>
                    <a:pt x="52" y="163"/>
                    <a:pt x="54" y="163"/>
                  </a:cubicBezTo>
                  <a:cubicBezTo>
                    <a:pt x="55" y="163"/>
                    <a:pt x="57" y="163"/>
                    <a:pt x="59" y="163"/>
                  </a:cubicBezTo>
                  <a:cubicBezTo>
                    <a:pt x="84" y="163"/>
                    <a:pt x="143" y="163"/>
                    <a:pt x="170" y="163"/>
                  </a:cubicBezTo>
                  <a:cubicBezTo>
                    <a:pt x="171" y="163"/>
                    <a:pt x="172" y="163"/>
                    <a:pt x="173" y="163"/>
                  </a:cubicBezTo>
                  <a:cubicBezTo>
                    <a:pt x="175" y="163"/>
                    <a:pt x="175" y="163"/>
                    <a:pt x="175" y="163"/>
                  </a:cubicBezTo>
                  <a:cubicBezTo>
                    <a:pt x="177" y="163"/>
                    <a:pt x="181" y="163"/>
                    <a:pt x="184" y="163"/>
                  </a:cubicBezTo>
                  <a:cubicBezTo>
                    <a:pt x="201" y="163"/>
                    <a:pt x="201" y="163"/>
                    <a:pt x="201" y="163"/>
                  </a:cubicBezTo>
                  <a:cubicBezTo>
                    <a:pt x="227" y="163"/>
                    <a:pt x="247" y="142"/>
                    <a:pt x="247" y="117"/>
                  </a:cubicBezTo>
                  <a:cubicBezTo>
                    <a:pt x="247" y="94"/>
                    <a:pt x="230" y="75"/>
                    <a:pt x="208" y="72"/>
                  </a:cubicBezTo>
                  <a:close/>
                </a:path>
              </a:pathLst>
            </a:custGeom>
            <a:solidFill>
              <a:schemeClr val="bg1">
                <a:alpha val="0"/>
              </a:schemeClr>
            </a:solidFill>
            <a:ln w="15875">
              <a:solidFill>
                <a:schemeClr val="accent1"/>
              </a:solidFill>
              <a:prstDash val="lg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640080" rIns="9144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Semibold"/>
                <a:ea typeface="+mn-ea"/>
                <a:cs typeface="Segoe UI" pitchFamily="34" charset="0"/>
              </a:endParaRPr>
            </a:p>
          </p:txBody>
        </p:sp>
        <p:grpSp>
          <p:nvGrpSpPr>
            <p:cNvPr id="174" name="Group 173">
              <a:extLst>
                <a:ext uri="{FF2B5EF4-FFF2-40B4-BE49-F238E27FC236}">
                  <a16:creationId xmlns:a16="http://schemas.microsoft.com/office/drawing/2014/main" id="{602395C7-7852-44F4-93A7-6A6082FA7880}"/>
                </a:ext>
              </a:extLst>
            </p:cNvPr>
            <p:cNvGrpSpPr/>
            <p:nvPr/>
          </p:nvGrpSpPr>
          <p:grpSpPr>
            <a:xfrm>
              <a:off x="8486573" y="5399576"/>
              <a:ext cx="2492823" cy="966245"/>
              <a:chOff x="8486573" y="5399576"/>
              <a:chExt cx="2492823" cy="966245"/>
            </a:xfrm>
          </p:grpSpPr>
          <p:sp>
            <p:nvSpPr>
              <p:cNvPr id="176" name="TextBox 175">
                <a:extLst>
                  <a:ext uri="{FF2B5EF4-FFF2-40B4-BE49-F238E27FC236}">
                    <a16:creationId xmlns:a16="http://schemas.microsoft.com/office/drawing/2014/main" id="{05DAF996-8D90-4258-AC36-06BFAEFAC450}"/>
                  </a:ext>
                </a:extLst>
              </p:cNvPr>
              <p:cNvSpPr txBox="1"/>
              <p:nvPr/>
            </p:nvSpPr>
            <p:spPr>
              <a:xfrm>
                <a:off x="8486573" y="5985442"/>
                <a:ext cx="831236" cy="199940"/>
              </a:xfrm>
              <a:prstGeom prst="rect">
                <a:avLst/>
              </a:prstGeom>
              <a:noFill/>
            </p:spPr>
            <p:txBody>
              <a:bodyPr wrap="square" lIns="0" tIns="0" rIns="0" bIns="0" rtlCol="0">
                <a:noAutofit/>
              </a:bodyPr>
              <a:lstStyle/>
              <a:p>
                <a:pPr marL="0" marR="0" lvl="0" indent="0" algn="ctr" defTabSz="685867"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Azure PaaS</a:t>
                </a:r>
              </a:p>
            </p:txBody>
          </p:sp>
          <p:pic>
            <p:nvPicPr>
              <p:cNvPr id="177" name="Graphic 176">
                <a:extLst>
                  <a:ext uri="{FF2B5EF4-FFF2-40B4-BE49-F238E27FC236}">
                    <a16:creationId xmlns:a16="http://schemas.microsoft.com/office/drawing/2014/main" id="{27AAE98A-D7E7-4FEC-B59A-63E0094E2645}"/>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8808924" y="5399576"/>
                <a:ext cx="513903" cy="513901"/>
              </a:xfrm>
              <a:prstGeom prst="rect">
                <a:avLst/>
              </a:prstGeom>
            </p:spPr>
          </p:pic>
          <p:pic>
            <p:nvPicPr>
              <p:cNvPr id="178" name="Graphic 177">
                <a:extLst>
                  <a:ext uri="{FF2B5EF4-FFF2-40B4-BE49-F238E27FC236}">
                    <a16:creationId xmlns:a16="http://schemas.microsoft.com/office/drawing/2014/main" id="{82A48760-FD70-4C5F-B36E-478B53D8D16B}"/>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8545338" y="5558568"/>
                <a:ext cx="453116" cy="453117"/>
              </a:xfrm>
              <a:prstGeom prst="rect">
                <a:avLst/>
              </a:prstGeom>
            </p:spPr>
          </p:pic>
          <p:pic>
            <p:nvPicPr>
              <p:cNvPr id="180" name="Graphic 179">
                <a:extLst>
                  <a:ext uri="{FF2B5EF4-FFF2-40B4-BE49-F238E27FC236}">
                    <a16:creationId xmlns:a16="http://schemas.microsoft.com/office/drawing/2014/main" id="{933FF6F9-97E5-4578-A5F0-68743ADAA1BB}"/>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10067025" y="5453450"/>
                <a:ext cx="513905" cy="498083"/>
              </a:xfrm>
              <a:prstGeom prst="rect">
                <a:avLst/>
              </a:prstGeom>
            </p:spPr>
          </p:pic>
          <p:sp>
            <p:nvSpPr>
              <p:cNvPr id="181" name="TextBox 180">
                <a:extLst>
                  <a:ext uri="{FF2B5EF4-FFF2-40B4-BE49-F238E27FC236}">
                    <a16:creationId xmlns:a16="http://schemas.microsoft.com/office/drawing/2014/main" id="{3F8B46EC-7784-4CFD-A817-89B4BCB53010}"/>
                  </a:ext>
                </a:extLst>
              </p:cNvPr>
              <p:cNvSpPr txBox="1"/>
              <p:nvPr/>
            </p:nvSpPr>
            <p:spPr>
              <a:xfrm>
                <a:off x="9627317" y="6026772"/>
                <a:ext cx="1352079" cy="339049"/>
              </a:xfrm>
              <a:prstGeom prst="rect">
                <a:avLst/>
              </a:prstGeom>
              <a:noFill/>
            </p:spPr>
            <p:txBody>
              <a:bodyPr wrap="square" lIns="0" tIns="0" rIns="0" bIns="0" rtlCol="0">
                <a:noAutofit/>
              </a:bodyPr>
              <a:lstStyle/>
              <a:p>
                <a:pPr marL="0" marR="0" lvl="0" indent="0" algn="ctr" defTabSz="685867"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Your Own Service</a:t>
                </a:r>
              </a:p>
            </p:txBody>
          </p:sp>
        </p:grpSp>
      </p:grpSp>
      <p:sp>
        <p:nvSpPr>
          <p:cNvPr id="183" name="TextBox 182">
            <a:extLst>
              <a:ext uri="{FF2B5EF4-FFF2-40B4-BE49-F238E27FC236}">
                <a16:creationId xmlns:a16="http://schemas.microsoft.com/office/drawing/2014/main" id="{BBEE9992-144A-416C-AAFE-5C0023FA049A}"/>
              </a:ext>
            </a:extLst>
          </p:cNvPr>
          <p:cNvSpPr txBox="1"/>
          <p:nvPr/>
        </p:nvSpPr>
        <p:spPr>
          <a:xfrm>
            <a:off x="10188856" y="2038873"/>
            <a:ext cx="1709457" cy="48936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Azure Services</a:t>
            </a:r>
          </a:p>
        </p:txBody>
      </p:sp>
      <p:sp>
        <p:nvSpPr>
          <p:cNvPr id="152" name="Up Arrow 50">
            <a:extLst>
              <a:ext uri="{FF2B5EF4-FFF2-40B4-BE49-F238E27FC236}">
                <a16:creationId xmlns:a16="http://schemas.microsoft.com/office/drawing/2014/main" id="{6BD084AD-AF0A-43AF-BC9F-E208E417E492}"/>
              </a:ext>
            </a:extLst>
          </p:cNvPr>
          <p:cNvSpPr/>
          <p:nvPr/>
        </p:nvSpPr>
        <p:spPr bwMode="auto">
          <a:xfrm rot="5400000">
            <a:off x="9080050" y="1829449"/>
            <a:ext cx="233759" cy="1610430"/>
          </a:xfrm>
          <a:prstGeom prst="upArrow">
            <a:avLst/>
          </a:prstGeom>
          <a:solidFill>
            <a:schemeClr val="accent2">
              <a:lumMod val="50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nvGrpSpPr>
          <p:cNvPr id="100" name="Group 99">
            <a:extLst>
              <a:ext uri="{FF2B5EF4-FFF2-40B4-BE49-F238E27FC236}">
                <a16:creationId xmlns:a16="http://schemas.microsoft.com/office/drawing/2014/main" id="{819B5546-DCC6-4C4D-8071-1CFFBA9B38B5}"/>
              </a:ext>
            </a:extLst>
          </p:cNvPr>
          <p:cNvGrpSpPr/>
          <p:nvPr/>
        </p:nvGrpSpPr>
        <p:grpSpPr>
          <a:xfrm>
            <a:off x="6507151" y="3196320"/>
            <a:ext cx="584387" cy="469834"/>
            <a:chOff x="10646599" y="5581442"/>
            <a:chExt cx="584387" cy="469834"/>
          </a:xfrm>
        </p:grpSpPr>
        <p:sp>
          <p:nvSpPr>
            <p:cNvPr id="105" name="Rectangle 104">
              <a:extLst>
                <a:ext uri="{FF2B5EF4-FFF2-40B4-BE49-F238E27FC236}">
                  <a16:creationId xmlns:a16="http://schemas.microsoft.com/office/drawing/2014/main" id="{F18E1FA1-F2A1-4135-9C06-F870B9487AB6}"/>
                </a:ext>
              </a:extLst>
            </p:cNvPr>
            <p:cNvSpPr/>
            <p:nvPr/>
          </p:nvSpPr>
          <p:spPr bwMode="auto">
            <a:xfrm>
              <a:off x="10646599" y="5732713"/>
              <a:ext cx="584387" cy="1601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pic>
          <p:nvPicPr>
            <p:cNvPr id="106" name="Picture 88">
              <a:extLst>
                <a:ext uri="{FF2B5EF4-FFF2-40B4-BE49-F238E27FC236}">
                  <a16:creationId xmlns:a16="http://schemas.microsoft.com/office/drawing/2014/main" id="{E5EBE9E6-A593-4366-8828-1D72D9BEF5CD}"/>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10698497" y="5581442"/>
              <a:ext cx="475676" cy="469834"/>
            </a:xfrm>
            <a:prstGeom prst="rect">
              <a:avLst/>
            </a:prstGeom>
          </p:spPr>
        </p:pic>
      </p:grpSp>
      <p:sp>
        <p:nvSpPr>
          <p:cNvPr id="4" name="Title 3">
            <a:extLst>
              <a:ext uri="{FF2B5EF4-FFF2-40B4-BE49-F238E27FC236}">
                <a16:creationId xmlns:a16="http://schemas.microsoft.com/office/drawing/2014/main" id="{3033FF04-2DC1-4567-8258-49A61DE19158}"/>
              </a:ext>
            </a:extLst>
          </p:cNvPr>
          <p:cNvSpPr>
            <a:spLocks noGrp="1"/>
          </p:cNvSpPr>
          <p:nvPr>
            <p:ph type="title"/>
          </p:nvPr>
        </p:nvSpPr>
        <p:spPr/>
        <p:txBody>
          <a:bodyPr/>
          <a:lstStyle/>
          <a:p>
            <a:r>
              <a:rPr lang="en-US"/>
              <a:t>Azure Virtual Network</a:t>
            </a:r>
          </a:p>
        </p:txBody>
      </p:sp>
      <p:sp>
        <p:nvSpPr>
          <p:cNvPr id="5" name="Text Placeholder 4">
            <a:extLst>
              <a:ext uri="{FF2B5EF4-FFF2-40B4-BE49-F238E27FC236}">
                <a16:creationId xmlns:a16="http://schemas.microsoft.com/office/drawing/2014/main" id="{43A1D013-3388-4436-9E9C-7DBF26719B66}"/>
              </a:ext>
            </a:extLst>
          </p:cNvPr>
          <p:cNvSpPr>
            <a:spLocks noGrp="1"/>
          </p:cNvSpPr>
          <p:nvPr>
            <p:ph type="body" sz="quarter" idx="11"/>
          </p:nvPr>
        </p:nvSpPr>
        <p:spPr>
          <a:xfrm>
            <a:off x="586723" y="1011734"/>
            <a:ext cx="6737766" cy="362087"/>
          </a:xfrm>
        </p:spPr>
        <p:txBody>
          <a:bodyPr/>
          <a:lstStyle/>
          <a:p>
            <a:r>
              <a:rPr lang="en-US" dirty="0"/>
              <a:t>Customer’s Private Network in The cloud</a:t>
            </a:r>
          </a:p>
        </p:txBody>
      </p:sp>
      <p:sp>
        <p:nvSpPr>
          <p:cNvPr id="15" name="Text Placeholder 14">
            <a:extLst>
              <a:ext uri="{FF2B5EF4-FFF2-40B4-BE49-F238E27FC236}">
                <a16:creationId xmlns:a16="http://schemas.microsoft.com/office/drawing/2014/main" id="{51185610-F15E-4199-9D6C-7D2C55C8F881}"/>
              </a:ext>
            </a:extLst>
          </p:cNvPr>
          <p:cNvSpPr>
            <a:spLocks noGrp="1"/>
          </p:cNvSpPr>
          <p:nvPr>
            <p:ph type="body" sz="quarter" idx="12"/>
          </p:nvPr>
        </p:nvSpPr>
        <p:spPr>
          <a:xfrm>
            <a:off x="586722" y="1662886"/>
            <a:ext cx="5229211" cy="4859792"/>
          </a:xfrm>
        </p:spPr>
        <p:txBody>
          <a:bodyPr vert="horz" wrap="square" lIns="0" tIns="0" rIns="0" bIns="0" rtlCol="0" anchor="t">
            <a:spAutoFit/>
          </a:bodyPr>
          <a:lstStyle/>
          <a:p>
            <a:r>
              <a:rPr lang="en-US" sz="2000" dirty="0">
                <a:cs typeface="Segoe UI"/>
              </a:rPr>
              <a:t>Azure Private Link</a:t>
            </a:r>
          </a:p>
          <a:p>
            <a:pPr lvl="1"/>
            <a:r>
              <a:rPr lang="en-US" sz="1800" dirty="0"/>
              <a:t>Azure services made available inside customer’s Virtual Network</a:t>
            </a:r>
            <a:endParaRPr lang="en-US" sz="1800" dirty="0">
              <a:cs typeface="Segoe UI"/>
            </a:endParaRPr>
          </a:p>
          <a:p>
            <a:pPr lvl="1"/>
            <a:r>
              <a:rPr lang="en-US" sz="1800" dirty="0"/>
              <a:t>In-built protection against data exfiltration from the network</a:t>
            </a:r>
            <a:endParaRPr lang="en-US" sz="1800" dirty="0">
              <a:cs typeface="Segoe UI"/>
            </a:endParaRPr>
          </a:p>
          <a:p>
            <a:pPr lvl="1"/>
            <a:r>
              <a:rPr lang="en-US" sz="1800" dirty="0"/>
              <a:t>Extends to customer’s own services</a:t>
            </a:r>
            <a:endParaRPr lang="en-US" sz="1800" dirty="0">
              <a:cs typeface="Segoe UI"/>
            </a:endParaRPr>
          </a:p>
          <a:p>
            <a:pPr lvl="1"/>
            <a:r>
              <a:rPr lang="en-US" sz="1800" dirty="0"/>
              <a:t>36 Azure services now available over Private Link</a:t>
            </a:r>
            <a:endParaRPr lang="en-US" sz="1800" dirty="0">
              <a:cs typeface="Segoe UI"/>
            </a:endParaRPr>
          </a:p>
          <a:p>
            <a:r>
              <a:rPr lang="en-US" sz="2000" dirty="0">
                <a:cs typeface="Segoe UI"/>
              </a:rPr>
              <a:t>Azure Virtual Network NAT</a:t>
            </a:r>
          </a:p>
          <a:p>
            <a:pPr lvl="1"/>
            <a:r>
              <a:rPr lang="en-US" sz="1800" dirty="0"/>
              <a:t>Fully managed and highly available service for Internet access from Virtual Network</a:t>
            </a:r>
            <a:endParaRPr lang="en-US" sz="1800" dirty="0">
              <a:cs typeface="Segoe UI"/>
            </a:endParaRPr>
          </a:p>
          <a:p>
            <a:pPr lvl="1"/>
            <a:r>
              <a:rPr lang="en-US" sz="1800" dirty="0"/>
              <a:t>Configurable at subnet level </a:t>
            </a:r>
            <a:endParaRPr lang="en-US" sz="1800" dirty="0">
              <a:cs typeface="Segoe UI"/>
            </a:endParaRPr>
          </a:p>
          <a:p>
            <a:pPr lvl="1"/>
            <a:r>
              <a:rPr lang="en-US" sz="1800" dirty="0"/>
              <a:t>Built-in auto scale with support for IP prefixes</a:t>
            </a:r>
            <a:endParaRPr lang="en-US" sz="1800" dirty="0">
              <a:cs typeface="Segoe UI"/>
            </a:endParaRPr>
          </a:p>
          <a:p>
            <a:pPr lvl="1"/>
            <a:r>
              <a:rPr lang="en-US" sz="1800" dirty="0"/>
              <a:t>Easy whitelisting with Static IP Address</a:t>
            </a:r>
            <a:endParaRPr lang="en-US" sz="1800" dirty="0">
              <a:cs typeface="Segoe UI"/>
            </a:endParaRPr>
          </a:p>
        </p:txBody>
      </p:sp>
      <p:pic>
        <p:nvPicPr>
          <p:cNvPr id="71" name="Graphic 131">
            <a:extLst>
              <a:ext uri="{FF2B5EF4-FFF2-40B4-BE49-F238E27FC236}">
                <a16:creationId xmlns:a16="http://schemas.microsoft.com/office/drawing/2014/main" id="{53FCDF51-0622-AE4E-B501-61372335FF26}"/>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7476095" y="4129788"/>
            <a:ext cx="456741" cy="456741"/>
          </a:xfrm>
          <a:prstGeom prst="rect">
            <a:avLst/>
          </a:prstGeom>
        </p:spPr>
      </p:pic>
    </p:spTree>
    <p:extLst>
      <p:ext uri="{BB962C8B-B14F-4D97-AF65-F5344CB8AC3E}">
        <p14:creationId xmlns:p14="http://schemas.microsoft.com/office/powerpoint/2010/main" val="995123602"/>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161AA8-FB50-43E3-8FBA-7F107F68B579}"/>
              </a:ext>
            </a:extLst>
          </p:cNvPr>
          <p:cNvSpPr>
            <a:spLocks noGrp="1"/>
          </p:cNvSpPr>
          <p:nvPr>
            <p:ph type="title"/>
          </p:nvPr>
        </p:nvSpPr>
        <p:spPr/>
        <p:txBody>
          <a:bodyPr/>
          <a:lstStyle/>
          <a:p>
            <a:r>
              <a:rPr lang="en-US" dirty="0"/>
              <a:t>Step 2</a:t>
            </a:r>
          </a:p>
        </p:txBody>
      </p:sp>
      <p:sp>
        <p:nvSpPr>
          <p:cNvPr id="6" name="TextBox 5">
            <a:extLst>
              <a:ext uri="{FF2B5EF4-FFF2-40B4-BE49-F238E27FC236}">
                <a16:creationId xmlns:a16="http://schemas.microsoft.com/office/drawing/2014/main" id="{64DC4089-53B8-4A5B-BECC-5CC9BA1FF97B}"/>
              </a:ext>
            </a:extLst>
          </p:cNvPr>
          <p:cNvSpPr txBox="1"/>
          <p:nvPr/>
        </p:nvSpPr>
        <p:spPr>
          <a:xfrm>
            <a:off x="162249" y="1351011"/>
            <a:ext cx="9241727" cy="5232202"/>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Execution:</a:t>
            </a:r>
          </a:p>
          <a:p>
            <a:pPr marL="457200" indent="-457200" algn="l">
              <a:buFont typeface="+mj-lt"/>
              <a:buAutoNum type="arabicPeriod"/>
            </a:pPr>
            <a:r>
              <a:rPr lang="en-US" sz="2000" dirty="0">
                <a:gradFill>
                  <a:gsLst>
                    <a:gs pos="2917">
                      <a:schemeClr val="tx1"/>
                    </a:gs>
                    <a:gs pos="30000">
                      <a:schemeClr val="tx1"/>
                    </a:gs>
                  </a:gsLst>
                  <a:lin ang="5400000" scaled="0"/>
                </a:gradFill>
              </a:rPr>
              <a:t>In the Scripts folder run</a:t>
            </a:r>
            <a:br>
              <a:rPr lang="en-US" sz="2000" dirty="0">
                <a:gradFill>
                  <a:gsLst>
                    <a:gs pos="2917">
                      <a:schemeClr val="tx1"/>
                    </a:gs>
                    <a:gs pos="30000">
                      <a:schemeClr val="tx1"/>
                    </a:gs>
                  </a:gsLst>
                  <a:lin ang="5400000" scaled="0"/>
                </a:gradFill>
              </a:rPr>
            </a:br>
            <a:r>
              <a:rPr lang="en-US" sz="2000" dirty="0">
                <a:solidFill>
                  <a:srgbClr val="00B050"/>
                </a:solidFill>
                <a:latin typeface="Consolas" panose="020B0609020204030204" pitchFamily="49" charset="0"/>
              </a:rPr>
              <a:t>./WorkshopStep2.ps1</a:t>
            </a:r>
            <a:endParaRPr lang="en-US" sz="2000" dirty="0"/>
          </a:p>
          <a:p>
            <a:pPr marL="457200" indent="-457200" algn="l">
              <a:buFont typeface="+mj-lt"/>
              <a:buAutoNum type="arabicPeriod"/>
            </a:pPr>
            <a:r>
              <a:rPr lang="en-US" sz="2000" dirty="0">
                <a:gradFill>
                  <a:gsLst>
                    <a:gs pos="2917">
                      <a:schemeClr val="tx1"/>
                    </a:gs>
                    <a:gs pos="30000">
                      <a:schemeClr val="tx1"/>
                    </a:gs>
                  </a:gsLst>
                  <a:lin ang="5400000" scaled="0"/>
                </a:gradFill>
              </a:rPr>
              <a:t>(Optional) in the editor pane you can select and view</a:t>
            </a:r>
            <a:br>
              <a:rPr lang="en-US" sz="2000" dirty="0">
                <a:gradFill>
                  <a:gsLst>
                    <a:gs pos="2917">
                      <a:schemeClr val="tx1"/>
                    </a:gs>
                    <a:gs pos="30000">
                      <a:schemeClr val="tx1"/>
                    </a:gs>
                  </a:gsLst>
                  <a:lin ang="5400000" scaled="0"/>
                </a:gradFill>
              </a:rPr>
            </a:br>
            <a:r>
              <a:rPr lang="en-US" sz="2000" dirty="0">
                <a:gradFill>
                  <a:gsLst>
                    <a:gs pos="2917">
                      <a:schemeClr val="tx1"/>
                    </a:gs>
                    <a:gs pos="30000">
                      <a:schemeClr val="tx1"/>
                    </a:gs>
                  </a:gsLst>
                  <a:lin ang="5400000" scaled="0"/>
                </a:gradFill>
              </a:rPr>
              <a:t>the script before running</a:t>
            </a:r>
            <a:br>
              <a:rPr lang="en-US" sz="2000" dirty="0">
                <a:gradFill>
                  <a:gsLst>
                    <a:gs pos="2917">
                      <a:schemeClr val="tx1"/>
                    </a:gs>
                    <a:gs pos="30000">
                      <a:schemeClr val="tx1"/>
                    </a:gs>
                  </a:gsLst>
                  <a:lin ang="5400000" scaled="0"/>
                </a:gradFill>
              </a:rPr>
            </a:br>
            <a:endParaRPr lang="en-US" sz="2000" dirty="0">
              <a:gradFill>
                <a:gsLst>
                  <a:gs pos="2917">
                    <a:schemeClr val="tx1"/>
                  </a:gs>
                  <a:gs pos="30000">
                    <a:schemeClr val="tx1"/>
                  </a:gs>
                </a:gsLst>
                <a:lin ang="5400000" scaled="0"/>
              </a:gradFill>
            </a:endParaRPr>
          </a:p>
          <a:p>
            <a:pPr algn="l"/>
            <a:endParaRPr lang="en-US" sz="2000" dirty="0">
              <a:gradFill>
                <a:gsLst>
                  <a:gs pos="2917">
                    <a:schemeClr val="tx1"/>
                  </a:gs>
                  <a:gs pos="30000">
                    <a:schemeClr val="tx1"/>
                  </a:gs>
                </a:gsLst>
                <a:lin ang="5400000" scaled="0"/>
              </a:gradFill>
            </a:endParaRPr>
          </a:p>
          <a:p>
            <a:pPr algn="l"/>
            <a:br>
              <a:rPr lang="en-US" sz="2000" dirty="0">
                <a:gradFill>
                  <a:gsLst>
                    <a:gs pos="2917">
                      <a:schemeClr val="tx1"/>
                    </a:gs>
                    <a:gs pos="30000">
                      <a:schemeClr val="tx1"/>
                    </a:gs>
                  </a:gsLst>
                  <a:lin ang="5400000" scaled="0"/>
                </a:gradFill>
              </a:rPr>
            </a:br>
            <a:endParaRPr lang="en-US" sz="2000" dirty="0"/>
          </a:p>
          <a:p>
            <a:pPr algn="l"/>
            <a:r>
              <a:rPr lang="en-US" sz="2000" dirty="0"/>
              <a:t>Validation:</a:t>
            </a:r>
          </a:p>
          <a:p>
            <a:pPr marL="457200" indent="-457200" algn="l">
              <a:buFont typeface="+mj-lt"/>
              <a:buAutoNum type="arabicPeriod"/>
            </a:pPr>
            <a:r>
              <a:rPr lang="en-US" sz="2000" dirty="0"/>
              <a:t>Browse to your VNet in the Portal</a:t>
            </a:r>
          </a:p>
          <a:p>
            <a:pPr marL="457200" indent="-457200" algn="l">
              <a:buFont typeface="+mj-lt"/>
              <a:buAutoNum type="arabicPeriod"/>
            </a:pPr>
            <a:r>
              <a:rPr lang="en-US" sz="2000" dirty="0"/>
              <a:t>Review the subnets</a:t>
            </a:r>
          </a:p>
          <a:p>
            <a:pPr marL="457200" indent="-457200" algn="l">
              <a:buFont typeface="+mj-lt"/>
              <a:buAutoNum type="arabicPeriod"/>
            </a:pPr>
            <a:r>
              <a:rPr lang="en-US" sz="2000" dirty="0"/>
              <a:t>You should see three subnets</a:t>
            </a:r>
          </a:p>
          <a:p>
            <a:pPr algn="l"/>
            <a:endParaRPr lang="en-US" sz="2000" dirty="0"/>
          </a:p>
          <a:p>
            <a:pPr algn="l"/>
            <a:endParaRPr lang="en-US" sz="2000" dirty="0"/>
          </a:p>
          <a:p>
            <a:pPr algn="l"/>
            <a:r>
              <a:rPr lang="en-US" sz="2000" dirty="0"/>
              <a:t>Take Away:</a:t>
            </a:r>
          </a:p>
          <a:p>
            <a:pPr algn="l"/>
            <a:r>
              <a:rPr lang="en-US" sz="2000" dirty="0"/>
              <a:t>You now have a network in Azure to which you can now deploy resources!</a:t>
            </a:r>
          </a:p>
        </p:txBody>
      </p:sp>
      <p:pic>
        <p:nvPicPr>
          <p:cNvPr id="7" name="Picture 6">
            <a:extLst>
              <a:ext uri="{FF2B5EF4-FFF2-40B4-BE49-F238E27FC236}">
                <a16:creationId xmlns:a16="http://schemas.microsoft.com/office/drawing/2014/main" id="{A355E9E3-8C54-4624-B21D-DFBFD2F8CBEE}"/>
              </a:ext>
            </a:extLst>
          </p:cNvPr>
          <p:cNvPicPr>
            <a:picLocks noChangeAspect="1"/>
          </p:cNvPicPr>
          <p:nvPr/>
        </p:nvPicPr>
        <p:blipFill>
          <a:blip r:embed="rId3"/>
          <a:stretch>
            <a:fillRect/>
          </a:stretch>
        </p:blipFill>
        <p:spPr>
          <a:xfrm>
            <a:off x="8193067" y="34290"/>
            <a:ext cx="3192780" cy="6789420"/>
          </a:xfrm>
          <a:prstGeom prst="rect">
            <a:avLst/>
          </a:prstGeom>
        </p:spPr>
      </p:pic>
      <p:sp>
        <p:nvSpPr>
          <p:cNvPr id="9" name="TextBox 8">
            <a:extLst>
              <a:ext uri="{FF2B5EF4-FFF2-40B4-BE49-F238E27FC236}">
                <a16:creationId xmlns:a16="http://schemas.microsoft.com/office/drawing/2014/main" id="{F1380817-3878-47ED-9142-8572F066F76C}"/>
              </a:ext>
            </a:extLst>
          </p:cNvPr>
          <p:cNvSpPr txBox="1"/>
          <p:nvPr/>
        </p:nvSpPr>
        <p:spPr>
          <a:xfrm>
            <a:off x="653750" y="2994124"/>
            <a:ext cx="5809804" cy="923330"/>
          </a:xfrm>
          <a:prstGeom prst="rect">
            <a:avLst/>
          </a:prstGeom>
          <a:solidFill>
            <a:srgbClr val="FFFF00"/>
          </a:solidFill>
        </p:spPr>
        <p:txBody>
          <a:bodyPr wrap="square" lIns="0" tIns="0" rIns="0" bIns="0" rtlCol="0">
            <a:spAutoFit/>
          </a:bodyPr>
          <a:lstStyle/>
          <a:p>
            <a:r>
              <a:rPr lang="en-US" sz="2000" b="1" i="1" u="sng" dirty="0">
                <a:latin typeface="Consolas" panose="020B0609020204030204" pitchFamily="49" charset="0"/>
              </a:rPr>
              <a:t>NOTE</a:t>
            </a:r>
            <a:r>
              <a:rPr lang="en-US" sz="2000" dirty="0">
                <a:latin typeface="Consolas" panose="020B0609020204030204" pitchFamily="49" charset="0"/>
              </a:rPr>
              <a:t>:	</a:t>
            </a:r>
            <a:r>
              <a:rPr lang="en-US" sz="2000" dirty="0">
                <a:gradFill>
                  <a:gsLst>
                    <a:gs pos="2917">
                      <a:schemeClr val="tx1"/>
                    </a:gs>
                    <a:gs pos="30000">
                      <a:schemeClr val="tx1"/>
                    </a:gs>
                  </a:gsLst>
                  <a:lin ang="5400000" scaled="0"/>
                </a:gradFill>
              </a:rPr>
              <a:t>You may see “warnings” from PowerShell</a:t>
            </a:r>
            <a:br>
              <a:rPr lang="en-US" sz="2000" dirty="0">
                <a:gradFill>
                  <a:gsLst>
                    <a:gs pos="2917">
                      <a:schemeClr val="tx1"/>
                    </a:gs>
                    <a:gs pos="30000">
                      <a:schemeClr val="tx1"/>
                    </a:gs>
                  </a:gsLst>
                  <a:lin ang="5400000" scaled="0"/>
                </a:gradFill>
              </a:rPr>
            </a:br>
            <a:r>
              <a:rPr lang="en-US" sz="2000" dirty="0">
                <a:gradFill>
                  <a:gsLst>
                    <a:gs pos="2917">
                      <a:schemeClr val="tx1"/>
                    </a:gs>
                    <a:gs pos="30000">
                      <a:schemeClr val="tx1"/>
                    </a:gs>
                  </a:gsLst>
                  <a:lin ang="5400000" scaled="0"/>
                </a:gradFill>
              </a:rPr>
              <a:t>	about upcoming changes. These warnings</a:t>
            </a:r>
            <a:br>
              <a:rPr lang="en-US" sz="2000" dirty="0">
                <a:gradFill>
                  <a:gsLst>
                    <a:gs pos="2917">
                      <a:schemeClr val="tx1"/>
                    </a:gs>
                    <a:gs pos="30000">
                      <a:schemeClr val="tx1"/>
                    </a:gs>
                  </a:gsLst>
                  <a:lin ang="5400000" scaled="0"/>
                </a:gradFill>
              </a:rPr>
            </a:br>
            <a:r>
              <a:rPr lang="en-US" sz="2000" dirty="0">
                <a:gradFill>
                  <a:gsLst>
                    <a:gs pos="2917">
                      <a:schemeClr val="tx1"/>
                    </a:gs>
                    <a:gs pos="30000">
                      <a:schemeClr val="tx1"/>
                    </a:gs>
                  </a:gsLst>
                  <a:lin ang="5400000" scaled="0"/>
                </a:gradFill>
              </a:rPr>
              <a:t>	do not affect running of the scripts.</a:t>
            </a:r>
          </a:p>
        </p:txBody>
      </p:sp>
    </p:spTree>
    <p:extLst>
      <p:ext uri="{BB962C8B-B14F-4D97-AF65-F5344CB8AC3E}">
        <p14:creationId xmlns:p14="http://schemas.microsoft.com/office/powerpoint/2010/main" val="1471271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161AA8-FB50-43E3-8FBA-7F107F68B579}"/>
              </a:ext>
            </a:extLst>
          </p:cNvPr>
          <p:cNvSpPr>
            <a:spLocks noGrp="1"/>
          </p:cNvSpPr>
          <p:nvPr>
            <p:ph type="title"/>
          </p:nvPr>
        </p:nvSpPr>
        <p:spPr/>
        <p:txBody>
          <a:bodyPr/>
          <a:lstStyle/>
          <a:p>
            <a:r>
              <a:rPr lang="en-US" dirty="0"/>
              <a:t>Step 3</a:t>
            </a:r>
          </a:p>
        </p:txBody>
      </p:sp>
      <p:sp>
        <p:nvSpPr>
          <p:cNvPr id="6" name="TextBox 5">
            <a:extLst>
              <a:ext uri="{FF2B5EF4-FFF2-40B4-BE49-F238E27FC236}">
                <a16:creationId xmlns:a16="http://schemas.microsoft.com/office/drawing/2014/main" id="{97C841C0-F01F-4B69-8086-506AABDD057A}"/>
              </a:ext>
            </a:extLst>
          </p:cNvPr>
          <p:cNvSpPr txBox="1"/>
          <p:nvPr/>
        </p:nvSpPr>
        <p:spPr>
          <a:xfrm>
            <a:off x="162248" y="1351011"/>
            <a:ext cx="6543351" cy="5539978"/>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Execution:</a:t>
            </a:r>
          </a:p>
          <a:p>
            <a:pPr marL="457200" indent="-457200" algn="l">
              <a:buFont typeface="+mj-lt"/>
              <a:buAutoNum type="arabicPeriod"/>
            </a:pPr>
            <a:r>
              <a:rPr lang="en-US" sz="2000" dirty="0">
                <a:gradFill>
                  <a:gsLst>
                    <a:gs pos="2917">
                      <a:schemeClr val="tx1"/>
                    </a:gs>
                    <a:gs pos="30000">
                      <a:schemeClr val="tx1"/>
                    </a:gs>
                  </a:gsLst>
                  <a:lin ang="5400000" scaled="0"/>
                </a:gradFill>
              </a:rPr>
              <a:t>In the Scripts folder run</a:t>
            </a:r>
            <a:br>
              <a:rPr lang="en-US" sz="2000" dirty="0">
                <a:gradFill>
                  <a:gsLst>
                    <a:gs pos="2917">
                      <a:schemeClr val="tx1"/>
                    </a:gs>
                    <a:gs pos="30000">
                      <a:schemeClr val="tx1"/>
                    </a:gs>
                  </a:gsLst>
                  <a:lin ang="5400000" scaled="0"/>
                </a:gradFill>
              </a:rPr>
            </a:br>
            <a:r>
              <a:rPr lang="en-US" sz="2000" dirty="0">
                <a:solidFill>
                  <a:srgbClr val="00B050"/>
                </a:solidFill>
                <a:latin typeface="Consolas" panose="020B0609020204030204" pitchFamily="49" charset="0"/>
              </a:rPr>
              <a:t>./WorkshopStep3.ps1</a:t>
            </a:r>
            <a:endParaRPr lang="en-US" sz="2000" dirty="0"/>
          </a:p>
          <a:p>
            <a:pPr marL="457200" indent="-457200" algn="l">
              <a:buFont typeface="+mj-lt"/>
              <a:buAutoNum type="arabicPeriod"/>
            </a:pPr>
            <a:r>
              <a:rPr lang="en-US" sz="2000" dirty="0">
                <a:gradFill>
                  <a:gsLst>
                    <a:gs pos="2917">
                      <a:schemeClr val="tx1"/>
                    </a:gs>
                    <a:gs pos="30000">
                      <a:schemeClr val="tx1"/>
                    </a:gs>
                  </a:gsLst>
                  <a:lin ang="5400000" scaled="0"/>
                </a:gradFill>
              </a:rPr>
              <a:t>(Optional) in the editor pane you can select and view the script before running</a:t>
            </a:r>
            <a:endParaRPr lang="en-US" sz="2000" dirty="0"/>
          </a:p>
          <a:p>
            <a:pPr marL="457200" indent="-457200" algn="l">
              <a:buFont typeface="+mj-lt"/>
              <a:buAutoNum type="arabicPeriod"/>
            </a:pPr>
            <a:endParaRPr lang="en-US" sz="2000" dirty="0"/>
          </a:p>
          <a:p>
            <a:pPr marL="457200" indent="-457200" algn="l">
              <a:buFont typeface="+mj-lt"/>
              <a:buAutoNum type="arabicPeriod"/>
            </a:pPr>
            <a:endParaRPr lang="en-US" sz="2000" dirty="0"/>
          </a:p>
          <a:p>
            <a:pPr marL="457200" indent="-457200" algn="l">
              <a:buFont typeface="+mj-lt"/>
              <a:buAutoNum type="arabicPeriod"/>
            </a:pPr>
            <a:endParaRPr lang="en-US" sz="2000" dirty="0"/>
          </a:p>
          <a:p>
            <a:pPr marL="457200" indent="-457200" algn="l">
              <a:buFont typeface="+mj-lt"/>
              <a:buAutoNum type="arabicPeriod"/>
            </a:pPr>
            <a:endParaRPr lang="en-US" sz="2000" dirty="0"/>
          </a:p>
          <a:p>
            <a:pPr algn="l"/>
            <a:r>
              <a:rPr lang="en-US" sz="2000" dirty="0"/>
              <a:t>Validation:</a:t>
            </a:r>
          </a:p>
          <a:p>
            <a:pPr marL="457200" indent="-457200" algn="l">
              <a:buFont typeface="+mj-lt"/>
              <a:buAutoNum type="arabicPeriod"/>
            </a:pPr>
            <a:r>
              <a:rPr lang="en-US" sz="2000" dirty="0"/>
              <a:t>Review the VM components</a:t>
            </a:r>
          </a:p>
          <a:p>
            <a:pPr marL="457200" indent="-457200" algn="l">
              <a:buFont typeface="+mj-lt"/>
              <a:buAutoNum type="arabicPeriod"/>
            </a:pPr>
            <a:r>
              <a:rPr lang="en-US" sz="2000" dirty="0"/>
              <a:t>(optional) RDP to the VM’s Public IP using the User01 password from the Key Vault secret</a:t>
            </a:r>
          </a:p>
          <a:p>
            <a:pPr algn="l"/>
            <a:endParaRPr lang="en-US" sz="2000" dirty="0"/>
          </a:p>
          <a:p>
            <a:pPr marL="457200" indent="-457200" algn="l">
              <a:buFont typeface="+mj-lt"/>
              <a:buAutoNum type="arabicPeriod"/>
            </a:pPr>
            <a:endParaRPr lang="en-US" sz="2000" dirty="0"/>
          </a:p>
          <a:p>
            <a:pPr algn="l"/>
            <a:r>
              <a:rPr lang="en-US" sz="2000" dirty="0"/>
              <a:t>Take Away:</a:t>
            </a:r>
          </a:p>
          <a:p>
            <a:pPr algn="l"/>
            <a:r>
              <a:rPr lang="en-US" sz="2000" dirty="0"/>
              <a:t>You now know how to deploy a simple, publicly accessible VM into a VNet in Azure.</a:t>
            </a:r>
          </a:p>
        </p:txBody>
      </p:sp>
      <p:pic>
        <p:nvPicPr>
          <p:cNvPr id="7" name="Picture 6">
            <a:extLst>
              <a:ext uri="{FF2B5EF4-FFF2-40B4-BE49-F238E27FC236}">
                <a16:creationId xmlns:a16="http://schemas.microsoft.com/office/drawing/2014/main" id="{905690BF-6722-457F-B2BD-6E1FE6EF39FF}"/>
              </a:ext>
            </a:extLst>
          </p:cNvPr>
          <p:cNvPicPr>
            <a:picLocks noChangeAspect="1"/>
          </p:cNvPicPr>
          <p:nvPr/>
        </p:nvPicPr>
        <p:blipFill>
          <a:blip r:embed="rId3"/>
          <a:stretch>
            <a:fillRect/>
          </a:stretch>
        </p:blipFill>
        <p:spPr>
          <a:xfrm>
            <a:off x="8193079" y="34290"/>
            <a:ext cx="3192780" cy="6789420"/>
          </a:xfrm>
          <a:prstGeom prst="rect">
            <a:avLst/>
          </a:prstGeom>
        </p:spPr>
      </p:pic>
    </p:spTree>
    <p:extLst>
      <p:ext uri="{BB962C8B-B14F-4D97-AF65-F5344CB8AC3E}">
        <p14:creationId xmlns:p14="http://schemas.microsoft.com/office/powerpoint/2010/main" val="30320883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D8F540-830C-40C8-A9C3-C6A7FF7CFC36}"/>
              </a:ext>
            </a:extLst>
          </p:cNvPr>
          <p:cNvSpPr>
            <a:spLocks noGrp="1"/>
          </p:cNvSpPr>
          <p:nvPr>
            <p:ph type="title"/>
          </p:nvPr>
        </p:nvSpPr>
        <p:spPr>
          <a:xfrm>
            <a:off x="543043" y="424547"/>
            <a:ext cx="11018520" cy="553998"/>
          </a:xfrm>
        </p:spPr>
        <p:txBody>
          <a:bodyPr/>
          <a:lstStyle/>
          <a:p>
            <a:r>
              <a:rPr lang="en-US">
                <a:solidFill>
                  <a:schemeClr val="bg1"/>
                </a:solidFill>
              </a:rPr>
              <a:t>Azure Firewall, DDoS</a:t>
            </a:r>
          </a:p>
        </p:txBody>
      </p:sp>
      <p:sp>
        <p:nvSpPr>
          <p:cNvPr id="41" name="TextBox 40">
            <a:extLst>
              <a:ext uri="{FF2B5EF4-FFF2-40B4-BE49-F238E27FC236}">
                <a16:creationId xmlns:a16="http://schemas.microsoft.com/office/drawing/2014/main" id="{7826E16D-03E3-4679-A400-CAD6E332E50B}"/>
              </a:ext>
            </a:extLst>
          </p:cNvPr>
          <p:cNvSpPr txBox="1"/>
          <p:nvPr/>
        </p:nvSpPr>
        <p:spPr>
          <a:xfrm>
            <a:off x="1036198" y="2070212"/>
            <a:ext cx="4274617"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78D4"/>
                </a:solidFill>
                <a:effectLst/>
                <a:uLnTx/>
                <a:uFillTx/>
                <a:latin typeface="Segoe UI Semibold"/>
                <a:ea typeface="+mn-ea"/>
                <a:cs typeface="+mn-cs"/>
              </a:rPr>
              <a:t>Azure Firewall</a:t>
            </a:r>
          </a:p>
        </p:txBody>
      </p:sp>
      <p:sp>
        <p:nvSpPr>
          <p:cNvPr id="43" name="TextBox 42">
            <a:extLst>
              <a:ext uri="{FF2B5EF4-FFF2-40B4-BE49-F238E27FC236}">
                <a16:creationId xmlns:a16="http://schemas.microsoft.com/office/drawing/2014/main" id="{99DC219E-1DE2-4659-818A-A7956334FF59}"/>
              </a:ext>
            </a:extLst>
          </p:cNvPr>
          <p:cNvSpPr txBox="1"/>
          <p:nvPr/>
        </p:nvSpPr>
        <p:spPr>
          <a:xfrm>
            <a:off x="649498" y="2434117"/>
            <a:ext cx="4913447" cy="2462213"/>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mn-cs"/>
              </a:rPr>
              <a:t>Cloud native network security to protect networks,  and resources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mn-cs"/>
              </a:rPr>
              <a:t>Central governance of all traffic flows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mn-cs"/>
              </a:rPr>
              <a:t>SQL filtering, IP Groups, Auto SNAT, Forced Tunneling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mn-cs"/>
              </a:rPr>
              <a:t>DNS proxy, custom DNS, FQDN filtering in network rules (all ports/protocols)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4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4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4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400" b="0" i="0" u="none" strike="noStrike" kern="1200" cap="none" spc="0" normalizeH="0" baseline="0" noProof="0" dirty="0">
              <a:ln>
                <a:noFill/>
              </a:ln>
              <a:solidFill>
                <a:srgbClr val="00000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53" name="TextBox 52">
            <a:extLst>
              <a:ext uri="{FF2B5EF4-FFF2-40B4-BE49-F238E27FC236}">
                <a16:creationId xmlns:a16="http://schemas.microsoft.com/office/drawing/2014/main" id="{283CB096-FDB8-4FA8-9A59-02F7EA4AD3AD}"/>
              </a:ext>
            </a:extLst>
          </p:cNvPr>
          <p:cNvSpPr txBox="1"/>
          <p:nvPr/>
        </p:nvSpPr>
        <p:spPr>
          <a:xfrm>
            <a:off x="1084105" y="4155337"/>
            <a:ext cx="4274617"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78D4"/>
                </a:solidFill>
                <a:effectLst/>
                <a:uLnTx/>
                <a:uFillTx/>
                <a:latin typeface="Segoe UI Semibold"/>
                <a:ea typeface="+mn-ea"/>
                <a:cs typeface="+mn-cs"/>
              </a:rPr>
              <a:t>Azure DDoS</a:t>
            </a:r>
          </a:p>
        </p:txBody>
      </p:sp>
      <p:pic>
        <p:nvPicPr>
          <p:cNvPr id="147" name="Graphic 146">
            <a:extLst>
              <a:ext uri="{FF2B5EF4-FFF2-40B4-BE49-F238E27FC236}">
                <a16:creationId xmlns:a16="http://schemas.microsoft.com/office/drawing/2014/main" id="{53C82273-E934-47DF-8949-1F6DA5B0851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99206" y="4139032"/>
            <a:ext cx="346290" cy="346290"/>
          </a:xfrm>
          <a:prstGeom prst="rect">
            <a:avLst/>
          </a:prstGeom>
        </p:spPr>
      </p:pic>
      <p:sp>
        <p:nvSpPr>
          <p:cNvPr id="149" name="Text Placeholder 1">
            <a:extLst>
              <a:ext uri="{FF2B5EF4-FFF2-40B4-BE49-F238E27FC236}">
                <a16:creationId xmlns:a16="http://schemas.microsoft.com/office/drawing/2014/main" id="{1558E3A9-6CD8-4403-A0FB-1BAB4A588A31}"/>
              </a:ext>
            </a:extLst>
          </p:cNvPr>
          <p:cNvSpPr txBox="1">
            <a:spLocks/>
          </p:cNvSpPr>
          <p:nvPr/>
        </p:nvSpPr>
        <p:spPr>
          <a:xfrm>
            <a:off x="681266" y="4543672"/>
            <a:ext cx="5442212" cy="838691"/>
          </a:xfrm>
          <a:prstGeom prst="rect">
            <a:avLst/>
          </a:prstGeom>
        </p:spPr>
        <p:txBody>
          <a:bodyPr wrap="square" lIns="0" tIns="0" rIns="0" bIns="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marR="0" lvl="0" indent="-285750" algn="l" defTabSz="914367" rtl="0" eaLnBrk="1" fontAlgn="auto" latinLnBrk="0" hangingPunct="1">
              <a:lnSpc>
                <a:spcPct val="100000"/>
              </a:lnSpc>
              <a:spcBef>
                <a:spcPts val="1200"/>
              </a:spcBef>
              <a:spcAft>
                <a:spcPts val="300"/>
              </a:spcAft>
              <a:buClrTx/>
              <a:buSzPct val="90000"/>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Cloud scale DDoS protection for Azure resources</a:t>
            </a:r>
          </a:p>
          <a:p>
            <a:pPr marL="285750" marR="0" lvl="0" indent="-285750" algn="l" defTabSz="914367" rtl="0" eaLnBrk="1" fontAlgn="auto" latinLnBrk="0" hangingPunct="1">
              <a:lnSpc>
                <a:spcPct val="100000"/>
              </a:lnSpc>
              <a:spcBef>
                <a:spcPts val="1200"/>
              </a:spcBef>
              <a:spcAft>
                <a:spcPts val="300"/>
              </a:spcAft>
              <a:buClrTx/>
              <a:buSzPct val="90000"/>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Global shared mitigation capacity increased to 45 </a:t>
            </a:r>
            <a:r>
              <a:rPr kumimoji="0" lang="en-US" sz="1400" b="0" i="0" u="none" strike="noStrike" kern="1200" cap="none" spc="0" normalizeH="0" baseline="0" noProof="0" err="1">
                <a:ln>
                  <a:noFill/>
                </a:ln>
                <a:solidFill>
                  <a:srgbClr val="000000"/>
                </a:solidFill>
                <a:effectLst/>
                <a:uLnTx/>
                <a:uFillTx/>
                <a:latin typeface="Segoe UI"/>
                <a:ea typeface="+mn-ea"/>
                <a:cs typeface="Segoe UI" panose="020B0502040204020203" pitchFamily="34" charset="0"/>
              </a:rPr>
              <a:t>Tbps</a:t>
            </a:r>
            <a:br>
              <a:rPr kumimoji="0" lang="en-US" sz="14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br>
            <a:endParaRPr kumimoji="0" lang="en-US" sz="14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grpSp>
        <p:nvGrpSpPr>
          <p:cNvPr id="3" name="Group 2">
            <a:extLst>
              <a:ext uri="{FF2B5EF4-FFF2-40B4-BE49-F238E27FC236}">
                <a16:creationId xmlns:a16="http://schemas.microsoft.com/office/drawing/2014/main" id="{EA94DEFD-081B-4845-9A65-3F65231E9E20}"/>
              </a:ext>
            </a:extLst>
          </p:cNvPr>
          <p:cNvGrpSpPr/>
          <p:nvPr/>
        </p:nvGrpSpPr>
        <p:grpSpPr>
          <a:xfrm>
            <a:off x="6420988" y="1389748"/>
            <a:ext cx="5442211" cy="4370315"/>
            <a:chOff x="6728762" y="1245439"/>
            <a:chExt cx="4913438" cy="3689502"/>
          </a:xfrm>
        </p:grpSpPr>
        <p:grpSp>
          <p:nvGrpSpPr>
            <p:cNvPr id="154" name="Group 153">
              <a:extLst>
                <a:ext uri="{FF2B5EF4-FFF2-40B4-BE49-F238E27FC236}">
                  <a16:creationId xmlns:a16="http://schemas.microsoft.com/office/drawing/2014/main" id="{950A1F18-A830-402D-9514-25025CDCBFDB}"/>
                </a:ext>
              </a:extLst>
            </p:cNvPr>
            <p:cNvGrpSpPr/>
            <p:nvPr/>
          </p:nvGrpSpPr>
          <p:grpSpPr>
            <a:xfrm>
              <a:off x="6728762" y="2051947"/>
              <a:ext cx="4913438" cy="2255522"/>
              <a:chOff x="6123862" y="2734599"/>
              <a:chExt cx="5698674" cy="2921228"/>
            </a:xfrm>
          </p:grpSpPr>
          <p:sp>
            <p:nvSpPr>
              <p:cNvPr id="155" name="04R">
                <a:extLst>
                  <a:ext uri="{FF2B5EF4-FFF2-40B4-BE49-F238E27FC236}">
                    <a16:creationId xmlns:a16="http://schemas.microsoft.com/office/drawing/2014/main" id="{94740BC1-6031-4FF5-B89C-88F88EDD4EAC}"/>
                  </a:ext>
                </a:extLst>
              </p:cNvPr>
              <p:cNvSpPr/>
              <p:nvPr/>
            </p:nvSpPr>
            <p:spPr bwMode="auto">
              <a:xfrm>
                <a:off x="6123862" y="2734599"/>
                <a:ext cx="1218010" cy="2921227"/>
              </a:xfrm>
              <a:prstGeom prst="rect">
                <a:avLst/>
              </a:prstGeom>
              <a:solidFill>
                <a:srgbClr val="FFFFFF"/>
              </a:solidFill>
              <a:ln w="9525" cap="flat" cmpd="sng" algn="ctr">
                <a:noFill/>
                <a:prstDash val="solid"/>
              </a:ln>
              <a:effectLst>
                <a:outerShdw blurRad="127000" algn="tl" rotWithShape="0">
                  <a:srgbClr val="FFFFFF">
                    <a:lumMod val="50000"/>
                    <a:alpha val="20000"/>
                  </a:srgbClr>
                </a:outerShdw>
              </a:effectLst>
            </p:spPr>
            <p:txBody>
              <a:bodyPr rot="0" spcFirstLastPara="0" vert="horz" wrap="square" lIns="186521" tIns="182880" rIns="186521" bIns="2743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1100" b="0" i="0" u="none" strike="noStrike" kern="0" cap="none" spc="0" normalizeH="0" baseline="0" noProof="0">
                    <a:ln w="3175">
                      <a:noFill/>
                    </a:ln>
                    <a:solidFill>
                      <a:srgbClr val="000000"/>
                    </a:solidFill>
                    <a:effectLst/>
                    <a:uLnTx/>
                    <a:uFillTx/>
                    <a:latin typeface="Segoe UI Semibold"/>
                    <a:ea typeface="+mn-ea"/>
                    <a:cs typeface="Segoe UI Semilight" panose="020B0402040204020203" pitchFamily="34" charset="0"/>
                  </a:rPr>
                  <a:t>Spoke VNET</a:t>
                </a:r>
              </a:p>
            </p:txBody>
          </p:sp>
          <p:sp>
            <p:nvSpPr>
              <p:cNvPr id="156" name="04R">
                <a:extLst>
                  <a:ext uri="{FF2B5EF4-FFF2-40B4-BE49-F238E27FC236}">
                    <a16:creationId xmlns:a16="http://schemas.microsoft.com/office/drawing/2014/main" id="{B1FC51F4-B0B5-49B5-A614-6880957E2917}"/>
                  </a:ext>
                </a:extLst>
              </p:cNvPr>
              <p:cNvSpPr/>
              <p:nvPr/>
            </p:nvSpPr>
            <p:spPr bwMode="auto">
              <a:xfrm>
                <a:off x="7473488" y="2734600"/>
                <a:ext cx="2999423" cy="2921227"/>
              </a:xfrm>
              <a:prstGeom prst="rect">
                <a:avLst/>
              </a:prstGeom>
              <a:solidFill>
                <a:srgbClr val="FFFFFF"/>
              </a:solidFill>
              <a:ln w="9525" cap="flat" cmpd="sng" algn="ctr">
                <a:noFill/>
                <a:prstDash val="solid"/>
              </a:ln>
              <a:effectLst>
                <a:outerShdw blurRad="127000" algn="tl" rotWithShape="0">
                  <a:srgbClr val="FFFFFF">
                    <a:lumMod val="50000"/>
                    <a:alpha val="20000"/>
                  </a:srgbClr>
                </a:outerShdw>
              </a:effectLst>
            </p:spPr>
            <p:txBody>
              <a:bodyPr rot="0" spcFirstLastPara="0" vert="horz" wrap="square" lIns="186521" tIns="182880" rIns="186521" bIns="18288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100" b="0" i="0" u="none" strike="noStrike" kern="0" cap="none" spc="0" normalizeH="0" baseline="0" noProof="0">
                    <a:ln w="3175">
                      <a:noFill/>
                    </a:ln>
                    <a:solidFill>
                      <a:srgbClr val="000000"/>
                    </a:solidFill>
                    <a:effectLst/>
                    <a:uLnTx/>
                    <a:uFillTx/>
                    <a:latin typeface="Segoe UI Semibold"/>
                    <a:ea typeface="+mn-ea"/>
                    <a:cs typeface="Segoe UI Semilight" panose="020B0402040204020203" pitchFamily="34" charset="0"/>
                  </a:rPr>
                  <a:t>Central VNET</a:t>
                </a:r>
              </a:p>
            </p:txBody>
          </p:sp>
          <p:sp>
            <p:nvSpPr>
              <p:cNvPr id="157" name="04R">
                <a:extLst>
                  <a:ext uri="{FF2B5EF4-FFF2-40B4-BE49-F238E27FC236}">
                    <a16:creationId xmlns:a16="http://schemas.microsoft.com/office/drawing/2014/main" id="{422FBD3D-1740-4C61-B756-BF6A65B932B2}"/>
                  </a:ext>
                </a:extLst>
              </p:cNvPr>
              <p:cNvSpPr/>
              <p:nvPr/>
            </p:nvSpPr>
            <p:spPr bwMode="auto">
              <a:xfrm>
                <a:off x="7587096" y="4408987"/>
                <a:ext cx="2772207" cy="968724"/>
              </a:xfrm>
              <a:prstGeom prst="rect">
                <a:avLst/>
              </a:prstGeom>
              <a:solidFill>
                <a:srgbClr val="EBEBEB"/>
              </a:solidFill>
              <a:ln w="9525" cap="flat" cmpd="sng" algn="ctr">
                <a:noFill/>
                <a:prstDash val="solid"/>
              </a:ln>
              <a:effectLst/>
            </p:spPr>
            <p:txBody>
              <a:bodyPr rot="0" spcFirstLastPara="0" vert="horz" wrap="square" lIns="186521" tIns="182880" rIns="186521" bIns="182880"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sz="1200" b="0" i="0" u="none" strike="noStrike" kern="0" cap="none" spc="0" normalizeH="0" baseline="0" noProof="0">
                  <a:ln w="3175">
                    <a:noFill/>
                  </a:ln>
                  <a:solidFill>
                    <a:srgbClr val="000000"/>
                  </a:solidFill>
                  <a:effectLst/>
                  <a:uLnTx/>
                  <a:uFillTx/>
                  <a:latin typeface="Segoe UI Semibold"/>
                  <a:ea typeface="+mn-ea"/>
                  <a:cs typeface="Segoe UI Semilight" panose="020B0402040204020203" pitchFamily="34" charset="0"/>
                </a:endParaRPr>
              </a:p>
            </p:txBody>
          </p:sp>
          <p:sp>
            <p:nvSpPr>
              <p:cNvPr id="158" name="TextBox 157">
                <a:extLst>
                  <a:ext uri="{FF2B5EF4-FFF2-40B4-BE49-F238E27FC236}">
                    <a16:creationId xmlns:a16="http://schemas.microsoft.com/office/drawing/2014/main" id="{8F73B3AE-8B83-4441-9341-8271D0B12B0E}"/>
                  </a:ext>
                </a:extLst>
              </p:cNvPr>
              <p:cNvSpPr txBox="1"/>
              <p:nvPr/>
            </p:nvSpPr>
            <p:spPr>
              <a:xfrm>
                <a:off x="7719209" y="5063231"/>
                <a:ext cx="1208547" cy="219238"/>
              </a:xfrm>
              <a:prstGeom prst="rect">
                <a:avLst/>
              </a:prstGeom>
              <a:noFill/>
            </p:spPr>
            <p:txBody>
              <a:bodyPr wrap="square" lIns="0" tIns="0" rIns="0" bIns="0" rtlCol="0" anchor="ctr">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a:ln>
                      <a:noFill/>
                    </a:ln>
                    <a:solidFill>
                      <a:srgbClr val="000000"/>
                    </a:solidFill>
                    <a:effectLst/>
                    <a:uLnTx/>
                    <a:uFillTx/>
                    <a:latin typeface="Segoe UI Semibold"/>
                    <a:ea typeface="+mn-ea"/>
                    <a:cs typeface="+mn-cs"/>
                  </a:rPr>
                  <a:t>Azure Firewall</a:t>
                </a:r>
              </a:p>
            </p:txBody>
          </p:sp>
          <p:sp>
            <p:nvSpPr>
              <p:cNvPr id="159" name="04R">
                <a:extLst>
                  <a:ext uri="{FF2B5EF4-FFF2-40B4-BE49-F238E27FC236}">
                    <a16:creationId xmlns:a16="http://schemas.microsoft.com/office/drawing/2014/main" id="{86F04616-A76E-40B7-91F9-0AC813DE5496}"/>
                  </a:ext>
                </a:extLst>
              </p:cNvPr>
              <p:cNvSpPr/>
              <p:nvPr/>
            </p:nvSpPr>
            <p:spPr bwMode="auto">
              <a:xfrm>
                <a:off x="10604526" y="2734599"/>
                <a:ext cx="1218010" cy="2921226"/>
              </a:xfrm>
              <a:prstGeom prst="rect">
                <a:avLst/>
              </a:prstGeom>
              <a:solidFill>
                <a:srgbClr val="FFFFFF"/>
              </a:solidFill>
              <a:ln w="9525" cap="flat" cmpd="sng" algn="ctr">
                <a:noFill/>
                <a:prstDash val="solid"/>
              </a:ln>
              <a:effectLst>
                <a:outerShdw blurRad="127000" algn="tl" rotWithShape="0">
                  <a:srgbClr val="FFFFFF">
                    <a:lumMod val="50000"/>
                    <a:alpha val="20000"/>
                  </a:srgbClr>
                </a:outerShdw>
              </a:effectLst>
            </p:spPr>
            <p:txBody>
              <a:bodyPr rot="0" spcFirstLastPara="0" vert="horz" wrap="square" lIns="186521" tIns="182880" rIns="186521" bIns="2743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1100" b="0" i="0" u="none" strike="noStrike" kern="0" cap="none" spc="0" normalizeH="0" baseline="0" noProof="0">
                    <a:ln w="3175">
                      <a:noFill/>
                    </a:ln>
                    <a:solidFill>
                      <a:srgbClr val="000000"/>
                    </a:solidFill>
                    <a:effectLst/>
                    <a:uLnTx/>
                    <a:uFillTx/>
                    <a:latin typeface="Segoe UI Semibold"/>
                    <a:ea typeface="+mn-ea"/>
                    <a:cs typeface="Segoe UI Semilight" panose="020B0402040204020203" pitchFamily="34" charset="0"/>
                  </a:rPr>
                  <a:t>Spoke VNET</a:t>
                </a:r>
              </a:p>
            </p:txBody>
          </p:sp>
          <p:sp>
            <p:nvSpPr>
              <p:cNvPr id="160" name="TextBox 159">
                <a:extLst>
                  <a:ext uri="{FF2B5EF4-FFF2-40B4-BE49-F238E27FC236}">
                    <a16:creationId xmlns:a16="http://schemas.microsoft.com/office/drawing/2014/main" id="{055B55C7-340B-4F4C-A1E2-E85580DDB227}"/>
                  </a:ext>
                </a:extLst>
              </p:cNvPr>
              <p:cNvSpPr txBox="1"/>
              <p:nvPr/>
            </p:nvSpPr>
            <p:spPr>
              <a:xfrm>
                <a:off x="9039255" y="5063231"/>
                <a:ext cx="1208547" cy="219238"/>
              </a:xfrm>
              <a:prstGeom prst="rect">
                <a:avLst/>
              </a:prstGeom>
              <a:noFill/>
            </p:spPr>
            <p:txBody>
              <a:bodyPr wrap="square" lIns="0" tIns="0" rIns="0" bIns="0" rtlCol="0" anchor="ctr">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a:ln>
                      <a:noFill/>
                    </a:ln>
                    <a:solidFill>
                      <a:srgbClr val="000000"/>
                    </a:solidFill>
                    <a:effectLst/>
                    <a:uLnTx/>
                    <a:uFillTx/>
                    <a:latin typeface="Segoe UI Semibold"/>
                    <a:ea typeface="+mn-ea"/>
                    <a:cs typeface="+mn-cs"/>
                  </a:rPr>
                  <a:t>Azure WAF</a:t>
                </a:r>
              </a:p>
            </p:txBody>
          </p:sp>
          <p:sp>
            <p:nvSpPr>
              <p:cNvPr id="161" name="TextBox 160">
                <a:extLst>
                  <a:ext uri="{FF2B5EF4-FFF2-40B4-BE49-F238E27FC236}">
                    <a16:creationId xmlns:a16="http://schemas.microsoft.com/office/drawing/2014/main" id="{C572C104-DEE9-4AEE-8BF8-B4E46AAD5E9D}"/>
                  </a:ext>
                </a:extLst>
              </p:cNvPr>
              <p:cNvSpPr txBox="1"/>
              <p:nvPr/>
            </p:nvSpPr>
            <p:spPr>
              <a:xfrm>
                <a:off x="8525136" y="4122045"/>
                <a:ext cx="896128" cy="219238"/>
              </a:xfrm>
              <a:prstGeom prst="rect">
                <a:avLst/>
              </a:prstGeom>
              <a:noFill/>
            </p:spPr>
            <p:txBody>
              <a:bodyPr wrap="none" lIns="0" tIns="0" rIns="0" bIns="0" rtlCol="0" anchor="ctr">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a:ln>
                      <a:noFill/>
                    </a:ln>
                    <a:solidFill>
                      <a:srgbClr val="000000"/>
                    </a:solidFill>
                    <a:effectLst/>
                    <a:uLnTx/>
                    <a:uFillTx/>
                    <a:latin typeface="Segoe UI Semibold"/>
                    <a:ea typeface="+mn-ea"/>
                    <a:cs typeface="+mn-cs"/>
                  </a:rPr>
                  <a:t>Azure DDoS</a:t>
                </a:r>
              </a:p>
            </p:txBody>
          </p:sp>
          <p:grpSp>
            <p:nvGrpSpPr>
              <p:cNvPr id="162" name="Group 161">
                <a:extLst>
                  <a:ext uri="{FF2B5EF4-FFF2-40B4-BE49-F238E27FC236}">
                    <a16:creationId xmlns:a16="http://schemas.microsoft.com/office/drawing/2014/main" id="{87BA8D20-8BE3-4123-BABF-6694250D4290}"/>
                  </a:ext>
                </a:extLst>
              </p:cNvPr>
              <p:cNvGrpSpPr/>
              <p:nvPr/>
            </p:nvGrpSpPr>
            <p:grpSpPr>
              <a:xfrm>
                <a:off x="8319291" y="4230844"/>
                <a:ext cx="1307817" cy="178143"/>
                <a:chOff x="5303639" y="2894140"/>
                <a:chExt cx="1583215" cy="665292"/>
              </a:xfrm>
            </p:grpSpPr>
            <p:sp>
              <p:nvSpPr>
                <p:cNvPr id="226" name="Freeform: Shape 225">
                  <a:extLst>
                    <a:ext uri="{FF2B5EF4-FFF2-40B4-BE49-F238E27FC236}">
                      <a16:creationId xmlns:a16="http://schemas.microsoft.com/office/drawing/2014/main" id="{ED59CC8D-09FA-48A1-BFCE-44E117ECD54D}"/>
                    </a:ext>
                  </a:extLst>
                </p:cNvPr>
                <p:cNvSpPr/>
                <p:nvPr/>
              </p:nvSpPr>
              <p:spPr bwMode="auto">
                <a:xfrm>
                  <a:off x="6710935" y="2894140"/>
                  <a:ext cx="175919" cy="665292"/>
                </a:xfrm>
                <a:custGeom>
                  <a:avLst/>
                  <a:gdLst>
                    <a:gd name="connsiteX0" fmla="*/ 0 w 449943"/>
                    <a:gd name="connsiteY0" fmla="*/ 0 h 696686"/>
                    <a:gd name="connsiteX1" fmla="*/ 449943 w 449943"/>
                    <a:gd name="connsiteY1" fmla="*/ 0 h 696686"/>
                    <a:gd name="connsiteX2" fmla="*/ 449943 w 449943"/>
                    <a:gd name="connsiteY2" fmla="*/ 696686 h 696686"/>
                  </a:gdLst>
                  <a:ahLst/>
                  <a:cxnLst>
                    <a:cxn ang="0">
                      <a:pos x="connsiteX0" y="connsiteY0"/>
                    </a:cxn>
                    <a:cxn ang="0">
                      <a:pos x="connsiteX1" y="connsiteY1"/>
                    </a:cxn>
                    <a:cxn ang="0">
                      <a:pos x="connsiteX2" y="connsiteY2"/>
                    </a:cxn>
                  </a:cxnLst>
                  <a:rect l="l" t="t" r="r" b="b"/>
                  <a:pathLst>
                    <a:path w="449943" h="696686">
                      <a:moveTo>
                        <a:pt x="0" y="0"/>
                      </a:moveTo>
                      <a:lnTo>
                        <a:pt x="449943" y="0"/>
                      </a:lnTo>
                      <a:lnTo>
                        <a:pt x="449943" y="696686"/>
                      </a:lnTo>
                    </a:path>
                  </a:pathLst>
                </a:custGeom>
                <a:noFill/>
                <a:ln w="25400" cap="rnd" cmpd="sng" algn="ctr">
                  <a:solidFill>
                    <a:srgbClr val="75757A"/>
                  </a:solidFill>
                  <a:prstDash val="solid"/>
                  <a:headEnd type="none" w="med" len="med"/>
                  <a:tailEnd type="none" w="med" len="med"/>
                </a:ln>
                <a:effectLst/>
              </p:spPr>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Segoe UI"/>
                    <a:ea typeface="+mn-ea"/>
                    <a:cs typeface="+mn-cs"/>
                  </a:endParaRPr>
                </a:p>
              </p:txBody>
            </p:sp>
            <p:sp>
              <p:nvSpPr>
                <p:cNvPr id="227" name="Freeform: Shape 226">
                  <a:extLst>
                    <a:ext uri="{FF2B5EF4-FFF2-40B4-BE49-F238E27FC236}">
                      <a16:creationId xmlns:a16="http://schemas.microsoft.com/office/drawing/2014/main" id="{D07DD4E2-34EB-415E-A928-BD66781911A8}"/>
                    </a:ext>
                  </a:extLst>
                </p:cNvPr>
                <p:cNvSpPr/>
                <p:nvPr/>
              </p:nvSpPr>
              <p:spPr bwMode="auto">
                <a:xfrm flipH="1">
                  <a:off x="5303639" y="2894140"/>
                  <a:ext cx="173736" cy="665292"/>
                </a:xfrm>
                <a:custGeom>
                  <a:avLst/>
                  <a:gdLst>
                    <a:gd name="connsiteX0" fmla="*/ 0 w 449943"/>
                    <a:gd name="connsiteY0" fmla="*/ 0 h 696686"/>
                    <a:gd name="connsiteX1" fmla="*/ 449943 w 449943"/>
                    <a:gd name="connsiteY1" fmla="*/ 0 h 696686"/>
                    <a:gd name="connsiteX2" fmla="*/ 449943 w 449943"/>
                    <a:gd name="connsiteY2" fmla="*/ 696686 h 696686"/>
                  </a:gdLst>
                  <a:ahLst/>
                  <a:cxnLst>
                    <a:cxn ang="0">
                      <a:pos x="connsiteX0" y="connsiteY0"/>
                    </a:cxn>
                    <a:cxn ang="0">
                      <a:pos x="connsiteX1" y="connsiteY1"/>
                    </a:cxn>
                    <a:cxn ang="0">
                      <a:pos x="connsiteX2" y="connsiteY2"/>
                    </a:cxn>
                  </a:cxnLst>
                  <a:rect l="l" t="t" r="r" b="b"/>
                  <a:pathLst>
                    <a:path w="449943" h="696686">
                      <a:moveTo>
                        <a:pt x="0" y="0"/>
                      </a:moveTo>
                      <a:lnTo>
                        <a:pt x="449943" y="0"/>
                      </a:lnTo>
                      <a:lnTo>
                        <a:pt x="449943" y="696686"/>
                      </a:lnTo>
                    </a:path>
                  </a:pathLst>
                </a:custGeom>
                <a:noFill/>
                <a:ln w="25400" cap="rnd" cmpd="sng" algn="ctr">
                  <a:solidFill>
                    <a:srgbClr val="75757A"/>
                  </a:solidFill>
                  <a:prstDash val="solid"/>
                  <a:headEnd type="none" w="med" len="med"/>
                  <a:tailEnd type="none" w="med" len="med"/>
                </a:ln>
                <a:effectLst/>
              </p:spPr>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Segoe UI"/>
                    <a:ea typeface="+mn-ea"/>
                    <a:cs typeface="+mn-cs"/>
                  </a:endParaRPr>
                </a:p>
              </p:txBody>
            </p:sp>
          </p:grpSp>
          <p:grpSp>
            <p:nvGrpSpPr>
              <p:cNvPr id="163" name="Group 162">
                <a:extLst>
                  <a:ext uri="{FF2B5EF4-FFF2-40B4-BE49-F238E27FC236}">
                    <a16:creationId xmlns:a16="http://schemas.microsoft.com/office/drawing/2014/main" id="{294E7DCC-180E-4B1B-92E7-ED9C19355921}"/>
                  </a:ext>
                </a:extLst>
              </p:cNvPr>
              <p:cNvGrpSpPr/>
              <p:nvPr/>
            </p:nvGrpSpPr>
            <p:grpSpPr>
              <a:xfrm>
                <a:off x="7189777" y="4267303"/>
                <a:ext cx="373719" cy="373715"/>
                <a:chOff x="3973020" y="2706224"/>
                <a:chExt cx="452416" cy="452412"/>
              </a:xfrm>
            </p:grpSpPr>
            <p:sp>
              <p:nvSpPr>
                <p:cNvPr id="224" name="Oval 223">
                  <a:extLst>
                    <a:ext uri="{FF2B5EF4-FFF2-40B4-BE49-F238E27FC236}">
                      <a16:creationId xmlns:a16="http://schemas.microsoft.com/office/drawing/2014/main" id="{71463D93-5125-4206-9CE0-58AF7DC5B6B2}"/>
                    </a:ext>
                  </a:extLst>
                </p:cNvPr>
                <p:cNvSpPr/>
                <p:nvPr/>
              </p:nvSpPr>
              <p:spPr bwMode="auto">
                <a:xfrm>
                  <a:off x="3973020" y="2706224"/>
                  <a:ext cx="452416" cy="452412"/>
                </a:xfrm>
                <a:prstGeom prst="ellipse">
                  <a:avLst/>
                </a:prstGeom>
                <a:solidFill>
                  <a:srgbClr val="FFFFFF"/>
                </a:solidFill>
                <a:ln w="9525" cap="flat" cmpd="sng" algn="ctr">
                  <a:noFill/>
                  <a:prstDash val="solid"/>
                  <a:headEnd type="none" w="med" len="med"/>
                  <a:tailEnd type="none" w="med" len="med"/>
                </a:ln>
                <a:effectLst>
                  <a:outerShdw blurRad="127000" algn="ctr" rotWithShape="0">
                    <a:prstClr val="black">
                      <a:alpha val="2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25" name="Graphic 224" descr="Virtual Network">
                  <a:extLst>
                    <a:ext uri="{FF2B5EF4-FFF2-40B4-BE49-F238E27FC236}">
                      <a16:creationId xmlns:a16="http://schemas.microsoft.com/office/drawing/2014/main" id="{3348C2AE-84DA-4126-9FF7-955A5F0CAB48}"/>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4030158" y="2763360"/>
                  <a:ext cx="338141" cy="338141"/>
                </a:xfrm>
                <a:prstGeom prst="rect">
                  <a:avLst/>
                </a:prstGeom>
              </p:spPr>
            </p:pic>
          </p:grpSp>
          <p:grpSp>
            <p:nvGrpSpPr>
              <p:cNvPr id="164" name="Group 163">
                <a:extLst>
                  <a:ext uri="{FF2B5EF4-FFF2-40B4-BE49-F238E27FC236}">
                    <a16:creationId xmlns:a16="http://schemas.microsoft.com/office/drawing/2014/main" id="{DA21B2FA-D922-46E6-98FA-9C86CE14006D}"/>
                  </a:ext>
                </a:extLst>
              </p:cNvPr>
              <p:cNvGrpSpPr/>
              <p:nvPr/>
            </p:nvGrpSpPr>
            <p:grpSpPr>
              <a:xfrm>
                <a:off x="10351860" y="4239963"/>
                <a:ext cx="373719" cy="373715"/>
                <a:chOff x="7763389" y="2706224"/>
                <a:chExt cx="452416" cy="452412"/>
              </a:xfrm>
            </p:grpSpPr>
            <p:sp>
              <p:nvSpPr>
                <p:cNvPr id="222" name="Oval 221">
                  <a:extLst>
                    <a:ext uri="{FF2B5EF4-FFF2-40B4-BE49-F238E27FC236}">
                      <a16:creationId xmlns:a16="http://schemas.microsoft.com/office/drawing/2014/main" id="{12EB65EB-F1DF-48EF-BC0D-82390CD459D5}"/>
                    </a:ext>
                  </a:extLst>
                </p:cNvPr>
                <p:cNvSpPr/>
                <p:nvPr/>
              </p:nvSpPr>
              <p:spPr bwMode="auto">
                <a:xfrm>
                  <a:off x="7763389" y="2706224"/>
                  <a:ext cx="452416" cy="452412"/>
                </a:xfrm>
                <a:prstGeom prst="ellipse">
                  <a:avLst/>
                </a:prstGeom>
                <a:solidFill>
                  <a:srgbClr val="FFFFFF"/>
                </a:solidFill>
                <a:ln w="9525" cap="flat" cmpd="sng" algn="ctr">
                  <a:noFill/>
                  <a:prstDash val="solid"/>
                  <a:headEnd type="none" w="med" len="med"/>
                  <a:tailEnd type="none" w="med" len="med"/>
                </a:ln>
                <a:effectLst>
                  <a:outerShdw blurRad="127000" algn="ctr" rotWithShape="0">
                    <a:prstClr val="black">
                      <a:alpha val="2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23" name="Graphic 222" descr="Virtual Network">
                  <a:extLst>
                    <a:ext uri="{FF2B5EF4-FFF2-40B4-BE49-F238E27FC236}">
                      <a16:creationId xmlns:a16="http://schemas.microsoft.com/office/drawing/2014/main" id="{63043BE8-920A-4262-B124-B63AC013C2E5}"/>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7820527" y="2763360"/>
                  <a:ext cx="338141" cy="338141"/>
                </a:xfrm>
                <a:prstGeom prst="rect">
                  <a:avLst/>
                </a:prstGeom>
              </p:spPr>
            </p:pic>
          </p:grpSp>
          <p:sp>
            <p:nvSpPr>
              <p:cNvPr id="165" name="TextBox 164">
                <a:extLst>
                  <a:ext uri="{FF2B5EF4-FFF2-40B4-BE49-F238E27FC236}">
                    <a16:creationId xmlns:a16="http://schemas.microsoft.com/office/drawing/2014/main" id="{3E8A275B-2F2F-4DC6-8782-7CD971B7AB00}"/>
                  </a:ext>
                </a:extLst>
              </p:cNvPr>
              <p:cNvSpPr txBox="1"/>
              <p:nvPr/>
            </p:nvSpPr>
            <p:spPr>
              <a:xfrm>
                <a:off x="9196366" y="3885901"/>
                <a:ext cx="604274" cy="159447"/>
              </a:xfrm>
              <a:prstGeom prst="rect">
                <a:avLst/>
              </a:prstGeom>
              <a:noFill/>
            </p:spPr>
            <p:txBody>
              <a:bodyPr wrap="squar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00000"/>
                    </a:solidFill>
                    <a:effectLst/>
                    <a:uLnTx/>
                    <a:uFillTx/>
                    <a:latin typeface="Segoe UI"/>
                    <a:ea typeface="+mn-ea"/>
                    <a:cs typeface="Segoe UI" panose="020B0502040204020203" pitchFamily="34" charset="0"/>
                  </a:rPr>
                  <a:t>Inbound</a:t>
                </a:r>
              </a:p>
            </p:txBody>
          </p:sp>
          <p:sp>
            <p:nvSpPr>
              <p:cNvPr id="166" name="TextBox 165">
                <a:extLst>
                  <a:ext uri="{FF2B5EF4-FFF2-40B4-BE49-F238E27FC236}">
                    <a16:creationId xmlns:a16="http://schemas.microsoft.com/office/drawing/2014/main" id="{EC22D00B-FF44-4055-8111-59CA1819DD1F}"/>
                  </a:ext>
                </a:extLst>
              </p:cNvPr>
              <p:cNvSpPr txBox="1"/>
              <p:nvPr/>
            </p:nvSpPr>
            <p:spPr>
              <a:xfrm>
                <a:off x="8142569" y="3825066"/>
                <a:ext cx="604274" cy="318892"/>
              </a:xfrm>
              <a:prstGeom prst="rect">
                <a:avLst/>
              </a:prstGeom>
              <a:noFill/>
            </p:spPr>
            <p:txBody>
              <a:bodyPr wrap="squar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00000"/>
                    </a:solidFill>
                    <a:effectLst/>
                    <a:uLnTx/>
                    <a:uFillTx/>
                    <a:latin typeface="Segoe UI"/>
                    <a:ea typeface="+mn-ea"/>
                    <a:cs typeface="Segoe UI" panose="020B0502040204020203" pitchFamily="34" charset="0"/>
                  </a:rPr>
                  <a:t>Inbound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00000"/>
                    </a:solidFill>
                    <a:effectLst/>
                    <a:uLnTx/>
                    <a:uFillTx/>
                    <a:latin typeface="Segoe UI"/>
                    <a:ea typeface="+mn-ea"/>
                    <a:cs typeface="Segoe UI" panose="020B0502040204020203" pitchFamily="34" charset="0"/>
                  </a:rPr>
                  <a:t>Outbound</a:t>
                </a:r>
              </a:p>
            </p:txBody>
          </p:sp>
          <p:sp>
            <p:nvSpPr>
              <p:cNvPr id="167" name="TextBox 166">
                <a:extLst>
                  <a:ext uri="{FF2B5EF4-FFF2-40B4-BE49-F238E27FC236}">
                    <a16:creationId xmlns:a16="http://schemas.microsoft.com/office/drawing/2014/main" id="{0AF52448-65C8-4F4E-80CC-2FA795FBC0EE}"/>
                  </a:ext>
                </a:extLst>
              </p:cNvPr>
              <p:cNvSpPr txBox="1"/>
              <p:nvPr/>
            </p:nvSpPr>
            <p:spPr>
              <a:xfrm>
                <a:off x="9268158" y="3015393"/>
                <a:ext cx="815063" cy="538130"/>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000000"/>
                    </a:solidFill>
                    <a:effectLst/>
                    <a:uLnTx/>
                    <a:uFillTx/>
                    <a:latin typeface="Segoe UI Semibold"/>
                    <a:ea typeface="+mn-ea"/>
                    <a:cs typeface="Segoe UI" panose="020B0502040204020203" pitchFamily="34" charset="0"/>
                  </a:rPr>
                  <a:t>DDoS Protection Standard</a:t>
                </a:r>
              </a:p>
            </p:txBody>
          </p:sp>
          <p:sp>
            <p:nvSpPr>
              <p:cNvPr id="168" name="04R">
                <a:extLst>
                  <a:ext uri="{FF2B5EF4-FFF2-40B4-BE49-F238E27FC236}">
                    <a16:creationId xmlns:a16="http://schemas.microsoft.com/office/drawing/2014/main" id="{BA4A38F6-3086-44A0-85B3-DB79E65D79F3}"/>
                  </a:ext>
                </a:extLst>
              </p:cNvPr>
              <p:cNvSpPr/>
              <p:nvPr/>
            </p:nvSpPr>
            <p:spPr bwMode="auto">
              <a:xfrm>
                <a:off x="9961692" y="3371573"/>
                <a:ext cx="1154054" cy="438806"/>
              </a:xfrm>
              <a:prstGeom prst="rect">
                <a:avLst/>
              </a:prstGeom>
              <a:noFill/>
              <a:ln w="19050" cap="rnd" cmpd="sng" algn="ctr">
                <a:noFill/>
                <a:prstDash val="sysDot"/>
              </a:ln>
              <a:effectLst/>
            </p:spPr>
            <p:txBody>
              <a:bodyPr rot="0" spcFirstLastPara="0" vert="horz" wrap="square" lIns="91440" tIns="91440" rIns="91440" bIns="91440" numCol="1" spcCol="0" rtlCol="0" fromWordArt="0" anchor="t" anchorCtr="0" forceAA="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700" b="0" i="0" u="none" strike="noStrike" kern="0" cap="none" spc="0" normalizeH="0" baseline="0" noProof="0">
                    <a:ln w="3175">
                      <a:noFill/>
                    </a:ln>
                    <a:solidFill>
                      <a:srgbClr val="000000"/>
                    </a:solidFill>
                    <a:effectLst/>
                    <a:uLnTx/>
                    <a:uFillTx/>
                    <a:latin typeface="Segoe UI Semibold"/>
                    <a:ea typeface="+mn-ea"/>
                    <a:cs typeface="Segoe UI Semilight" panose="020B0402040204020203" pitchFamily="34" charset="0"/>
                  </a:rPr>
                  <a:t>Adaptive  Tuning</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700" b="0" i="0" u="none" strike="noStrike" kern="0" cap="none" spc="0" normalizeH="0" baseline="0" noProof="0">
                    <a:ln w="3175">
                      <a:noFill/>
                    </a:ln>
                    <a:solidFill>
                      <a:srgbClr val="000000"/>
                    </a:solidFill>
                    <a:effectLst/>
                    <a:uLnTx/>
                    <a:uFillTx/>
                    <a:latin typeface="Segoe UI Semibold"/>
                    <a:ea typeface="+mn-ea"/>
                    <a:cs typeface="Segoe UI Semilight" panose="020B0402040204020203" pitchFamily="34" charset="0"/>
                  </a:rPr>
                  <a:t>Engine</a:t>
                </a:r>
              </a:p>
            </p:txBody>
          </p:sp>
          <p:sp>
            <p:nvSpPr>
              <p:cNvPr id="169" name="TextBox 168">
                <a:extLst>
                  <a:ext uri="{FF2B5EF4-FFF2-40B4-BE49-F238E27FC236}">
                    <a16:creationId xmlns:a16="http://schemas.microsoft.com/office/drawing/2014/main" id="{AA793AA4-6EB0-47B9-B427-91CD912FDC50}"/>
                  </a:ext>
                </a:extLst>
              </p:cNvPr>
              <p:cNvSpPr txBox="1"/>
              <p:nvPr/>
            </p:nvSpPr>
            <p:spPr>
              <a:xfrm>
                <a:off x="10950979" y="4178421"/>
                <a:ext cx="635841" cy="318892"/>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00000"/>
                    </a:solidFill>
                    <a:effectLst/>
                    <a:uLnTx/>
                    <a:uFillTx/>
                    <a:latin typeface="Segoe UI"/>
                    <a:ea typeface="+mn-ea"/>
                    <a:cs typeface="+mn-cs"/>
                  </a:rPr>
                  <a:t>Web</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00000"/>
                    </a:solidFill>
                    <a:effectLst/>
                    <a:uLnTx/>
                    <a:uFillTx/>
                    <a:latin typeface="Segoe UI"/>
                    <a:ea typeface="+mn-ea"/>
                    <a:cs typeface="+mn-cs"/>
                  </a:rPr>
                  <a:t> Application</a:t>
                </a:r>
              </a:p>
            </p:txBody>
          </p:sp>
          <p:grpSp>
            <p:nvGrpSpPr>
              <p:cNvPr id="170" name="Group 169">
                <a:extLst>
                  <a:ext uri="{FF2B5EF4-FFF2-40B4-BE49-F238E27FC236}">
                    <a16:creationId xmlns:a16="http://schemas.microsoft.com/office/drawing/2014/main" id="{E2F862BE-AA10-43DD-839B-6BBF869F76F8}"/>
                  </a:ext>
                </a:extLst>
              </p:cNvPr>
              <p:cNvGrpSpPr/>
              <p:nvPr/>
            </p:nvGrpSpPr>
            <p:grpSpPr>
              <a:xfrm>
                <a:off x="10125846" y="3835832"/>
                <a:ext cx="863478" cy="289655"/>
                <a:chOff x="8368867" y="4006496"/>
                <a:chExt cx="1495841" cy="501781"/>
              </a:xfrm>
            </p:grpSpPr>
            <p:sp>
              <p:nvSpPr>
                <p:cNvPr id="207" name="Freeform: Shape 206">
                  <a:extLst>
                    <a:ext uri="{FF2B5EF4-FFF2-40B4-BE49-F238E27FC236}">
                      <a16:creationId xmlns:a16="http://schemas.microsoft.com/office/drawing/2014/main" id="{33594401-F62E-4DD0-A99A-9F82CCBF3558}"/>
                    </a:ext>
                  </a:extLst>
                </p:cNvPr>
                <p:cNvSpPr/>
                <p:nvPr/>
              </p:nvSpPr>
              <p:spPr bwMode="auto">
                <a:xfrm>
                  <a:off x="8368867" y="4006496"/>
                  <a:ext cx="1484928" cy="171379"/>
                </a:xfrm>
                <a:custGeom>
                  <a:avLst/>
                  <a:gdLst>
                    <a:gd name="connsiteX0" fmla="*/ 0 w 3074276"/>
                    <a:gd name="connsiteY0" fmla="*/ 37642 h 366048"/>
                    <a:gd name="connsiteX1" fmla="*/ 457200 w 3074276"/>
                    <a:gd name="connsiteY1" fmla="*/ 21877 h 366048"/>
                    <a:gd name="connsiteX2" fmla="*/ 1277007 w 3074276"/>
                    <a:gd name="connsiteY2" fmla="*/ 297773 h 366048"/>
                    <a:gd name="connsiteX3" fmla="*/ 1639614 w 3074276"/>
                    <a:gd name="connsiteY3" fmla="*/ 352953 h 366048"/>
                    <a:gd name="connsiteX4" fmla="*/ 2349062 w 3074276"/>
                    <a:gd name="connsiteY4" fmla="*/ 100704 h 366048"/>
                    <a:gd name="connsiteX5" fmla="*/ 2829910 w 3074276"/>
                    <a:gd name="connsiteY5" fmla="*/ 13994 h 366048"/>
                    <a:gd name="connsiteX6" fmla="*/ 3074276 w 3074276"/>
                    <a:gd name="connsiteY6" fmla="*/ 37642 h 366048"/>
                    <a:gd name="connsiteX0" fmla="*/ 0 w 3074276"/>
                    <a:gd name="connsiteY0" fmla="*/ 41709 h 357613"/>
                    <a:gd name="connsiteX1" fmla="*/ 457200 w 3074276"/>
                    <a:gd name="connsiteY1" fmla="*/ 25944 h 357613"/>
                    <a:gd name="connsiteX2" fmla="*/ 1639614 w 3074276"/>
                    <a:gd name="connsiteY2" fmla="*/ 357020 h 357613"/>
                    <a:gd name="connsiteX3" fmla="*/ 2349062 w 3074276"/>
                    <a:gd name="connsiteY3" fmla="*/ 104771 h 357613"/>
                    <a:gd name="connsiteX4" fmla="*/ 2829910 w 3074276"/>
                    <a:gd name="connsiteY4" fmla="*/ 18061 h 357613"/>
                    <a:gd name="connsiteX5" fmla="*/ 3074276 w 3074276"/>
                    <a:gd name="connsiteY5" fmla="*/ 41709 h 357613"/>
                    <a:gd name="connsiteX0" fmla="*/ 0 w 3074276"/>
                    <a:gd name="connsiteY0" fmla="*/ 41709 h 357613"/>
                    <a:gd name="connsiteX1" fmla="*/ 457200 w 3074276"/>
                    <a:gd name="connsiteY1" fmla="*/ 25944 h 357613"/>
                    <a:gd name="connsiteX2" fmla="*/ 1592318 w 3074276"/>
                    <a:gd name="connsiteY2" fmla="*/ 357020 h 357613"/>
                    <a:gd name="connsiteX3" fmla="*/ 2349062 w 3074276"/>
                    <a:gd name="connsiteY3" fmla="*/ 104771 h 357613"/>
                    <a:gd name="connsiteX4" fmla="*/ 2829910 w 3074276"/>
                    <a:gd name="connsiteY4" fmla="*/ 18061 h 357613"/>
                    <a:gd name="connsiteX5" fmla="*/ 3074276 w 3074276"/>
                    <a:gd name="connsiteY5" fmla="*/ 41709 h 357613"/>
                    <a:gd name="connsiteX0" fmla="*/ 0 w 3074276"/>
                    <a:gd name="connsiteY0" fmla="*/ 36330 h 352126"/>
                    <a:gd name="connsiteX1" fmla="*/ 512379 w 3074276"/>
                    <a:gd name="connsiteY1" fmla="*/ 28448 h 352126"/>
                    <a:gd name="connsiteX2" fmla="*/ 1592318 w 3074276"/>
                    <a:gd name="connsiteY2" fmla="*/ 351641 h 352126"/>
                    <a:gd name="connsiteX3" fmla="*/ 2349062 w 3074276"/>
                    <a:gd name="connsiteY3" fmla="*/ 99392 h 352126"/>
                    <a:gd name="connsiteX4" fmla="*/ 2829910 w 3074276"/>
                    <a:gd name="connsiteY4" fmla="*/ 12682 h 352126"/>
                    <a:gd name="connsiteX5" fmla="*/ 3074276 w 3074276"/>
                    <a:gd name="connsiteY5" fmla="*/ 36330 h 352126"/>
                    <a:gd name="connsiteX0" fmla="*/ 0 w 3074276"/>
                    <a:gd name="connsiteY0" fmla="*/ 36330 h 351659"/>
                    <a:gd name="connsiteX1" fmla="*/ 512379 w 3074276"/>
                    <a:gd name="connsiteY1" fmla="*/ 28448 h 351659"/>
                    <a:gd name="connsiteX2" fmla="*/ 1592318 w 3074276"/>
                    <a:gd name="connsiteY2" fmla="*/ 351641 h 351659"/>
                    <a:gd name="connsiteX3" fmla="*/ 2829910 w 3074276"/>
                    <a:gd name="connsiteY3" fmla="*/ 12682 h 351659"/>
                    <a:gd name="connsiteX4" fmla="*/ 3074276 w 3074276"/>
                    <a:gd name="connsiteY4" fmla="*/ 36330 h 351659"/>
                    <a:gd name="connsiteX0" fmla="*/ 0 w 3074276"/>
                    <a:gd name="connsiteY0" fmla="*/ 36330 h 351641"/>
                    <a:gd name="connsiteX1" fmla="*/ 512379 w 3074276"/>
                    <a:gd name="connsiteY1" fmla="*/ 28448 h 351641"/>
                    <a:gd name="connsiteX2" fmla="*/ 1592318 w 3074276"/>
                    <a:gd name="connsiteY2" fmla="*/ 351641 h 351641"/>
                    <a:gd name="connsiteX3" fmla="*/ 2577661 w 3074276"/>
                    <a:gd name="connsiteY3" fmla="*/ 28447 h 351641"/>
                    <a:gd name="connsiteX4" fmla="*/ 3074276 w 3074276"/>
                    <a:gd name="connsiteY4" fmla="*/ 36330 h 351641"/>
                    <a:gd name="connsiteX0" fmla="*/ 0 w 3074276"/>
                    <a:gd name="connsiteY0" fmla="*/ 22993 h 338349"/>
                    <a:gd name="connsiteX1" fmla="*/ 512379 w 3074276"/>
                    <a:gd name="connsiteY1" fmla="*/ 38760 h 338349"/>
                    <a:gd name="connsiteX2" fmla="*/ 1592318 w 3074276"/>
                    <a:gd name="connsiteY2" fmla="*/ 338304 h 338349"/>
                    <a:gd name="connsiteX3" fmla="*/ 2577661 w 3074276"/>
                    <a:gd name="connsiteY3" fmla="*/ 15110 h 338349"/>
                    <a:gd name="connsiteX4" fmla="*/ 3074276 w 3074276"/>
                    <a:gd name="connsiteY4" fmla="*/ 22993 h 338349"/>
                    <a:gd name="connsiteX0" fmla="*/ 0 w 3074276"/>
                    <a:gd name="connsiteY0" fmla="*/ 22993 h 338349"/>
                    <a:gd name="connsiteX1" fmla="*/ 638503 w 3074276"/>
                    <a:gd name="connsiteY1" fmla="*/ 38760 h 338349"/>
                    <a:gd name="connsiteX2" fmla="*/ 1592318 w 3074276"/>
                    <a:gd name="connsiteY2" fmla="*/ 338304 h 338349"/>
                    <a:gd name="connsiteX3" fmla="*/ 2577661 w 3074276"/>
                    <a:gd name="connsiteY3" fmla="*/ 15110 h 338349"/>
                    <a:gd name="connsiteX4" fmla="*/ 3074276 w 3074276"/>
                    <a:gd name="connsiteY4" fmla="*/ 22993 h 338349"/>
                    <a:gd name="connsiteX0" fmla="*/ 0 w 3074276"/>
                    <a:gd name="connsiteY0" fmla="*/ 22993 h 338304"/>
                    <a:gd name="connsiteX1" fmla="*/ 638503 w 3074276"/>
                    <a:gd name="connsiteY1" fmla="*/ 38760 h 338304"/>
                    <a:gd name="connsiteX2" fmla="*/ 1592318 w 3074276"/>
                    <a:gd name="connsiteY2" fmla="*/ 338304 h 338304"/>
                    <a:gd name="connsiteX3" fmla="*/ 2435772 w 3074276"/>
                    <a:gd name="connsiteY3" fmla="*/ 38759 h 338304"/>
                    <a:gd name="connsiteX4" fmla="*/ 3074276 w 3074276"/>
                    <a:gd name="connsiteY4" fmla="*/ 22993 h 338304"/>
                    <a:gd name="connsiteX0" fmla="*/ 0 w 3105627"/>
                    <a:gd name="connsiteY0" fmla="*/ 37788 h 353099"/>
                    <a:gd name="connsiteX1" fmla="*/ 638503 w 3105627"/>
                    <a:gd name="connsiteY1" fmla="*/ 53555 h 353099"/>
                    <a:gd name="connsiteX2" fmla="*/ 1592318 w 3105627"/>
                    <a:gd name="connsiteY2" fmla="*/ 353099 h 353099"/>
                    <a:gd name="connsiteX3" fmla="*/ 2435772 w 3105627"/>
                    <a:gd name="connsiteY3" fmla="*/ 53554 h 353099"/>
                    <a:gd name="connsiteX4" fmla="*/ 3105627 w 3105627"/>
                    <a:gd name="connsiteY4" fmla="*/ 1212 h 353099"/>
                    <a:gd name="connsiteX0" fmla="*/ 0 w 3105627"/>
                    <a:gd name="connsiteY0" fmla="*/ 37891 h 358427"/>
                    <a:gd name="connsiteX1" fmla="*/ 638503 w 3105627"/>
                    <a:gd name="connsiteY1" fmla="*/ 53658 h 358427"/>
                    <a:gd name="connsiteX2" fmla="*/ 1571417 w 3105627"/>
                    <a:gd name="connsiteY2" fmla="*/ 358427 h 358427"/>
                    <a:gd name="connsiteX3" fmla="*/ 2435772 w 3105627"/>
                    <a:gd name="connsiteY3" fmla="*/ 53657 h 358427"/>
                    <a:gd name="connsiteX4" fmla="*/ 3105627 w 3105627"/>
                    <a:gd name="connsiteY4" fmla="*/ 1315 h 358427"/>
                    <a:gd name="connsiteX0" fmla="*/ 0 w 3105627"/>
                    <a:gd name="connsiteY0" fmla="*/ 37891 h 358427"/>
                    <a:gd name="connsiteX1" fmla="*/ 638503 w 3105627"/>
                    <a:gd name="connsiteY1" fmla="*/ 53658 h 358427"/>
                    <a:gd name="connsiteX2" fmla="*/ 1571417 w 3105627"/>
                    <a:gd name="connsiteY2" fmla="*/ 358427 h 358427"/>
                    <a:gd name="connsiteX3" fmla="*/ 2435772 w 3105627"/>
                    <a:gd name="connsiteY3" fmla="*/ 53657 h 358427"/>
                    <a:gd name="connsiteX4" fmla="*/ 3105627 w 3105627"/>
                    <a:gd name="connsiteY4" fmla="*/ 1315 h 35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5627" h="358427">
                      <a:moveTo>
                        <a:pt x="0" y="37891"/>
                      </a:moveTo>
                      <a:cubicBezTo>
                        <a:pt x="122183" y="8331"/>
                        <a:pt x="376600" y="235"/>
                        <a:pt x="638503" y="53658"/>
                      </a:cubicBezTo>
                      <a:cubicBezTo>
                        <a:pt x="900406" y="107081"/>
                        <a:pt x="1271872" y="358427"/>
                        <a:pt x="1571417" y="358427"/>
                      </a:cubicBezTo>
                      <a:cubicBezTo>
                        <a:pt x="1870962" y="358427"/>
                        <a:pt x="2180070" y="113176"/>
                        <a:pt x="2435772" y="53657"/>
                      </a:cubicBezTo>
                      <a:cubicBezTo>
                        <a:pt x="2691474" y="-5862"/>
                        <a:pt x="3057017" y="-1313"/>
                        <a:pt x="3105627" y="1315"/>
                      </a:cubicBezTo>
                    </a:path>
                  </a:pathLst>
                </a:custGeom>
                <a:noFill/>
                <a:ln w="19050" cap="flat" cmpd="sng" algn="ctr">
                  <a:solidFill>
                    <a:srgbClr val="0078D3"/>
                  </a:solidFill>
                  <a:prstDash val="solid"/>
                  <a:headEnd type="none" w="med" len="med"/>
                  <a:tailEnd type="none" w="med" len="med"/>
                </a:ln>
                <a:effectLst/>
              </p:spPr>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FFFFFF"/>
                    </a:solidFill>
                    <a:effectLst/>
                    <a:uLnTx/>
                    <a:uFillTx/>
                    <a:latin typeface="Segoe UI"/>
                    <a:ea typeface="+mn-ea"/>
                    <a:cs typeface="+mn-cs"/>
                  </a:endParaRPr>
                </a:p>
              </p:txBody>
            </p:sp>
            <p:sp>
              <p:nvSpPr>
                <p:cNvPr id="208" name="Freeform: Shape 207">
                  <a:extLst>
                    <a:ext uri="{FF2B5EF4-FFF2-40B4-BE49-F238E27FC236}">
                      <a16:creationId xmlns:a16="http://schemas.microsoft.com/office/drawing/2014/main" id="{0B9DC511-FEBB-49AF-A382-1343439F0C11}"/>
                    </a:ext>
                  </a:extLst>
                </p:cNvPr>
                <p:cNvSpPr/>
                <p:nvPr/>
              </p:nvSpPr>
              <p:spPr bwMode="auto">
                <a:xfrm flipV="1">
                  <a:off x="8368867" y="4336898"/>
                  <a:ext cx="1484928" cy="171379"/>
                </a:xfrm>
                <a:custGeom>
                  <a:avLst/>
                  <a:gdLst>
                    <a:gd name="connsiteX0" fmla="*/ 0 w 3074276"/>
                    <a:gd name="connsiteY0" fmla="*/ 37642 h 366048"/>
                    <a:gd name="connsiteX1" fmla="*/ 457200 w 3074276"/>
                    <a:gd name="connsiteY1" fmla="*/ 21877 h 366048"/>
                    <a:gd name="connsiteX2" fmla="*/ 1277007 w 3074276"/>
                    <a:gd name="connsiteY2" fmla="*/ 297773 h 366048"/>
                    <a:gd name="connsiteX3" fmla="*/ 1639614 w 3074276"/>
                    <a:gd name="connsiteY3" fmla="*/ 352953 h 366048"/>
                    <a:gd name="connsiteX4" fmla="*/ 2349062 w 3074276"/>
                    <a:gd name="connsiteY4" fmla="*/ 100704 h 366048"/>
                    <a:gd name="connsiteX5" fmla="*/ 2829910 w 3074276"/>
                    <a:gd name="connsiteY5" fmla="*/ 13994 h 366048"/>
                    <a:gd name="connsiteX6" fmla="*/ 3074276 w 3074276"/>
                    <a:gd name="connsiteY6" fmla="*/ 37642 h 366048"/>
                    <a:gd name="connsiteX0" fmla="*/ 0 w 3074276"/>
                    <a:gd name="connsiteY0" fmla="*/ 41709 h 357613"/>
                    <a:gd name="connsiteX1" fmla="*/ 457200 w 3074276"/>
                    <a:gd name="connsiteY1" fmla="*/ 25944 h 357613"/>
                    <a:gd name="connsiteX2" fmla="*/ 1639614 w 3074276"/>
                    <a:gd name="connsiteY2" fmla="*/ 357020 h 357613"/>
                    <a:gd name="connsiteX3" fmla="*/ 2349062 w 3074276"/>
                    <a:gd name="connsiteY3" fmla="*/ 104771 h 357613"/>
                    <a:gd name="connsiteX4" fmla="*/ 2829910 w 3074276"/>
                    <a:gd name="connsiteY4" fmla="*/ 18061 h 357613"/>
                    <a:gd name="connsiteX5" fmla="*/ 3074276 w 3074276"/>
                    <a:gd name="connsiteY5" fmla="*/ 41709 h 357613"/>
                    <a:gd name="connsiteX0" fmla="*/ 0 w 3074276"/>
                    <a:gd name="connsiteY0" fmla="*/ 41709 h 357613"/>
                    <a:gd name="connsiteX1" fmla="*/ 457200 w 3074276"/>
                    <a:gd name="connsiteY1" fmla="*/ 25944 h 357613"/>
                    <a:gd name="connsiteX2" fmla="*/ 1592318 w 3074276"/>
                    <a:gd name="connsiteY2" fmla="*/ 357020 h 357613"/>
                    <a:gd name="connsiteX3" fmla="*/ 2349062 w 3074276"/>
                    <a:gd name="connsiteY3" fmla="*/ 104771 h 357613"/>
                    <a:gd name="connsiteX4" fmla="*/ 2829910 w 3074276"/>
                    <a:gd name="connsiteY4" fmla="*/ 18061 h 357613"/>
                    <a:gd name="connsiteX5" fmla="*/ 3074276 w 3074276"/>
                    <a:gd name="connsiteY5" fmla="*/ 41709 h 357613"/>
                    <a:gd name="connsiteX0" fmla="*/ 0 w 3074276"/>
                    <a:gd name="connsiteY0" fmla="*/ 36330 h 352126"/>
                    <a:gd name="connsiteX1" fmla="*/ 512379 w 3074276"/>
                    <a:gd name="connsiteY1" fmla="*/ 28448 h 352126"/>
                    <a:gd name="connsiteX2" fmla="*/ 1592318 w 3074276"/>
                    <a:gd name="connsiteY2" fmla="*/ 351641 h 352126"/>
                    <a:gd name="connsiteX3" fmla="*/ 2349062 w 3074276"/>
                    <a:gd name="connsiteY3" fmla="*/ 99392 h 352126"/>
                    <a:gd name="connsiteX4" fmla="*/ 2829910 w 3074276"/>
                    <a:gd name="connsiteY4" fmla="*/ 12682 h 352126"/>
                    <a:gd name="connsiteX5" fmla="*/ 3074276 w 3074276"/>
                    <a:gd name="connsiteY5" fmla="*/ 36330 h 352126"/>
                    <a:gd name="connsiteX0" fmla="*/ 0 w 3074276"/>
                    <a:gd name="connsiteY0" fmla="*/ 36330 h 351659"/>
                    <a:gd name="connsiteX1" fmla="*/ 512379 w 3074276"/>
                    <a:gd name="connsiteY1" fmla="*/ 28448 h 351659"/>
                    <a:gd name="connsiteX2" fmla="*/ 1592318 w 3074276"/>
                    <a:gd name="connsiteY2" fmla="*/ 351641 h 351659"/>
                    <a:gd name="connsiteX3" fmla="*/ 2829910 w 3074276"/>
                    <a:gd name="connsiteY3" fmla="*/ 12682 h 351659"/>
                    <a:gd name="connsiteX4" fmla="*/ 3074276 w 3074276"/>
                    <a:gd name="connsiteY4" fmla="*/ 36330 h 351659"/>
                    <a:gd name="connsiteX0" fmla="*/ 0 w 3074276"/>
                    <a:gd name="connsiteY0" fmla="*/ 36330 h 351641"/>
                    <a:gd name="connsiteX1" fmla="*/ 512379 w 3074276"/>
                    <a:gd name="connsiteY1" fmla="*/ 28448 h 351641"/>
                    <a:gd name="connsiteX2" fmla="*/ 1592318 w 3074276"/>
                    <a:gd name="connsiteY2" fmla="*/ 351641 h 351641"/>
                    <a:gd name="connsiteX3" fmla="*/ 2577661 w 3074276"/>
                    <a:gd name="connsiteY3" fmla="*/ 28447 h 351641"/>
                    <a:gd name="connsiteX4" fmla="*/ 3074276 w 3074276"/>
                    <a:gd name="connsiteY4" fmla="*/ 36330 h 351641"/>
                    <a:gd name="connsiteX0" fmla="*/ 0 w 3074276"/>
                    <a:gd name="connsiteY0" fmla="*/ 22993 h 338349"/>
                    <a:gd name="connsiteX1" fmla="*/ 512379 w 3074276"/>
                    <a:gd name="connsiteY1" fmla="*/ 38760 h 338349"/>
                    <a:gd name="connsiteX2" fmla="*/ 1592318 w 3074276"/>
                    <a:gd name="connsiteY2" fmla="*/ 338304 h 338349"/>
                    <a:gd name="connsiteX3" fmla="*/ 2577661 w 3074276"/>
                    <a:gd name="connsiteY3" fmla="*/ 15110 h 338349"/>
                    <a:gd name="connsiteX4" fmla="*/ 3074276 w 3074276"/>
                    <a:gd name="connsiteY4" fmla="*/ 22993 h 338349"/>
                    <a:gd name="connsiteX0" fmla="*/ 0 w 3074276"/>
                    <a:gd name="connsiteY0" fmla="*/ 22993 h 338349"/>
                    <a:gd name="connsiteX1" fmla="*/ 638503 w 3074276"/>
                    <a:gd name="connsiteY1" fmla="*/ 38760 h 338349"/>
                    <a:gd name="connsiteX2" fmla="*/ 1592318 w 3074276"/>
                    <a:gd name="connsiteY2" fmla="*/ 338304 h 338349"/>
                    <a:gd name="connsiteX3" fmla="*/ 2577661 w 3074276"/>
                    <a:gd name="connsiteY3" fmla="*/ 15110 h 338349"/>
                    <a:gd name="connsiteX4" fmla="*/ 3074276 w 3074276"/>
                    <a:gd name="connsiteY4" fmla="*/ 22993 h 338349"/>
                    <a:gd name="connsiteX0" fmla="*/ 0 w 3074276"/>
                    <a:gd name="connsiteY0" fmla="*/ 22993 h 338304"/>
                    <a:gd name="connsiteX1" fmla="*/ 638503 w 3074276"/>
                    <a:gd name="connsiteY1" fmla="*/ 38760 h 338304"/>
                    <a:gd name="connsiteX2" fmla="*/ 1592318 w 3074276"/>
                    <a:gd name="connsiteY2" fmla="*/ 338304 h 338304"/>
                    <a:gd name="connsiteX3" fmla="*/ 2435772 w 3074276"/>
                    <a:gd name="connsiteY3" fmla="*/ 38759 h 338304"/>
                    <a:gd name="connsiteX4" fmla="*/ 3074276 w 3074276"/>
                    <a:gd name="connsiteY4" fmla="*/ 22993 h 338304"/>
                    <a:gd name="connsiteX0" fmla="*/ 0 w 3105627"/>
                    <a:gd name="connsiteY0" fmla="*/ 37788 h 353099"/>
                    <a:gd name="connsiteX1" fmla="*/ 638503 w 3105627"/>
                    <a:gd name="connsiteY1" fmla="*/ 53555 h 353099"/>
                    <a:gd name="connsiteX2" fmla="*/ 1592318 w 3105627"/>
                    <a:gd name="connsiteY2" fmla="*/ 353099 h 353099"/>
                    <a:gd name="connsiteX3" fmla="*/ 2435772 w 3105627"/>
                    <a:gd name="connsiteY3" fmla="*/ 53554 h 353099"/>
                    <a:gd name="connsiteX4" fmla="*/ 3105627 w 3105627"/>
                    <a:gd name="connsiteY4" fmla="*/ 1212 h 353099"/>
                    <a:gd name="connsiteX0" fmla="*/ 0 w 3105627"/>
                    <a:gd name="connsiteY0" fmla="*/ 37891 h 358427"/>
                    <a:gd name="connsiteX1" fmla="*/ 638503 w 3105627"/>
                    <a:gd name="connsiteY1" fmla="*/ 53658 h 358427"/>
                    <a:gd name="connsiteX2" fmla="*/ 1571417 w 3105627"/>
                    <a:gd name="connsiteY2" fmla="*/ 358427 h 358427"/>
                    <a:gd name="connsiteX3" fmla="*/ 2435772 w 3105627"/>
                    <a:gd name="connsiteY3" fmla="*/ 53657 h 358427"/>
                    <a:gd name="connsiteX4" fmla="*/ 3105627 w 3105627"/>
                    <a:gd name="connsiteY4" fmla="*/ 1315 h 358427"/>
                    <a:gd name="connsiteX0" fmla="*/ 0 w 3105627"/>
                    <a:gd name="connsiteY0" fmla="*/ 37891 h 358427"/>
                    <a:gd name="connsiteX1" fmla="*/ 638503 w 3105627"/>
                    <a:gd name="connsiteY1" fmla="*/ 53658 h 358427"/>
                    <a:gd name="connsiteX2" fmla="*/ 1571417 w 3105627"/>
                    <a:gd name="connsiteY2" fmla="*/ 358427 h 358427"/>
                    <a:gd name="connsiteX3" fmla="*/ 2435772 w 3105627"/>
                    <a:gd name="connsiteY3" fmla="*/ 53657 h 358427"/>
                    <a:gd name="connsiteX4" fmla="*/ 3105627 w 3105627"/>
                    <a:gd name="connsiteY4" fmla="*/ 1315 h 35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5627" h="358427">
                      <a:moveTo>
                        <a:pt x="0" y="37891"/>
                      </a:moveTo>
                      <a:cubicBezTo>
                        <a:pt x="122183" y="8331"/>
                        <a:pt x="376600" y="235"/>
                        <a:pt x="638503" y="53658"/>
                      </a:cubicBezTo>
                      <a:cubicBezTo>
                        <a:pt x="900406" y="107081"/>
                        <a:pt x="1271872" y="358427"/>
                        <a:pt x="1571417" y="358427"/>
                      </a:cubicBezTo>
                      <a:cubicBezTo>
                        <a:pt x="1870962" y="358427"/>
                        <a:pt x="2180070" y="113176"/>
                        <a:pt x="2435772" y="53657"/>
                      </a:cubicBezTo>
                      <a:cubicBezTo>
                        <a:pt x="2691474" y="-5862"/>
                        <a:pt x="3057017" y="-1313"/>
                        <a:pt x="3105627" y="1315"/>
                      </a:cubicBezTo>
                    </a:path>
                  </a:pathLst>
                </a:custGeom>
                <a:noFill/>
                <a:ln w="19050" cap="flat" cmpd="sng" algn="ctr">
                  <a:solidFill>
                    <a:srgbClr val="0078D3"/>
                  </a:solidFill>
                  <a:prstDash val="solid"/>
                  <a:headEnd type="none" w="med" len="med"/>
                  <a:tailEnd type="none" w="med" len="med"/>
                </a:ln>
                <a:effectLst/>
              </p:spPr>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FFFFFF"/>
                    </a:solidFill>
                    <a:effectLst/>
                    <a:uLnTx/>
                    <a:uFillTx/>
                    <a:latin typeface="Segoe UI"/>
                    <a:ea typeface="+mn-ea"/>
                    <a:cs typeface="+mn-cs"/>
                  </a:endParaRPr>
                </a:p>
              </p:txBody>
            </p:sp>
            <p:sp>
              <p:nvSpPr>
                <p:cNvPr id="209" name="Freeform: Shape 208">
                  <a:extLst>
                    <a:ext uri="{FF2B5EF4-FFF2-40B4-BE49-F238E27FC236}">
                      <a16:creationId xmlns:a16="http://schemas.microsoft.com/office/drawing/2014/main" id="{67E2CB87-EC65-4440-9DCC-2F7D9B1A3488}"/>
                    </a:ext>
                  </a:extLst>
                </p:cNvPr>
                <p:cNvSpPr/>
                <p:nvPr/>
              </p:nvSpPr>
              <p:spPr bwMode="auto">
                <a:xfrm flipV="1">
                  <a:off x="8368867" y="4303731"/>
                  <a:ext cx="1484928" cy="99251"/>
                </a:xfrm>
                <a:custGeom>
                  <a:avLst/>
                  <a:gdLst>
                    <a:gd name="connsiteX0" fmla="*/ 0 w 3074276"/>
                    <a:gd name="connsiteY0" fmla="*/ 37642 h 366048"/>
                    <a:gd name="connsiteX1" fmla="*/ 457200 w 3074276"/>
                    <a:gd name="connsiteY1" fmla="*/ 21877 h 366048"/>
                    <a:gd name="connsiteX2" fmla="*/ 1277007 w 3074276"/>
                    <a:gd name="connsiteY2" fmla="*/ 297773 h 366048"/>
                    <a:gd name="connsiteX3" fmla="*/ 1639614 w 3074276"/>
                    <a:gd name="connsiteY3" fmla="*/ 352953 h 366048"/>
                    <a:gd name="connsiteX4" fmla="*/ 2349062 w 3074276"/>
                    <a:gd name="connsiteY4" fmla="*/ 100704 h 366048"/>
                    <a:gd name="connsiteX5" fmla="*/ 2829910 w 3074276"/>
                    <a:gd name="connsiteY5" fmla="*/ 13994 h 366048"/>
                    <a:gd name="connsiteX6" fmla="*/ 3074276 w 3074276"/>
                    <a:gd name="connsiteY6" fmla="*/ 37642 h 366048"/>
                    <a:gd name="connsiteX0" fmla="*/ 0 w 3074276"/>
                    <a:gd name="connsiteY0" fmla="*/ 41709 h 357613"/>
                    <a:gd name="connsiteX1" fmla="*/ 457200 w 3074276"/>
                    <a:gd name="connsiteY1" fmla="*/ 25944 h 357613"/>
                    <a:gd name="connsiteX2" fmla="*/ 1639614 w 3074276"/>
                    <a:gd name="connsiteY2" fmla="*/ 357020 h 357613"/>
                    <a:gd name="connsiteX3" fmla="*/ 2349062 w 3074276"/>
                    <a:gd name="connsiteY3" fmla="*/ 104771 h 357613"/>
                    <a:gd name="connsiteX4" fmla="*/ 2829910 w 3074276"/>
                    <a:gd name="connsiteY4" fmla="*/ 18061 h 357613"/>
                    <a:gd name="connsiteX5" fmla="*/ 3074276 w 3074276"/>
                    <a:gd name="connsiteY5" fmla="*/ 41709 h 357613"/>
                    <a:gd name="connsiteX0" fmla="*/ 0 w 3074276"/>
                    <a:gd name="connsiteY0" fmla="*/ 41709 h 357613"/>
                    <a:gd name="connsiteX1" fmla="*/ 457200 w 3074276"/>
                    <a:gd name="connsiteY1" fmla="*/ 25944 h 357613"/>
                    <a:gd name="connsiteX2" fmla="*/ 1592318 w 3074276"/>
                    <a:gd name="connsiteY2" fmla="*/ 357020 h 357613"/>
                    <a:gd name="connsiteX3" fmla="*/ 2349062 w 3074276"/>
                    <a:gd name="connsiteY3" fmla="*/ 104771 h 357613"/>
                    <a:gd name="connsiteX4" fmla="*/ 2829910 w 3074276"/>
                    <a:gd name="connsiteY4" fmla="*/ 18061 h 357613"/>
                    <a:gd name="connsiteX5" fmla="*/ 3074276 w 3074276"/>
                    <a:gd name="connsiteY5" fmla="*/ 41709 h 357613"/>
                    <a:gd name="connsiteX0" fmla="*/ 0 w 3074276"/>
                    <a:gd name="connsiteY0" fmla="*/ 36330 h 352126"/>
                    <a:gd name="connsiteX1" fmla="*/ 512379 w 3074276"/>
                    <a:gd name="connsiteY1" fmla="*/ 28448 h 352126"/>
                    <a:gd name="connsiteX2" fmla="*/ 1592318 w 3074276"/>
                    <a:gd name="connsiteY2" fmla="*/ 351641 h 352126"/>
                    <a:gd name="connsiteX3" fmla="*/ 2349062 w 3074276"/>
                    <a:gd name="connsiteY3" fmla="*/ 99392 h 352126"/>
                    <a:gd name="connsiteX4" fmla="*/ 2829910 w 3074276"/>
                    <a:gd name="connsiteY4" fmla="*/ 12682 h 352126"/>
                    <a:gd name="connsiteX5" fmla="*/ 3074276 w 3074276"/>
                    <a:gd name="connsiteY5" fmla="*/ 36330 h 352126"/>
                    <a:gd name="connsiteX0" fmla="*/ 0 w 3074276"/>
                    <a:gd name="connsiteY0" fmla="*/ 36330 h 351659"/>
                    <a:gd name="connsiteX1" fmla="*/ 512379 w 3074276"/>
                    <a:gd name="connsiteY1" fmla="*/ 28448 h 351659"/>
                    <a:gd name="connsiteX2" fmla="*/ 1592318 w 3074276"/>
                    <a:gd name="connsiteY2" fmla="*/ 351641 h 351659"/>
                    <a:gd name="connsiteX3" fmla="*/ 2829910 w 3074276"/>
                    <a:gd name="connsiteY3" fmla="*/ 12682 h 351659"/>
                    <a:gd name="connsiteX4" fmla="*/ 3074276 w 3074276"/>
                    <a:gd name="connsiteY4" fmla="*/ 36330 h 351659"/>
                    <a:gd name="connsiteX0" fmla="*/ 0 w 3074276"/>
                    <a:gd name="connsiteY0" fmla="*/ 36330 h 351641"/>
                    <a:gd name="connsiteX1" fmla="*/ 512379 w 3074276"/>
                    <a:gd name="connsiteY1" fmla="*/ 28448 h 351641"/>
                    <a:gd name="connsiteX2" fmla="*/ 1592318 w 3074276"/>
                    <a:gd name="connsiteY2" fmla="*/ 351641 h 351641"/>
                    <a:gd name="connsiteX3" fmla="*/ 2577661 w 3074276"/>
                    <a:gd name="connsiteY3" fmla="*/ 28447 h 351641"/>
                    <a:gd name="connsiteX4" fmla="*/ 3074276 w 3074276"/>
                    <a:gd name="connsiteY4" fmla="*/ 36330 h 351641"/>
                    <a:gd name="connsiteX0" fmla="*/ 0 w 3074276"/>
                    <a:gd name="connsiteY0" fmla="*/ 22993 h 338349"/>
                    <a:gd name="connsiteX1" fmla="*/ 512379 w 3074276"/>
                    <a:gd name="connsiteY1" fmla="*/ 38760 h 338349"/>
                    <a:gd name="connsiteX2" fmla="*/ 1592318 w 3074276"/>
                    <a:gd name="connsiteY2" fmla="*/ 338304 h 338349"/>
                    <a:gd name="connsiteX3" fmla="*/ 2577661 w 3074276"/>
                    <a:gd name="connsiteY3" fmla="*/ 15110 h 338349"/>
                    <a:gd name="connsiteX4" fmla="*/ 3074276 w 3074276"/>
                    <a:gd name="connsiteY4" fmla="*/ 22993 h 338349"/>
                    <a:gd name="connsiteX0" fmla="*/ 0 w 3074276"/>
                    <a:gd name="connsiteY0" fmla="*/ 22993 h 338349"/>
                    <a:gd name="connsiteX1" fmla="*/ 638503 w 3074276"/>
                    <a:gd name="connsiteY1" fmla="*/ 38760 h 338349"/>
                    <a:gd name="connsiteX2" fmla="*/ 1592318 w 3074276"/>
                    <a:gd name="connsiteY2" fmla="*/ 338304 h 338349"/>
                    <a:gd name="connsiteX3" fmla="*/ 2577661 w 3074276"/>
                    <a:gd name="connsiteY3" fmla="*/ 15110 h 338349"/>
                    <a:gd name="connsiteX4" fmla="*/ 3074276 w 3074276"/>
                    <a:gd name="connsiteY4" fmla="*/ 22993 h 338349"/>
                    <a:gd name="connsiteX0" fmla="*/ 0 w 3074276"/>
                    <a:gd name="connsiteY0" fmla="*/ 22993 h 338304"/>
                    <a:gd name="connsiteX1" fmla="*/ 638503 w 3074276"/>
                    <a:gd name="connsiteY1" fmla="*/ 38760 h 338304"/>
                    <a:gd name="connsiteX2" fmla="*/ 1592318 w 3074276"/>
                    <a:gd name="connsiteY2" fmla="*/ 338304 h 338304"/>
                    <a:gd name="connsiteX3" fmla="*/ 2435772 w 3074276"/>
                    <a:gd name="connsiteY3" fmla="*/ 38759 h 338304"/>
                    <a:gd name="connsiteX4" fmla="*/ 3074276 w 3074276"/>
                    <a:gd name="connsiteY4" fmla="*/ 22993 h 338304"/>
                    <a:gd name="connsiteX0" fmla="*/ 0 w 3105627"/>
                    <a:gd name="connsiteY0" fmla="*/ 37788 h 353099"/>
                    <a:gd name="connsiteX1" fmla="*/ 638503 w 3105627"/>
                    <a:gd name="connsiteY1" fmla="*/ 53555 h 353099"/>
                    <a:gd name="connsiteX2" fmla="*/ 1592318 w 3105627"/>
                    <a:gd name="connsiteY2" fmla="*/ 353099 h 353099"/>
                    <a:gd name="connsiteX3" fmla="*/ 2435772 w 3105627"/>
                    <a:gd name="connsiteY3" fmla="*/ 53554 h 353099"/>
                    <a:gd name="connsiteX4" fmla="*/ 3105627 w 3105627"/>
                    <a:gd name="connsiteY4" fmla="*/ 1212 h 353099"/>
                    <a:gd name="connsiteX0" fmla="*/ 0 w 3105627"/>
                    <a:gd name="connsiteY0" fmla="*/ 37891 h 358427"/>
                    <a:gd name="connsiteX1" fmla="*/ 638503 w 3105627"/>
                    <a:gd name="connsiteY1" fmla="*/ 53658 h 358427"/>
                    <a:gd name="connsiteX2" fmla="*/ 1571417 w 3105627"/>
                    <a:gd name="connsiteY2" fmla="*/ 358427 h 358427"/>
                    <a:gd name="connsiteX3" fmla="*/ 2435772 w 3105627"/>
                    <a:gd name="connsiteY3" fmla="*/ 53657 h 358427"/>
                    <a:gd name="connsiteX4" fmla="*/ 3105627 w 3105627"/>
                    <a:gd name="connsiteY4" fmla="*/ 1315 h 358427"/>
                    <a:gd name="connsiteX0" fmla="*/ 0 w 3105627"/>
                    <a:gd name="connsiteY0" fmla="*/ 37891 h 358427"/>
                    <a:gd name="connsiteX1" fmla="*/ 638503 w 3105627"/>
                    <a:gd name="connsiteY1" fmla="*/ 53658 h 358427"/>
                    <a:gd name="connsiteX2" fmla="*/ 1571417 w 3105627"/>
                    <a:gd name="connsiteY2" fmla="*/ 358427 h 358427"/>
                    <a:gd name="connsiteX3" fmla="*/ 2435772 w 3105627"/>
                    <a:gd name="connsiteY3" fmla="*/ 53657 h 358427"/>
                    <a:gd name="connsiteX4" fmla="*/ 3105627 w 3105627"/>
                    <a:gd name="connsiteY4" fmla="*/ 1315 h 35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5627" h="358427">
                      <a:moveTo>
                        <a:pt x="0" y="37891"/>
                      </a:moveTo>
                      <a:cubicBezTo>
                        <a:pt x="122183" y="8331"/>
                        <a:pt x="376600" y="235"/>
                        <a:pt x="638503" y="53658"/>
                      </a:cubicBezTo>
                      <a:cubicBezTo>
                        <a:pt x="900406" y="107081"/>
                        <a:pt x="1271872" y="358427"/>
                        <a:pt x="1571417" y="358427"/>
                      </a:cubicBezTo>
                      <a:cubicBezTo>
                        <a:pt x="1870962" y="358427"/>
                        <a:pt x="2180070" y="113176"/>
                        <a:pt x="2435772" y="53657"/>
                      </a:cubicBezTo>
                      <a:cubicBezTo>
                        <a:pt x="2691474" y="-5862"/>
                        <a:pt x="3057017" y="-1313"/>
                        <a:pt x="3105627" y="1315"/>
                      </a:cubicBezTo>
                    </a:path>
                  </a:pathLst>
                </a:custGeom>
                <a:noFill/>
                <a:ln w="6350" cap="flat" cmpd="sng" algn="ctr">
                  <a:solidFill>
                    <a:srgbClr val="0078D3"/>
                  </a:solidFill>
                  <a:prstDash val="solid"/>
                  <a:headEnd type="none" w="med" len="med"/>
                  <a:tailEnd type="none" w="med" len="med"/>
                </a:ln>
                <a:effectLst/>
              </p:spPr>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FFFFFF"/>
                    </a:solidFill>
                    <a:effectLst/>
                    <a:uLnTx/>
                    <a:uFillTx/>
                    <a:latin typeface="Segoe UI"/>
                    <a:ea typeface="+mn-ea"/>
                    <a:cs typeface="+mn-cs"/>
                  </a:endParaRPr>
                </a:p>
              </p:txBody>
            </p:sp>
            <p:sp>
              <p:nvSpPr>
                <p:cNvPr id="210" name="Freeform: Shape 209">
                  <a:extLst>
                    <a:ext uri="{FF2B5EF4-FFF2-40B4-BE49-F238E27FC236}">
                      <a16:creationId xmlns:a16="http://schemas.microsoft.com/office/drawing/2014/main" id="{F72AF900-C9D8-4F68-8364-EE36E86EEC6F}"/>
                    </a:ext>
                  </a:extLst>
                </p:cNvPr>
                <p:cNvSpPr/>
                <p:nvPr/>
              </p:nvSpPr>
              <p:spPr bwMode="auto">
                <a:xfrm>
                  <a:off x="8368867" y="4111791"/>
                  <a:ext cx="1484928" cy="99251"/>
                </a:xfrm>
                <a:custGeom>
                  <a:avLst/>
                  <a:gdLst>
                    <a:gd name="connsiteX0" fmla="*/ 0 w 3074276"/>
                    <a:gd name="connsiteY0" fmla="*/ 37642 h 366048"/>
                    <a:gd name="connsiteX1" fmla="*/ 457200 w 3074276"/>
                    <a:gd name="connsiteY1" fmla="*/ 21877 h 366048"/>
                    <a:gd name="connsiteX2" fmla="*/ 1277007 w 3074276"/>
                    <a:gd name="connsiteY2" fmla="*/ 297773 h 366048"/>
                    <a:gd name="connsiteX3" fmla="*/ 1639614 w 3074276"/>
                    <a:gd name="connsiteY3" fmla="*/ 352953 h 366048"/>
                    <a:gd name="connsiteX4" fmla="*/ 2349062 w 3074276"/>
                    <a:gd name="connsiteY4" fmla="*/ 100704 h 366048"/>
                    <a:gd name="connsiteX5" fmla="*/ 2829910 w 3074276"/>
                    <a:gd name="connsiteY5" fmla="*/ 13994 h 366048"/>
                    <a:gd name="connsiteX6" fmla="*/ 3074276 w 3074276"/>
                    <a:gd name="connsiteY6" fmla="*/ 37642 h 366048"/>
                    <a:gd name="connsiteX0" fmla="*/ 0 w 3074276"/>
                    <a:gd name="connsiteY0" fmla="*/ 41709 h 357613"/>
                    <a:gd name="connsiteX1" fmla="*/ 457200 w 3074276"/>
                    <a:gd name="connsiteY1" fmla="*/ 25944 h 357613"/>
                    <a:gd name="connsiteX2" fmla="*/ 1639614 w 3074276"/>
                    <a:gd name="connsiteY2" fmla="*/ 357020 h 357613"/>
                    <a:gd name="connsiteX3" fmla="*/ 2349062 w 3074276"/>
                    <a:gd name="connsiteY3" fmla="*/ 104771 h 357613"/>
                    <a:gd name="connsiteX4" fmla="*/ 2829910 w 3074276"/>
                    <a:gd name="connsiteY4" fmla="*/ 18061 h 357613"/>
                    <a:gd name="connsiteX5" fmla="*/ 3074276 w 3074276"/>
                    <a:gd name="connsiteY5" fmla="*/ 41709 h 357613"/>
                    <a:gd name="connsiteX0" fmla="*/ 0 w 3074276"/>
                    <a:gd name="connsiteY0" fmla="*/ 41709 h 357613"/>
                    <a:gd name="connsiteX1" fmla="*/ 457200 w 3074276"/>
                    <a:gd name="connsiteY1" fmla="*/ 25944 h 357613"/>
                    <a:gd name="connsiteX2" fmla="*/ 1592318 w 3074276"/>
                    <a:gd name="connsiteY2" fmla="*/ 357020 h 357613"/>
                    <a:gd name="connsiteX3" fmla="*/ 2349062 w 3074276"/>
                    <a:gd name="connsiteY3" fmla="*/ 104771 h 357613"/>
                    <a:gd name="connsiteX4" fmla="*/ 2829910 w 3074276"/>
                    <a:gd name="connsiteY4" fmla="*/ 18061 h 357613"/>
                    <a:gd name="connsiteX5" fmla="*/ 3074276 w 3074276"/>
                    <a:gd name="connsiteY5" fmla="*/ 41709 h 357613"/>
                    <a:gd name="connsiteX0" fmla="*/ 0 w 3074276"/>
                    <a:gd name="connsiteY0" fmla="*/ 36330 h 352126"/>
                    <a:gd name="connsiteX1" fmla="*/ 512379 w 3074276"/>
                    <a:gd name="connsiteY1" fmla="*/ 28448 h 352126"/>
                    <a:gd name="connsiteX2" fmla="*/ 1592318 w 3074276"/>
                    <a:gd name="connsiteY2" fmla="*/ 351641 h 352126"/>
                    <a:gd name="connsiteX3" fmla="*/ 2349062 w 3074276"/>
                    <a:gd name="connsiteY3" fmla="*/ 99392 h 352126"/>
                    <a:gd name="connsiteX4" fmla="*/ 2829910 w 3074276"/>
                    <a:gd name="connsiteY4" fmla="*/ 12682 h 352126"/>
                    <a:gd name="connsiteX5" fmla="*/ 3074276 w 3074276"/>
                    <a:gd name="connsiteY5" fmla="*/ 36330 h 352126"/>
                    <a:gd name="connsiteX0" fmla="*/ 0 w 3074276"/>
                    <a:gd name="connsiteY0" fmla="*/ 36330 h 351659"/>
                    <a:gd name="connsiteX1" fmla="*/ 512379 w 3074276"/>
                    <a:gd name="connsiteY1" fmla="*/ 28448 h 351659"/>
                    <a:gd name="connsiteX2" fmla="*/ 1592318 w 3074276"/>
                    <a:gd name="connsiteY2" fmla="*/ 351641 h 351659"/>
                    <a:gd name="connsiteX3" fmla="*/ 2829910 w 3074276"/>
                    <a:gd name="connsiteY3" fmla="*/ 12682 h 351659"/>
                    <a:gd name="connsiteX4" fmla="*/ 3074276 w 3074276"/>
                    <a:gd name="connsiteY4" fmla="*/ 36330 h 351659"/>
                    <a:gd name="connsiteX0" fmla="*/ 0 w 3074276"/>
                    <a:gd name="connsiteY0" fmla="*/ 36330 h 351641"/>
                    <a:gd name="connsiteX1" fmla="*/ 512379 w 3074276"/>
                    <a:gd name="connsiteY1" fmla="*/ 28448 h 351641"/>
                    <a:gd name="connsiteX2" fmla="*/ 1592318 w 3074276"/>
                    <a:gd name="connsiteY2" fmla="*/ 351641 h 351641"/>
                    <a:gd name="connsiteX3" fmla="*/ 2577661 w 3074276"/>
                    <a:gd name="connsiteY3" fmla="*/ 28447 h 351641"/>
                    <a:gd name="connsiteX4" fmla="*/ 3074276 w 3074276"/>
                    <a:gd name="connsiteY4" fmla="*/ 36330 h 351641"/>
                    <a:gd name="connsiteX0" fmla="*/ 0 w 3074276"/>
                    <a:gd name="connsiteY0" fmla="*/ 22993 h 338349"/>
                    <a:gd name="connsiteX1" fmla="*/ 512379 w 3074276"/>
                    <a:gd name="connsiteY1" fmla="*/ 38760 h 338349"/>
                    <a:gd name="connsiteX2" fmla="*/ 1592318 w 3074276"/>
                    <a:gd name="connsiteY2" fmla="*/ 338304 h 338349"/>
                    <a:gd name="connsiteX3" fmla="*/ 2577661 w 3074276"/>
                    <a:gd name="connsiteY3" fmla="*/ 15110 h 338349"/>
                    <a:gd name="connsiteX4" fmla="*/ 3074276 w 3074276"/>
                    <a:gd name="connsiteY4" fmla="*/ 22993 h 338349"/>
                    <a:gd name="connsiteX0" fmla="*/ 0 w 3074276"/>
                    <a:gd name="connsiteY0" fmla="*/ 22993 h 338349"/>
                    <a:gd name="connsiteX1" fmla="*/ 638503 w 3074276"/>
                    <a:gd name="connsiteY1" fmla="*/ 38760 h 338349"/>
                    <a:gd name="connsiteX2" fmla="*/ 1592318 w 3074276"/>
                    <a:gd name="connsiteY2" fmla="*/ 338304 h 338349"/>
                    <a:gd name="connsiteX3" fmla="*/ 2577661 w 3074276"/>
                    <a:gd name="connsiteY3" fmla="*/ 15110 h 338349"/>
                    <a:gd name="connsiteX4" fmla="*/ 3074276 w 3074276"/>
                    <a:gd name="connsiteY4" fmla="*/ 22993 h 338349"/>
                    <a:gd name="connsiteX0" fmla="*/ 0 w 3074276"/>
                    <a:gd name="connsiteY0" fmla="*/ 22993 h 338304"/>
                    <a:gd name="connsiteX1" fmla="*/ 638503 w 3074276"/>
                    <a:gd name="connsiteY1" fmla="*/ 38760 h 338304"/>
                    <a:gd name="connsiteX2" fmla="*/ 1592318 w 3074276"/>
                    <a:gd name="connsiteY2" fmla="*/ 338304 h 338304"/>
                    <a:gd name="connsiteX3" fmla="*/ 2435772 w 3074276"/>
                    <a:gd name="connsiteY3" fmla="*/ 38759 h 338304"/>
                    <a:gd name="connsiteX4" fmla="*/ 3074276 w 3074276"/>
                    <a:gd name="connsiteY4" fmla="*/ 22993 h 338304"/>
                    <a:gd name="connsiteX0" fmla="*/ 0 w 3105627"/>
                    <a:gd name="connsiteY0" fmla="*/ 37788 h 353099"/>
                    <a:gd name="connsiteX1" fmla="*/ 638503 w 3105627"/>
                    <a:gd name="connsiteY1" fmla="*/ 53555 h 353099"/>
                    <a:gd name="connsiteX2" fmla="*/ 1592318 w 3105627"/>
                    <a:gd name="connsiteY2" fmla="*/ 353099 h 353099"/>
                    <a:gd name="connsiteX3" fmla="*/ 2435772 w 3105627"/>
                    <a:gd name="connsiteY3" fmla="*/ 53554 h 353099"/>
                    <a:gd name="connsiteX4" fmla="*/ 3105627 w 3105627"/>
                    <a:gd name="connsiteY4" fmla="*/ 1212 h 353099"/>
                    <a:gd name="connsiteX0" fmla="*/ 0 w 3105627"/>
                    <a:gd name="connsiteY0" fmla="*/ 37891 h 358427"/>
                    <a:gd name="connsiteX1" fmla="*/ 638503 w 3105627"/>
                    <a:gd name="connsiteY1" fmla="*/ 53658 h 358427"/>
                    <a:gd name="connsiteX2" fmla="*/ 1571417 w 3105627"/>
                    <a:gd name="connsiteY2" fmla="*/ 358427 h 358427"/>
                    <a:gd name="connsiteX3" fmla="*/ 2435772 w 3105627"/>
                    <a:gd name="connsiteY3" fmla="*/ 53657 h 358427"/>
                    <a:gd name="connsiteX4" fmla="*/ 3105627 w 3105627"/>
                    <a:gd name="connsiteY4" fmla="*/ 1315 h 358427"/>
                    <a:gd name="connsiteX0" fmla="*/ 0 w 3105627"/>
                    <a:gd name="connsiteY0" fmla="*/ 37891 h 358427"/>
                    <a:gd name="connsiteX1" fmla="*/ 638503 w 3105627"/>
                    <a:gd name="connsiteY1" fmla="*/ 53658 h 358427"/>
                    <a:gd name="connsiteX2" fmla="*/ 1571417 w 3105627"/>
                    <a:gd name="connsiteY2" fmla="*/ 358427 h 358427"/>
                    <a:gd name="connsiteX3" fmla="*/ 2435772 w 3105627"/>
                    <a:gd name="connsiteY3" fmla="*/ 53657 h 358427"/>
                    <a:gd name="connsiteX4" fmla="*/ 3105627 w 3105627"/>
                    <a:gd name="connsiteY4" fmla="*/ 1315 h 35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5627" h="358427">
                      <a:moveTo>
                        <a:pt x="0" y="37891"/>
                      </a:moveTo>
                      <a:cubicBezTo>
                        <a:pt x="122183" y="8331"/>
                        <a:pt x="376600" y="235"/>
                        <a:pt x="638503" y="53658"/>
                      </a:cubicBezTo>
                      <a:cubicBezTo>
                        <a:pt x="900406" y="107081"/>
                        <a:pt x="1271872" y="358427"/>
                        <a:pt x="1571417" y="358427"/>
                      </a:cubicBezTo>
                      <a:cubicBezTo>
                        <a:pt x="1870962" y="358427"/>
                        <a:pt x="2180070" y="113176"/>
                        <a:pt x="2435772" y="53657"/>
                      </a:cubicBezTo>
                      <a:cubicBezTo>
                        <a:pt x="2691474" y="-5862"/>
                        <a:pt x="3057017" y="-1313"/>
                        <a:pt x="3105627" y="1315"/>
                      </a:cubicBezTo>
                    </a:path>
                  </a:pathLst>
                </a:custGeom>
                <a:noFill/>
                <a:ln w="6350" cap="flat" cmpd="sng" algn="ctr">
                  <a:solidFill>
                    <a:srgbClr val="0078D3"/>
                  </a:solidFill>
                  <a:prstDash val="solid"/>
                  <a:headEnd type="none" w="med" len="med"/>
                  <a:tailEnd type="none" w="med" len="med"/>
                </a:ln>
                <a:effectLst/>
              </p:spPr>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FFFFFF"/>
                    </a:solidFill>
                    <a:effectLst/>
                    <a:uLnTx/>
                    <a:uFillTx/>
                    <a:latin typeface="Segoe UI"/>
                    <a:ea typeface="+mn-ea"/>
                    <a:cs typeface="+mn-cs"/>
                  </a:endParaRPr>
                </a:p>
              </p:txBody>
            </p:sp>
            <p:sp>
              <p:nvSpPr>
                <p:cNvPr id="211" name="Freeform: Shape 210">
                  <a:extLst>
                    <a:ext uri="{FF2B5EF4-FFF2-40B4-BE49-F238E27FC236}">
                      <a16:creationId xmlns:a16="http://schemas.microsoft.com/office/drawing/2014/main" id="{925DF352-24CD-4F93-96FF-E5D4AF556CB7}"/>
                    </a:ext>
                  </a:extLst>
                </p:cNvPr>
                <p:cNvSpPr/>
                <p:nvPr/>
              </p:nvSpPr>
              <p:spPr bwMode="auto">
                <a:xfrm>
                  <a:off x="8368867" y="4203255"/>
                  <a:ext cx="1484928" cy="41367"/>
                </a:xfrm>
                <a:custGeom>
                  <a:avLst/>
                  <a:gdLst>
                    <a:gd name="connsiteX0" fmla="*/ 0 w 3074276"/>
                    <a:gd name="connsiteY0" fmla="*/ 37642 h 366048"/>
                    <a:gd name="connsiteX1" fmla="*/ 457200 w 3074276"/>
                    <a:gd name="connsiteY1" fmla="*/ 21877 h 366048"/>
                    <a:gd name="connsiteX2" fmla="*/ 1277007 w 3074276"/>
                    <a:gd name="connsiteY2" fmla="*/ 297773 h 366048"/>
                    <a:gd name="connsiteX3" fmla="*/ 1639614 w 3074276"/>
                    <a:gd name="connsiteY3" fmla="*/ 352953 h 366048"/>
                    <a:gd name="connsiteX4" fmla="*/ 2349062 w 3074276"/>
                    <a:gd name="connsiteY4" fmla="*/ 100704 h 366048"/>
                    <a:gd name="connsiteX5" fmla="*/ 2829910 w 3074276"/>
                    <a:gd name="connsiteY5" fmla="*/ 13994 h 366048"/>
                    <a:gd name="connsiteX6" fmla="*/ 3074276 w 3074276"/>
                    <a:gd name="connsiteY6" fmla="*/ 37642 h 366048"/>
                    <a:gd name="connsiteX0" fmla="*/ 0 w 3074276"/>
                    <a:gd name="connsiteY0" fmla="*/ 41709 h 357613"/>
                    <a:gd name="connsiteX1" fmla="*/ 457200 w 3074276"/>
                    <a:gd name="connsiteY1" fmla="*/ 25944 h 357613"/>
                    <a:gd name="connsiteX2" fmla="*/ 1639614 w 3074276"/>
                    <a:gd name="connsiteY2" fmla="*/ 357020 h 357613"/>
                    <a:gd name="connsiteX3" fmla="*/ 2349062 w 3074276"/>
                    <a:gd name="connsiteY3" fmla="*/ 104771 h 357613"/>
                    <a:gd name="connsiteX4" fmla="*/ 2829910 w 3074276"/>
                    <a:gd name="connsiteY4" fmla="*/ 18061 h 357613"/>
                    <a:gd name="connsiteX5" fmla="*/ 3074276 w 3074276"/>
                    <a:gd name="connsiteY5" fmla="*/ 41709 h 357613"/>
                    <a:gd name="connsiteX0" fmla="*/ 0 w 3074276"/>
                    <a:gd name="connsiteY0" fmla="*/ 41709 h 357613"/>
                    <a:gd name="connsiteX1" fmla="*/ 457200 w 3074276"/>
                    <a:gd name="connsiteY1" fmla="*/ 25944 h 357613"/>
                    <a:gd name="connsiteX2" fmla="*/ 1592318 w 3074276"/>
                    <a:gd name="connsiteY2" fmla="*/ 357020 h 357613"/>
                    <a:gd name="connsiteX3" fmla="*/ 2349062 w 3074276"/>
                    <a:gd name="connsiteY3" fmla="*/ 104771 h 357613"/>
                    <a:gd name="connsiteX4" fmla="*/ 2829910 w 3074276"/>
                    <a:gd name="connsiteY4" fmla="*/ 18061 h 357613"/>
                    <a:gd name="connsiteX5" fmla="*/ 3074276 w 3074276"/>
                    <a:gd name="connsiteY5" fmla="*/ 41709 h 357613"/>
                    <a:gd name="connsiteX0" fmla="*/ 0 w 3074276"/>
                    <a:gd name="connsiteY0" fmla="*/ 36330 h 352126"/>
                    <a:gd name="connsiteX1" fmla="*/ 512379 w 3074276"/>
                    <a:gd name="connsiteY1" fmla="*/ 28448 h 352126"/>
                    <a:gd name="connsiteX2" fmla="*/ 1592318 w 3074276"/>
                    <a:gd name="connsiteY2" fmla="*/ 351641 h 352126"/>
                    <a:gd name="connsiteX3" fmla="*/ 2349062 w 3074276"/>
                    <a:gd name="connsiteY3" fmla="*/ 99392 h 352126"/>
                    <a:gd name="connsiteX4" fmla="*/ 2829910 w 3074276"/>
                    <a:gd name="connsiteY4" fmla="*/ 12682 h 352126"/>
                    <a:gd name="connsiteX5" fmla="*/ 3074276 w 3074276"/>
                    <a:gd name="connsiteY5" fmla="*/ 36330 h 352126"/>
                    <a:gd name="connsiteX0" fmla="*/ 0 w 3074276"/>
                    <a:gd name="connsiteY0" fmla="*/ 36330 h 351659"/>
                    <a:gd name="connsiteX1" fmla="*/ 512379 w 3074276"/>
                    <a:gd name="connsiteY1" fmla="*/ 28448 h 351659"/>
                    <a:gd name="connsiteX2" fmla="*/ 1592318 w 3074276"/>
                    <a:gd name="connsiteY2" fmla="*/ 351641 h 351659"/>
                    <a:gd name="connsiteX3" fmla="*/ 2829910 w 3074276"/>
                    <a:gd name="connsiteY3" fmla="*/ 12682 h 351659"/>
                    <a:gd name="connsiteX4" fmla="*/ 3074276 w 3074276"/>
                    <a:gd name="connsiteY4" fmla="*/ 36330 h 351659"/>
                    <a:gd name="connsiteX0" fmla="*/ 0 w 3074276"/>
                    <a:gd name="connsiteY0" fmla="*/ 36330 h 351641"/>
                    <a:gd name="connsiteX1" fmla="*/ 512379 w 3074276"/>
                    <a:gd name="connsiteY1" fmla="*/ 28448 h 351641"/>
                    <a:gd name="connsiteX2" fmla="*/ 1592318 w 3074276"/>
                    <a:gd name="connsiteY2" fmla="*/ 351641 h 351641"/>
                    <a:gd name="connsiteX3" fmla="*/ 2577661 w 3074276"/>
                    <a:gd name="connsiteY3" fmla="*/ 28447 h 351641"/>
                    <a:gd name="connsiteX4" fmla="*/ 3074276 w 3074276"/>
                    <a:gd name="connsiteY4" fmla="*/ 36330 h 351641"/>
                    <a:gd name="connsiteX0" fmla="*/ 0 w 3074276"/>
                    <a:gd name="connsiteY0" fmla="*/ 22993 h 338349"/>
                    <a:gd name="connsiteX1" fmla="*/ 512379 w 3074276"/>
                    <a:gd name="connsiteY1" fmla="*/ 38760 h 338349"/>
                    <a:gd name="connsiteX2" fmla="*/ 1592318 w 3074276"/>
                    <a:gd name="connsiteY2" fmla="*/ 338304 h 338349"/>
                    <a:gd name="connsiteX3" fmla="*/ 2577661 w 3074276"/>
                    <a:gd name="connsiteY3" fmla="*/ 15110 h 338349"/>
                    <a:gd name="connsiteX4" fmla="*/ 3074276 w 3074276"/>
                    <a:gd name="connsiteY4" fmla="*/ 22993 h 338349"/>
                    <a:gd name="connsiteX0" fmla="*/ 0 w 3074276"/>
                    <a:gd name="connsiteY0" fmla="*/ 22993 h 338349"/>
                    <a:gd name="connsiteX1" fmla="*/ 638503 w 3074276"/>
                    <a:gd name="connsiteY1" fmla="*/ 38760 h 338349"/>
                    <a:gd name="connsiteX2" fmla="*/ 1592318 w 3074276"/>
                    <a:gd name="connsiteY2" fmla="*/ 338304 h 338349"/>
                    <a:gd name="connsiteX3" fmla="*/ 2577661 w 3074276"/>
                    <a:gd name="connsiteY3" fmla="*/ 15110 h 338349"/>
                    <a:gd name="connsiteX4" fmla="*/ 3074276 w 3074276"/>
                    <a:gd name="connsiteY4" fmla="*/ 22993 h 338349"/>
                    <a:gd name="connsiteX0" fmla="*/ 0 w 3074276"/>
                    <a:gd name="connsiteY0" fmla="*/ 22993 h 338304"/>
                    <a:gd name="connsiteX1" fmla="*/ 638503 w 3074276"/>
                    <a:gd name="connsiteY1" fmla="*/ 38760 h 338304"/>
                    <a:gd name="connsiteX2" fmla="*/ 1592318 w 3074276"/>
                    <a:gd name="connsiteY2" fmla="*/ 338304 h 338304"/>
                    <a:gd name="connsiteX3" fmla="*/ 2435772 w 3074276"/>
                    <a:gd name="connsiteY3" fmla="*/ 38759 h 338304"/>
                    <a:gd name="connsiteX4" fmla="*/ 3074276 w 3074276"/>
                    <a:gd name="connsiteY4" fmla="*/ 22993 h 338304"/>
                    <a:gd name="connsiteX0" fmla="*/ 0 w 3105627"/>
                    <a:gd name="connsiteY0" fmla="*/ 37788 h 353099"/>
                    <a:gd name="connsiteX1" fmla="*/ 638503 w 3105627"/>
                    <a:gd name="connsiteY1" fmla="*/ 53555 h 353099"/>
                    <a:gd name="connsiteX2" fmla="*/ 1592318 w 3105627"/>
                    <a:gd name="connsiteY2" fmla="*/ 353099 h 353099"/>
                    <a:gd name="connsiteX3" fmla="*/ 2435772 w 3105627"/>
                    <a:gd name="connsiteY3" fmla="*/ 53554 h 353099"/>
                    <a:gd name="connsiteX4" fmla="*/ 3105627 w 3105627"/>
                    <a:gd name="connsiteY4" fmla="*/ 1212 h 353099"/>
                    <a:gd name="connsiteX0" fmla="*/ 0 w 3105627"/>
                    <a:gd name="connsiteY0" fmla="*/ 37891 h 358427"/>
                    <a:gd name="connsiteX1" fmla="*/ 638503 w 3105627"/>
                    <a:gd name="connsiteY1" fmla="*/ 53658 h 358427"/>
                    <a:gd name="connsiteX2" fmla="*/ 1571417 w 3105627"/>
                    <a:gd name="connsiteY2" fmla="*/ 358427 h 358427"/>
                    <a:gd name="connsiteX3" fmla="*/ 2435772 w 3105627"/>
                    <a:gd name="connsiteY3" fmla="*/ 53657 h 358427"/>
                    <a:gd name="connsiteX4" fmla="*/ 3105627 w 3105627"/>
                    <a:gd name="connsiteY4" fmla="*/ 1315 h 358427"/>
                    <a:gd name="connsiteX0" fmla="*/ 0 w 3105627"/>
                    <a:gd name="connsiteY0" fmla="*/ 37891 h 358427"/>
                    <a:gd name="connsiteX1" fmla="*/ 638503 w 3105627"/>
                    <a:gd name="connsiteY1" fmla="*/ 53658 h 358427"/>
                    <a:gd name="connsiteX2" fmla="*/ 1571417 w 3105627"/>
                    <a:gd name="connsiteY2" fmla="*/ 358427 h 358427"/>
                    <a:gd name="connsiteX3" fmla="*/ 2435772 w 3105627"/>
                    <a:gd name="connsiteY3" fmla="*/ 53657 h 358427"/>
                    <a:gd name="connsiteX4" fmla="*/ 3105627 w 3105627"/>
                    <a:gd name="connsiteY4" fmla="*/ 1315 h 35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5627" h="358427">
                      <a:moveTo>
                        <a:pt x="0" y="37891"/>
                      </a:moveTo>
                      <a:cubicBezTo>
                        <a:pt x="122183" y="8331"/>
                        <a:pt x="376600" y="235"/>
                        <a:pt x="638503" y="53658"/>
                      </a:cubicBezTo>
                      <a:cubicBezTo>
                        <a:pt x="900406" y="107081"/>
                        <a:pt x="1271872" y="358427"/>
                        <a:pt x="1571417" y="358427"/>
                      </a:cubicBezTo>
                      <a:cubicBezTo>
                        <a:pt x="1870962" y="358427"/>
                        <a:pt x="2180070" y="113176"/>
                        <a:pt x="2435772" y="53657"/>
                      </a:cubicBezTo>
                      <a:cubicBezTo>
                        <a:pt x="2691474" y="-5862"/>
                        <a:pt x="3057017" y="-1313"/>
                        <a:pt x="3105627" y="1315"/>
                      </a:cubicBezTo>
                    </a:path>
                  </a:pathLst>
                </a:custGeom>
                <a:noFill/>
                <a:ln w="6350" cap="flat" cmpd="sng" algn="ctr">
                  <a:solidFill>
                    <a:srgbClr val="0078D3"/>
                  </a:solidFill>
                  <a:prstDash val="solid"/>
                  <a:headEnd type="none" w="med" len="med"/>
                  <a:tailEnd type="none" w="med" len="med"/>
                </a:ln>
                <a:effectLst/>
              </p:spPr>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FFFFFF"/>
                    </a:solidFill>
                    <a:effectLst/>
                    <a:uLnTx/>
                    <a:uFillTx/>
                    <a:latin typeface="Segoe UI"/>
                    <a:ea typeface="+mn-ea"/>
                    <a:cs typeface="+mn-cs"/>
                  </a:endParaRPr>
                </a:p>
              </p:txBody>
            </p:sp>
            <p:sp>
              <p:nvSpPr>
                <p:cNvPr id="212" name="Freeform: Shape 211">
                  <a:extLst>
                    <a:ext uri="{FF2B5EF4-FFF2-40B4-BE49-F238E27FC236}">
                      <a16:creationId xmlns:a16="http://schemas.microsoft.com/office/drawing/2014/main" id="{30375F89-75E3-4E27-9FF3-809E2D098622}"/>
                    </a:ext>
                  </a:extLst>
                </p:cNvPr>
                <p:cNvSpPr/>
                <p:nvPr/>
              </p:nvSpPr>
              <p:spPr bwMode="auto">
                <a:xfrm flipV="1">
                  <a:off x="8368867" y="4270150"/>
                  <a:ext cx="1484928" cy="41367"/>
                </a:xfrm>
                <a:custGeom>
                  <a:avLst/>
                  <a:gdLst>
                    <a:gd name="connsiteX0" fmla="*/ 0 w 3074276"/>
                    <a:gd name="connsiteY0" fmla="*/ 37642 h 366048"/>
                    <a:gd name="connsiteX1" fmla="*/ 457200 w 3074276"/>
                    <a:gd name="connsiteY1" fmla="*/ 21877 h 366048"/>
                    <a:gd name="connsiteX2" fmla="*/ 1277007 w 3074276"/>
                    <a:gd name="connsiteY2" fmla="*/ 297773 h 366048"/>
                    <a:gd name="connsiteX3" fmla="*/ 1639614 w 3074276"/>
                    <a:gd name="connsiteY3" fmla="*/ 352953 h 366048"/>
                    <a:gd name="connsiteX4" fmla="*/ 2349062 w 3074276"/>
                    <a:gd name="connsiteY4" fmla="*/ 100704 h 366048"/>
                    <a:gd name="connsiteX5" fmla="*/ 2829910 w 3074276"/>
                    <a:gd name="connsiteY5" fmla="*/ 13994 h 366048"/>
                    <a:gd name="connsiteX6" fmla="*/ 3074276 w 3074276"/>
                    <a:gd name="connsiteY6" fmla="*/ 37642 h 366048"/>
                    <a:gd name="connsiteX0" fmla="*/ 0 w 3074276"/>
                    <a:gd name="connsiteY0" fmla="*/ 41709 h 357613"/>
                    <a:gd name="connsiteX1" fmla="*/ 457200 w 3074276"/>
                    <a:gd name="connsiteY1" fmla="*/ 25944 h 357613"/>
                    <a:gd name="connsiteX2" fmla="*/ 1639614 w 3074276"/>
                    <a:gd name="connsiteY2" fmla="*/ 357020 h 357613"/>
                    <a:gd name="connsiteX3" fmla="*/ 2349062 w 3074276"/>
                    <a:gd name="connsiteY3" fmla="*/ 104771 h 357613"/>
                    <a:gd name="connsiteX4" fmla="*/ 2829910 w 3074276"/>
                    <a:gd name="connsiteY4" fmla="*/ 18061 h 357613"/>
                    <a:gd name="connsiteX5" fmla="*/ 3074276 w 3074276"/>
                    <a:gd name="connsiteY5" fmla="*/ 41709 h 357613"/>
                    <a:gd name="connsiteX0" fmla="*/ 0 w 3074276"/>
                    <a:gd name="connsiteY0" fmla="*/ 41709 h 357613"/>
                    <a:gd name="connsiteX1" fmla="*/ 457200 w 3074276"/>
                    <a:gd name="connsiteY1" fmla="*/ 25944 h 357613"/>
                    <a:gd name="connsiteX2" fmla="*/ 1592318 w 3074276"/>
                    <a:gd name="connsiteY2" fmla="*/ 357020 h 357613"/>
                    <a:gd name="connsiteX3" fmla="*/ 2349062 w 3074276"/>
                    <a:gd name="connsiteY3" fmla="*/ 104771 h 357613"/>
                    <a:gd name="connsiteX4" fmla="*/ 2829910 w 3074276"/>
                    <a:gd name="connsiteY4" fmla="*/ 18061 h 357613"/>
                    <a:gd name="connsiteX5" fmla="*/ 3074276 w 3074276"/>
                    <a:gd name="connsiteY5" fmla="*/ 41709 h 357613"/>
                    <a:gd name="connsiteX0" fmla="*/ 0 w 3074276"/>
                    <a:gd name="connsiteY0" fmla="*/ 36330 h 352126"/>
                    <a:gd name="connsiteX1" fmla="*/ 512379 w 3074276"/>
                    <a:gd name="connsiteY1" fmla="*/ 28448 h 352126"/>
                    <a:gd name="connsiteX2" fmla="*/ 1592318 w 3074276"/>
                    <a:gd name="connsiteY2" fmla="*/ 351641 h 352126"/>
                    <a:gd name="connsiteX3" fmla="*/ 2349062 w 3074276"/>
                    <a:gd name="connsiteY3" fmla="*/ 99392 h 352126"/>
                    <a:gd name="connsiteX4" fmla="*/ 2829910 w 3074276"/>
                    <a:gd name="connsiteY4" fmla="*/ 12682 h 352126"/>
                    <a:gd name="connsiteX5" fmla="*/ 3074276 w 3074276"/>
                    <a:gd name="connsiteY5" fmla="*/ 36330 h 352126"/>
                    <a:gd name="connsiteX0" fmla="*/ 0 w 3074276"/>
                    <a:gd name="connsiteY0" fmla="*/ 36330 h 351659"/>
                    <a:gd name="connsiteX1" fmla="*/ 512379 w 3074276"/>
                    <a:gd name="connsiteY1" fmla="*/ 28448 h 351659"/>
                    <a:gd name="connsiteX2" fmla="*/ 1592318 w 3074276"/>
                    <a:gd name="connsiteY2" fmla="*/ 351641 h 351659"/>
                    <a:gd name="connsiteX3" fmla="*/ 2829910 w 3074276"/>
                    <a:gd name="connsiteY3" fmla="*/ 12682 h 351659"/>
                    <a:gd name="connsiteX4" fmla="*/ 3074276 w 3074276"/>
                    <a:gd name="connsiteY4" fmla="*/ 36330 h 351659"/>
                    <a:gd name="connsiteX0" fmla="*/ 0 w 3074276"/>
                    <a:gd name="connsiteY0" fmla="*/ 36330 h 351641"/>
                    <a:gd name="connsiteX1" fmla="*/ 512379 w 3074276"/>
                    <a:gd name="connsiteY1" fmla="*/ 28448 h 351641"/>
                    <a:gd name="connsiteX2" fmla="*/ 1592318 w 3074276"/>
                    <a:gd name="connsiteY2" fmla="*/ 351641 h 351641"/>
                    <a:gd name="connsiteX3" fmla="*/ 2577661 w 3074276"/>
                    <a:gd name="connsiteY3" fmla="*/ 28447 h 351641"/>
                    <a:gd name="connsiteX4" fmla="*/ 3074276 w 3074276"/>
                    <a:gd name="connsiteY4" fmla="*/ 36330 h 351641"/>
                    <a:gd name="connsiteX0" fmla="*/ 0 w 3074276"/>
                    <a:gd name="connsiteY0" fmla="*/ 22993 h 338349"/>
                    <a:gd name="connsiteX1" fmla="*/ 512379 w 3074276"/>
                    <a:gd name="connsiteY1" fmla="*/ 38760 h 338349"/>
                    <a:gd name="connsiteX2" fmla="*/ 1592318 w 3074276"/>
                    <a:gd name="connsiteY2" fmla="*/ 338304 h 338349"/>
                    <a:gd name="connsiteX3" fmla="*/ 2577661 w 3074276"/>
                    <a:gd name="connsiteY3" fmla="*/ 15110 h 338349"/>
                    <a:gd name="connsiteX4" fmla="*/ 3074276 w 3074276"/>
                    <a:gd name="connsiteY4" fmla="*/ 22993 h 338349"/>
                    <a:gd name="connsiteX0" fmla="*/ 0 w 3074276"/>
                    <a:gd name="connsiteY0" fmla="*/ 22993 h 338349"/>
                    <a:gd name="connsiteX1" fmla="*/ 638503 w 3074276"/>
                    <a:gd name="connsiteY1" fmla="*/ 38760 h 338349"/>
                    <a:gd name="connsiteX2" fmla="*/ 1592318 w 3074276"/>
                    <a:gd name="connsiteY2" fmla="*/ 338304 h 338349"/>
                    <a:gd name="connsiteX3" fmla="*/ 2577661 w 3074276"/>
                    <a:gd name="connsiteY3" fmla="*/ 15110 h 338349"/>
                    <a:gd name="connsiteX4" fmla="*/ 3074276 w 3074276"/>
                    <a:gd name="connsiteY4" fmla="*/ 22993 h 338349"/>
                    <a:gd name="connsiteX0" fmla="*/ 0 w 3074276"/>
                    <a:gd name="connsiteY0" fmla="*/ 22993 h 338304"/>
                    <a:gd name="connsiteX1" fmla="*/ 638503 w 3074276"/>
                    <a:gd name="connsiteY1" fmla="*/ 38760 h 338304"/>
                    <a:gd name="connsiteX2" fmla="*/ 1592318 w 3074276"/>
                    <a:gd name="connsiteY2" fmla="*/ 338304 h 338304"/>
                    <a:gd name="connsiteX3" fmla="*/ 2435772 w 3074276"/>
                    <a:gd name="connsiteY3" fmla="*/ 38759 h 338304"/>
                    <a:gd name="connsiteX4" fmla="*/ 3074276 w 3074276"/>
                    <a:gd name="connsiteY4" fmla="*/ 22993 h 338304"/>
                    <a:gd name="connsiteX0" fmla="*/ 0 w 3105627"/>
                    <a:gd name="connsiteY0" fmla="*/ 37788 h 353099"/>
                    <a:gd name="connsiteX1" fmla="*/ 638503 w 3105627"/>
                    <a:gd name="connsiteY1" fmla="*/ 53555 h 353099"/>
                    <a:gd name="connsiteX2" fmla="*/ 1592318 w 3105627"/>
                    <a:gd name="connsiteY2" fmla="*/ 353099 h 353099"/>
                    <a:gd name="connsiteX3" fmla="*/ 2435772 w 3105627"/>
                    <a:gd name="connsiteY3" fmla="*/ 53554 h 353099"/>
                    <a:gd name="connsiteX4" fmla="*/ 3105627 w 3105627"/>
                    <a:gd name="connsiteY4" fmla="*/ 1212 h 353099"/>
                    <a:gd name="connsiteX0" fmla="*/ 0 w 3105627"/>
                    <a:gd name="connsiteY0" fmla="*/ 37891 h 358427"/>
                    <a:gd name="connsiteX1" fmla="*/ 638503 w 3105627"/>
                    <a:gd name="connsiteY1" fmla="*/ 53658 h 358427"/>
                    <a:gd name="connsiteX2" fmla="*/ 1571417 w 3105627"/>
                    <a:gd name="connsiteY2" fmla="*/ 358427 h 358427"/>
                    <a:gd name="connsiteX3" fmla="*/ 2435772 w 3105627"/>
                    <a:gd name="connsiteY3" fmla="*/ 53657 h 358427"/>
                    <a:gd name="connsiteX4" fmla="*/ 3105627 w 3105627"/>
                    <a:gd name="connsiteY4" fmla="*/ 1315 h 358427"/>
                    <a:gd name="connsiteX0" fmla="*/ 0 w 3105627"/>
                    <a:gd name="connsiteY0" fmla="*/ 37891 h 358427"/>
                    <a:gd name="connsiteX1" fmla="*/ 638503 w 3105627"/>
                    <a:gd name="connsiteY1" fmla="*/ 53658 h 358427"/>
                    <a:gd name="connsiteX2" fmla="*/ 1571417 w 3105627"/>
                    <a:gd name="connsiteY2" fmla="*/ 358427 h 358427"/>
                    <a:gd name="connsiteX3" fmla="*/ 2435772 w 3105627"/>
                    <a:gd name="connsiteY3" fmla="*/ 53657 h 358427"/>
                    <a:gd name="connsiteX4" fmla="*/ 3105627 w 3105627"/>
                    <a:gd name="connsiteY4" fmla="*/ 1315 h 35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5627" h="358427">
                      <a:moveTo>
                        <a:pt x="0" y="37891"/>
                      </a:moveTo>
                      <a:cubicBezTo>
                        <a:pt x="122183" y="8331"/>
                        <a:pt x="376600" y="235"/>
                        <a:pt x="638503" y="53658"/>
                      </a:cubicBezTo>
                      <a:cubicBezTo>
                        <a:pt x="900406" y="107081"/>
                        <a:pt x="1271872" y="358427"/>
                        <a:pt x="1571417" y="358427"/>
                      </a:cubicBezTo>
                      <a:cubicBezTo>
                        <a:pt x="1870962" y="358427"/>
                        <a:pt x="2180070" y="113176"/>
                        <a:pt x="2435772" y="53657"/>
                      </a:cubicBezTo>
                      <a:cubicBezTo>
                        <a:pt x="2691474" y="-5862"/>
                        <a:pt x="3057017" y="-1313"/>
                        <a:pt x="3105627" y="1315"/>
                      </a:cubicBezTo>
                    </a:path>
                  </a:pathLst>
                </a:custGeom>
                <a:noFill/>
                <a:ln w="6350" cap="flat" cmpd="sng" algn="ctr">
                  <a:solidFill>
                    <a:srgbClr val="0078D3"/>
                  </a:solidFill>
                  <a:prstDash val="solid"/>
                  <a:headEnd type="none" w="med" len="med"/>
                  <a:tailEnd type="none" w="med" len="med"/>
                </a:ln>
                <a:effectLst/>
              </p:spPr>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FFFFFF"/>
                    </a:solidFill>
                    <a:effectLst/>
                    <a:uLnTx/>
                    <a:uFillTx/>
                    <a:latin typeface="Segoe UI"/>
                    <a:ea typeface="+mn-ea"/>
                    <a:cs typeface="+mn-cs"/>
                  </a:endParaRPr>
                </a:p>
              </p:txBody>
            </p:sp>
            <p:sp>
              <p:nvSpPr>
                <p:cNvPr id="213" name="Isosceles Triangle 212">
                  <a:extLst>
                    <a:ext uri="{FF2B5EF4-FFF2-40B4-BE49-F238E27FC236}">
                      <a16:creationId xmlns:a16="http://schemas.microsoft.com/office/drawing/2014/main" id="{F53EEC8B-C7AA-4309-B096-520180021BE5}"/>
                    </a:ext>
                  </a:extLst>
                </p:cNvPr>
                <p:cNvSpPr/>
                <p:nvPr/>
              </p:nvSpPr>
              <p:spPr bwMode="auto">
                <a:xfrm rot="5400000">
                  <a:off x="9813708" y="4092876"/>
                  <a:ext cx="58782" cy="37830"/>
                </a:xfrm>
                <a:prstGeom prst="triangle">
                  <a:avLst/>
                </a:prstGeom>
                <a:solidFill>
                  <a:srgbClr val="0078D3"/>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4" name="Isosceles Triangle 213">
                  <a:extLst>
                    <a:ext uri="{FF2B5EF4-FFF2-40B4-BE49-F238E27FC236}">
                      <a16:creationId xmlns:a16="http://schemas.microsoft.com/office/drawing/2014/main" id="{47201EFE-2398-4B43-A2C0-1C31A3E21D02}"/>
                    </a:ext>
                  </a:extLst>
                </p:cNvPr>
                <p:cNvSpPr/>
                <p:nvPr/>
              </p:nvSpPr>
              <p:spPr bwMode="auto">
                <a:xfrm rot="5400000">
                  <a:off x="9816402" y="4181645"/>
                  <a:ext cx="58782" cy="37830"/>
                </a:xfrm>
                <a:prstGeom prst="triangle">
                  <a:avLst/>
                </a:prstGeom>
                <a:solidFill>
                  <a:srgbClr val="0078D3"/>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5" name="Isosceles Triangle 214">
                  <a:extLst>
                    <a:ext uri="{FF2B5EF4-FFF2-40B4-BE49-F238E27FC236}">
                      <a16:creationId xmlns:a16="http://schemas.microsoft.com/office/drawing/2014/main" id="{050A4219-59B0-4E23-83E2-8B996863F8B2}"/>
                    </a:ext>
                  </a:extLst>
                </p:cNvPr>
                <p:cNvSpPr/>
                <p:nvPr/>
              </p:nvSpPr>
              <p:spPr bwMode="auto">
                <a:xfrm rot="5400000">
                  <a:off x="9816401" y="4292559"/>
                  <a:ext cx="58782" cy="37830"/>
                </a:xfrm>
                <a:prstGeom prst="triangle">
                  <a:avLst/>
                </a:prstGeom>
                <a:solidFill>
                  <a:srgbClr val="0078D3"/>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6" name="Isosceles Triangle 215">
                  <a:extLst>
                    <a:ext uri="{FF2B5EF4-FFF2-40B4-BE49-F238E27FC236}">
                      <a16:creationId xmlns:a16="http://schemas.microsoft.com/office/drawing/2014/main" id="{BA1A299F-2776-43DC-B26E-C33F557D0DA0}"/>
                    </a:ext>
                  </a:extLst>
                </p:cNvPr>
                <p:cNvSpPr/>
                <p:nvPr/>
              </p:nvSpPr>
              <p:spPr bwMode="auto">
                <a:xfrm rot="5400000">
                  <a:off x="9816401" y="4384922"/>
                  <a:ext cx="58782" cy="37830"/>
                </a:xfrm>
                <a:prstGeom prst="triangle">
                  <a:avLst/>
                </a:prstGeom>
                <a:solidFill>
                  <a:srgbClr val="0078D3"/>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7" name="Arrow: Right 216">
                  <a:extLst>
                    <a:ext uri="{FF2B5EF4-FFF2-40B4-BE49-F238E27FC236}">
                      <a16:creationId xmlns:a16="http://schemas.microsoft.com/office/drawing/2014/main" id="{A194C736-1AA8-4FBC-90A5-D49F54602A2A}"/>
                    </a:ext>
                  </a:extLst>
                </p:cNvPr>
                <p:cNvSpPr/>
                <p:nvPr/>
              </p:nvSpPr>
              <p:spPr bwMode="auto">
                <a:xfrm>
                  <a:off x="8980017" y="4009146"/>
                  <a:ext cx="262629" cy="88814"/>
                </a:xfrm>
                <a:prstGeom prst="rightArrow">
                  <a:avLst/>
                </a:prstGeom>
                <a:solidFill>
                  <a:srgbClr val="0078D3"/>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8" name="Isosceles Triangle 217">
                  <a:extLst>
                    <a:ext uri="{FF2B5EF4-FFF2-40B4-BE49-F238E27FC236}">
                      <a16:creationId xmlns:a16="http://schemas.microsoft.com/office/drawing/2014/main" id="{3E4A6922-687A-4741-BBDD-C3FF1F4DBBDE}"/>
                    </a:ext>
                  </a:extLst>
                </p:cNvPr>
                <p:cNvSpPr/>
                <p:nvPr/>
              </p:nvSpPr>
              <p:spPr bwMode="auto">
                <a:xfrm rot="5400000">
                  <a:off x="8470099" y="4096603"/>
                  <a:ext cx="58782" cy="37830"/>
                </a:xfrm>
                <a:prstGeom prst="triangle">
                  <a:avLst/>
                </a:prstGeom>
                <a:solidFill>
                  <a:srgbClr val="0078D3"/>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9" name="Isosceles Triangle 218">
                  <a:extLst>
                    <a:ext uri="{FF2B5EF4-FFF2-40B4-BE49-F238E27FC236}">
                      <a16:creationId xmlns:a16="http://schemas.microsoft.com/office/drawing/2014/main" id="{C5335639-175E-473B-B22C-76118227A369}"/>
                    </a:ext>
                  </a:extLst>
                </p:cNvPr>
                <p:cNvSpPr/>
                <p:nvPr/>
              </p:nvSpPr>
              <p:spPr bwMode="auto">
                <a:xfrm rot="5400000">
                  <a:off x="8472793" y="4185372"/>
                  <a:ext cx="58782" cy="37830"/>
                </a:xfrm>
                <a:prstGeom prst="triangle">
                  <a:avLst/>
                </a:prstGeom>
                <a:solidFill>
                  <a:srgbClr val="0078D3"/>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0" name="Isosceles Triangle 219">
                  <a:extLst>
                    <a:ext uri="{FF2B5EF4-FFF2-40B4-BE49-F238E27FC236}">
                      <a16:creationId xmlns:a16="http://schemas.microsoft.com/office/drawing/2014/main" id="{272AE233-3B89-4CC7-BF2A-4CA6595C4D71}"/>
                    </a:ext>
                  </a:extLst>
                </p:cNvPr>
                <p:cNvSpPr/>
                <p:nvPr/>
              </p:nvSpPr>
              <p:spPr bwMode="auto">
                <a:xfrm rot="5400000">
                  <a:off x="8472793" y="4290075"/>
                  <a:ext cx="58782" cy="37830"/>
                </a:xfrm>
                <a:prstGeom prst="triangle">
                  <a:avLst/>
                </a:prstGeom>
                <a:solidFill>
                  <a:srgbClr val="0078D3"/>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1" name="Isosceles Triangle 220">
                  <a:extLst>
                    <a:ext uri="{FF2B5EF4-FFF2-40B4-BE49-F238E27FC236}">
                      <a16:creationId xmlns:a16="http://schemas.microsoft.com/office/drawing/2014/main" id="{77329A83-775D-435A-80C0-4136C928D46E}"/>
                    </a:ext>
                  </a:extLst>
                </p:cNvPr>
                <p:cNvSpPr/>
                <p:nvPr/>
              </p:nvSpPr>
              <p:spPr bwMode="auto">
                <a:xfrm rot="5400000">
                  <a:off x="8472792" y="4379954"/>
                  <a:ext cx="58782" cy="37830"/>
                </a:xfrm>
                <a:prstGeom prst="triangle">
                  <a:avLst/>
                </a:prstGeom>
                <a:solidFill>
                  <a:srgbClr val="0078D3"/>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71" name="Group 170">
                <a:extLst>
                  <a:ext uri="{FF2B5EF4-FFF2-40B4-BE49-F238E27FC236}">
                    <a16:creationId xmlns:a16="http://schemas.microsoft.com/office/drawing/2014/main" id="{F91E29A1-0C06-405C-90B2-7E94CA4FA66A}"/>
                  </a:ext>
                </a:extLst>
              </p:cNvPr>
              <p:cNvGrpSpPr/>
              <p:nvPr/>
            </p:nvGrpSpPr>
            <p:grpSpPr>
              <a:xfrm>
                <a:off x="7024770" y="3832755"/>
                <a:ext cx="863478" cy="289655"/>
                <a:chOff x="8368867" y="4006496"/>
                <a:chExt cx="1495841" cy="501781"/>
              </a:xfrm>
            </p:grpSpPr>
            <p:sp>
              <p:nvSpPr>
                <p:cNvPr id="192" name="Freeform: Shape 191">
                  <a:extLst>
                    <a:ext uri="{FF2B5EF4-FFF2-40B4-BE49-F238E27FC236}">
                      <a16:creationId xmlns:a16="http://schemas.microsoft.com/office/drawing/2014/main" id="{02980FD7-C8E9-4D5A-AD5E-FA77E48AC63B}"/>
                    </a:ext>
                  </a:extLst>
                </p:cNvPr>
                <p:cNvSpPr/>
                <p:nvPr/>
              </p:nvSpPr>
              <p:spPr bwMode="auto">
                <a:xfrm>
                  <a:off x="8368867" y="4006496"/>
                  <a:ext cx="1484928" cy="171379"/>
                </a:xfrm>
                <a:custGeom>
                  <a:avLst/>
                  <a:gdLst>
                    <a:gd name="connsiteX0" fmla="*/ 0 w 3074276"/>
                    <a:gd name="connsiteY0" fmla="*/ 37642 h 366048"/>
                    <a:gd name="connsiteX1" fmla="*/ 457200 w 3074276"/>
                    <a:gd name="connsiteY1" fmla="*/ 21877 h 366048"/>
                    <a:gd name="connsiteX2" fmla="*/ 1277007 w 3074276"/>
                    <a:gd name="connsiteY2" fmla="*/ 297773 h 366048"/>
                    <a:gd name="connsiteX3" fmla="*/ 1639614 w 3074276"/>
                    <a:gd name="connsiteY3" fmla="*/ 352953 h 366048"/>
                    <a:gd name="connsiteX4" fmla="*/ 2349062 w 3074276"/>
                    <a:gd name="connsiteY4" fmla="*/ 100704 h 366048"/>
                    <a:gd name="connsiteX5" fmla="*/ 2829910 w 3074276"/>
                    <a:gd name="connsiteY5" fmla="*/ 13994 h 366048"/>
                    <a:gd name="connsiteX6" fmla="*/ 3074276 w 3074276"/>
                    <a:gd name="connsiteY6" fmla="*/ 37642 h 366048"/>
                    <a:gd name="connsiteX0" fmla="*/ 0 w 3074276"/>
                    <a:gd name="connsiteY0" fmla="*/ 41709 h 357613"/>
                    <a:gd name="connsiteX1" fmla="*/ 457200 w 3074276"/>
                    <a:gd name="connsiteY1" fmla="*/ 25944 h 357613"/>
                    <a:gd name="connsiteX2" fmla="*/ 1639614 w 3074276"/>
                    <a:gd name="connsiteY2" fmla="*/ 357020 h 357613"/>
                    <a:gd name="connsiteX3" fmla="*/ 2349062 w 3074276"/>
                    <a:gd name="connsiteY3" fmla="*/ 104771 h 357613"/>
                    <a:gd name="connsiteX4" fmla="*/ 2829910 w 3074276"/>
                    <a:gd name="connsiteY4" fmla="*/ 18061 h 357613"/>
                    <a:gd name="connsiteX5" fmla="*/ 3074276 w 3074276"/>
                    <a:gd name="connsiteY5" fmla="*/ 41709 h 357613"/>
                    <a:gd name="connsiteX0" fmla="*/ 0 w 3074276"/>
                    <a:gd name="connsiteY0" fmla="*/ 41709 h 357613"/>
                    <a:gd name="connsiteX1" fmla="*/ 457200 w 3074276"/>
                    <a:gd name="connsiteY1" fmla="*/ 25944 h 357613"/>
                    <a:gd name="connsiteX2" fmla="*/ 1592318 w 3074276"/>
                    <a:gd name="connsiteY2" fmla="*/ 357020 h 357613"/>
                    <a:gd name="connsiteX3" fmla="*/ 2349062 w 3074276"/>
                    <a:gd name="connsiteY3" fmla="*/ 104771 h 357613"/>
                    <a:gd name="connsiteX4" fmla="*/ 2829910 w 3074276"/>
                    <a:gd name="connsiteY4" fmla="*/ 18061 h 357613"/>
                    <a:gd name="connsiteX5" fmla="*/ 3074276 w 3074276"/>
                    <a:gd name="connsiteY5" fmla="*/ 41709 h 357613"/>
                    <a:gd name="connsiteX0" fmla="*/ 0 w 3074276"/>
                    <a:gd name="connsiteY0" fmla="*/ 36330 h 352126"/>
                    <a:gd name="connsiteX1" fmla="*/ 512379 w 3074276"/>
                    <a:gd name="connsiteY1" fmla="*/ 28448 h 352126"/>
                    <a:gd name="connsiteX2" fmla="*/ 1592318 w 3074276"/>
                    <a:gd name="connsiteY2" fmla="*/ 351641 h 352126"/>
                    <a:gd name="connsiteX3" fmla="*/ 2349062 w 3074276"/>
                    <a:gd name="connsiteY3" fmla="*/ 99392 h 352126"/>
                    <a:gd name="connsiteX4" fmla="*/ 2829910 w 3074276"/>
                    <a:gd name="connsiteY4" fmla="*/ 12682 h 352126"/>
                    <a:gd name="connsiteX5" fmla="*/ 3074276 w 3074276"/>
                    <a:gd name="connsiteY5" fmla="*/ 36330 h 352126"/>
                    <a:gd name="connsiteX0" fmla="*/ 0 w 3074276"/>
                    <a:gd name="connsiteY0" fmla="*/ 36330 h 351659"/>
                    <a:gd name="connsiteX1" fmla="*/ 512379 w 3074276"/>
                    <a:gd name="connsiteY1" fmla="*/ 28448 h 351659"/>
                    <a:gd name="connsiteX2" fmla="*/ 1592318 w 3074276"/>
                    <a:gd name="connsiteY2" fmla="*/ 351641 h 351659"/>
                    <a:gd name="connsiteX3" fmla="*/ 2829910 w 3074276"/>
                    <a:gd name="connsiteY3" fmla="*/ 12682 h 351659"/>
                    <a:gd name="connsiteX4" fmla="*/ 3074276 w 3074276"/>
                    <a:gd name="connsiteY4" fmla="*/ 36330 h 351659"/>
                    <a:gd name="connsiteX0" fmla="*/ 0 w 3074276"/>
                    <a:gd name="connsiteY0" fmla="*/ 36330 h 351641"/>
                    <a:gd name="connsiteX1" fmla="*/ 512379 w 3074276"/>
                    <a:gd name="connsiteY1" fmla="*/ 28448 h 351641"/>
                    <a:gd name="connsiteX2" fmla="*/ 1592318 w 3074276"/>
                    <a:gd name="connsiteY2" fmla="*/ 351641 h 351641"/>
                    <a:gd name="connsiteX3" fmla="*/ 2577661 w 3074276"/>
                    <a:gd name="connsiteY3" fmla="*/ 28447 h 351641"/>
                    <a:gd name="connsiteX4" fmla="*/ 3074276 w 3074276"/>
                    <a:gd name="connsiteY4" fmla="*/ 36330 h 351641"/>
                    <a:gd name="connsiteX0" fmla="*/ 0 w 3074276"/>
                    <a:gd name="connsiteY0" fmla="*/ 22993 h 338349"/>
                    <a:gd name="connsiteX1" fmla="*/ 512379 w 3074276"/>
                    <a:gd name="connsiteY1" fmla="*/ 38760 h 338349"/>
                    <a:gd name="connsiteX2" fmla="*/ 1592318 w 3074276"/>
                    <a:gd name="connsiteY2" fmla="*/ 338304 h 338349"/>
                    <a:gd name="connsiteX3" fmla="*/ 2577661 w 3074276"/>
                    <a:gd name="connsiteY3" fmla="*/ 15110 h 338349"/>
                    <a:gd name="connsiteX4" fmla="*/ 3074276 w 3074276"/>
                    <a:gd name="connsiteY4" fmla="*/ 22993 h 338349"/>
                    <a:gd name="connsiteX0" fmla="*/ 0 w 3074276"/>
                    <a:gd name="connsiteY0" fmla="*/ 22993 h 338349"/>
                    <a:gd name="connsiteX1" fmla="*/ 638503 w 3074276"/>
                    <a:gd name="connsiteY1" fmla="*/ 38760 h 338349"/>
                    <a:gd name="connsiteX2" fmla="*/ 1592318 w 3074276"/>
                    <a:gd name="connsiteY2" fmla="*/ 338304 h 338349"/>
                    <a:gd name="connsiteX3" fmla="*/ 2577661 w 3074276"/>
                    <a:gd name="connsiteY3" fmla="*/ 15110 h 338349"/>
                    <a:gd name="connsiteX4" fmla="*/ 3074276 w 3074276"/>
                    <a:gd name="connsiteY4" fmla="*/ 22993 h 338349"/>
                    <a:gd name="connsiteX0" fmla="*/ 0 w 3074276"/>
                    <a:gd name="connsiteY0" fmla="*/ 22993 h 338304"/>
                    <a:gd name="connsiteX1" fmla="*/ 638503 w 3074276"/>
                    <a:gd name="connsiteY1" fmla="*/ 38760 h 338304"/>
                    <a:gd name="connsiteX2" fmla="*/ 1592318 w 3074276"/>
                    <a:gd name="connsiteY2" fmla="*/ 338304 h 338304"/>
                    <a:gd name="connsiteX3" fmla="*/ 2435772 w 3074276"/>
                    <a:gd name="connsiteY3" fmla="*/ 38759 h 338304"/>
                    <a:gd name="connsiteX4" fmla="*/ 3074276 w 3074276"/>
                    <a:gd name="connsiteY4" fmla="*/ 22993 h 338304"/>
                    <a:gd name="connsiteX0" fmla="*/ 0 w 3105627"/>
                    <a:gd name="connsiteY0" fmla="*/ 37788 h 353099"/>
                    <a:gd name="connsiteX1" fmla="*/ 638503 w 3105627"/>
                    <a:gd name="connsiteY1" fmla="*/ 53555 h 353099"/>
                    <a:gd name="connsiteX2" fmla="*/ 1592318 w 3105627"/>
                    <a:gd name="connsiteY2" fmla="*/ 353099 h 353099"/>
                    <a:gd name="connsiteX3" fmla="*/ 2435772 w 3105627"/>
                    <a:gd name="connsiteY3" fmla="*/ 53554 h 353099"/>
                    <a:gd name="connsiteX4" fmla="*/ 3105627 w 3105627"/>
                    <a:gd name="connsiteY4" fmla="*/ 1212 h 353099"/>
                    <a:gd name="connsiteX0" fmla="*/ 0 w 3105627"/>
                    <a:gd name="connsiteY0" fmla="*/ 37891 h 358427"/>
                    <a:gd name="connsiteX1" fmla="*/ 638503 w 3105627"/>
                    <a:gd name="connsiteY1" fmla="*/ 53658 h 358427"/>
                    <a:gd name="connsiteX2" fmla="*/ 1571417 w 3105627"/>
                    <a:gd name="connsiteY2" fmla="*/ 358427 h 358427"/>
                    <a:gd name="connsiteX3" fmla="*/ 2435772 w 3105627"/>
                    <a:gd name="connsiteY3" fmla="*/ 53657 h 358427"/>
                    <a:gd name="connsiteX4" fmla="*/ 3105627 w 3105627"/>
                    <a:gd name="connsiteY4" fmla="*/ 1315 h 358427"/>
                    <a:gd name="connsiteX0" fmla="*/ 0 w 3105627"/>
                    <a:gd name="connsiteY0" fmla="*/ 37891 h 358427"/>
                    <a:gd name="connsiteX1" fmla="*/ 638503 w 3105627"/>
                    <a:gd name="connsiteY1" fmla="*/ 53658 h 358427"/>
                    <a:gd name="connsiteX2" fmla="*/ 1571417 w 3105627"/>
                    <a:gd name="connsiteY2" fmla="*/ 358427 h 358427"/>
                    <a:gd name="connsiteX3" fmla="*/ 2435772 w 3105627"/>
                    <a:gd name="connsiteY3" fmla="*/ 53657 h 358427"/>
                    <a:gd name="connsiteX4" fmla="*/ 3105627 w 3105627"/>
                    <a:gd name="connsiteY4" fmla="*/ 1315 h 35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5627" h="358427">
                      <a:moveTo>
                        <a:pt x="0" y="37891"/>
                      </a:moveTo>
                      <a:cubicBezTo>
                        <a:pt x="122183" y="8331"/>
                        <a:pt x="376600" y="235"/>
                        <a:pt x="638503" y="53658"/>
                      </a:cubicBezTo>
                      <a:cubicBezTo>
                        <a:pt x="900406" y="107081"/>
                        <a:pt x="1271872" y="358427"/>
                        <a:pt x="1571417" y="358427"/>
                      </a:cubicBezTo>
                      <a:cubicBezTo>
                        <a:pt x="1870962" y="358427"/>
                        <a:pt x="2180070" y="113176"/>
                        <a:pt x="2435772" y="53657"/>
                      </a:cubicBezTo>
                      <a:cubicBezTo>
                        <a:pt x="2691474" y="-5862"/>
                        <a:pt x="3057017" y="-1313"/>
                        <a:pt x="3105627" y="1315"/>
                      </a:cubicBezTo>
                    </a:path>
                  </a:pathLst>
                </a:custGeom>
                <a:noFill/>
                <a:ln w="19050" cap="flat" cmpd="sng" algn="ctr">
                  <a:solidFill>
                    <a:srgbClr val="0078D3"/>
                  </a:solidFill>
                  <a:prstDash val="solid"/>
                  <a:headEnd type="none" w="med" len="med"/>
                  <a:tailEnd type="none" w="med" len="med"/>
                </a:ln>
                <a:effectLst/>
              </p:spPr>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FFFFFF"/>
                    </a:solidFill>
                    <a:effectLst/>
                    <a:uLnTx/>
                    <a:uFillTx/>
                    <a:latin typeface="Segoe UI"/>
                    <a:ea typeface="+mn-ea"/>
                    <a:cs typeface="+mn-cs"/>
                  </a:endParaRPr>
                </a:p>
              </p:txBody>
            </p:sp>
            <p:sp>
              <p:nvSpPr>
                <p:cNvPr id="193" name="Freeform: Shape 192">
                  <a:extLst>
                    <a:ext uri="{FF2B5EF4-FFF2-40B4-BE49-F238E27FC236}">
                      <a16:creationId xmlns:a16="http://schemas.microsoft.com/office/drawing/2014/main" id="{DD5194FE-8D6C-4F4E-A37D-D0296EA9201B}"/>
                    </a:ext>
                  </a:extLst>
                </p:cNvPr>
                <p:cNvSpPr/>
                <p:nvPr/>
              </p:nvSpPr>
              <p:spPr bwMode="auto">
                <a:xfrm flipV="1">
                  <a:off x="8368867" y="4336898"/>
                  <a:ext cx="1484928" cy="171379"/>
                </a:xfrm>
                <a:custGeom>
                  <a:avLst/>
                  <a:gdLst>
                    <a:gd name="connsiteX0" fmla="*/ 0 w 3074276"/>
                    <a:gd name="connsiteY0" fmla="*/ 37642 h 366048"/>
                    <a:gd name="connsiteX1" fmla="*/ 457200 w 3074276"/>
                    <a:gd name="connsiteY1" fmla="*/ 21877 h 366048"/>
                    <a:gd name="connsiteX2" fmla="*/ 1277007 w 3074276"/>
                    <a:gd name="connsiteY2" fmla="*/ 297773 h 366048"/>
                    <a:gd name="connsiteX3" fmla="*/ 1639614 w 3074276"/>
                    <a:gd name="connsiteY3" fmla="*/ 352953 h 366048"/>
                    <a:gd name="connsiteX4" fmla="*/ 2349062 w 3074276"/>
                    <a:gd name="connsiteY4" fmla="*/ 100704 h 366048"/>
                    <a:gd name="connsiteX5" fmla="*/ 2829910 w 3074276"/>
                    <a:gd name="connsiteY5" fmla="*/ 13994 h 366048"/>
                    <a:gd name="connsiteX6" fmla="*/ 3074276 w 3074276"/>
                    <a:gd name="connsiteY6" fmla="*/ 37642 h 366048"/>
                    <a:gd name="connsiteX0" fmla="*/ 0 w 3074276"/>
                    <a:gd name="connsiteY0" fmla="*/ 41709 h 357613"/>
                    <a:gd name="connsiteX1" fmla="*/ 457200 w 3074276"/>
                    <a:gd name="connsiteY1" fmla="*/ 25944 h 357613"/>
                    <a:gd name="connsiteX2" fmla="*/ 1639614 w 3074276"/>
                    <a:gd name="connsiteY2" fmla="*/ 357020 h 357613"/>
                    <a:gd name="connsiteX3" fmla="*/ 2349062 w 3074276"/>
                    <a:gd name="connsiteY3" fmla="*/ 104771 h 357613"/>
                    <a:gd name="connsiteX4" fmla="*/ 2829910 w 3074276"/>
                    <a:gd name="connsiteY4" fmla="*/ 18061 h 357613"/>
                    <a:gd name="connsiteX5" fmla="*/ 3074276 w 3074276"/>
                    <a:gd name="connsiteY5" fmla="*/ 41709 h 357613"/>
                    <a:gd name="connsiteX0" fmla="*/ 0 w 3074276"/>
                    <a:gd name="connsiteY0" fmla="*/ 41709 h 357613"/>
                    <a:gd name="connsiteX1" fmla="*/ 457200 w 3074276"/>
                    <a:gd name="connsiteY1" fmla="*/ 25944 h 357613"/>
                    <a:gd name="connsiteX2" fmla="*/ 1592318 w 3074276"/>
                    <a:gd name="connsiteY2" fmla="*/ 357020 h 357613"/>
                    <a:gd name="connsiteX3" fmla="*/ 2349062 w 3074276"/>
                    <a:gd name="connsiteY3" fmla="*/ 104771 h 357613"/>
                    <a:gd name="connsiteX4" fmla="*/ 2829910 w 3074276"/>
                    <a:gd name="connsiteY4" fmla="*/ 18061 h 357613"/>
                    <a:gd name="connsiteX5" fmla="*/ 3074276 w 3074276"/>
                    <a:gd name="connsiteY5" fmla="*/ 41709 h 357613"/>
                    <a:gd name="connsiteX0" fmla="*/ 0 w 3074276"/>
                    <a:gd name="connsiteY0" fmla="*/ 36330 h 352126"/>
                    <a:gd name="connsiteX1" fmla="*/ 512379 w 3074276"/>
                    <a:gd name="connsiteY1" fmla="*/ 28448 h 352126"/>
                    <a:gd name="connsiteX2" fmla="*/ 1592318 w 3074276"/>
                    <a:gd name="connsiteY2" fmla="*/ 351641 h 352126"/>
                    <a:gd name="connsiteX3" fmla="*/ 2349062 w 3074276"/>
                    <a:gd name="connsiteY3" fmla="*/ 99392 h 352126"/>
                    <a:gd name="connsiteX4" fmla="*/ 2829910 w 3074276"/>
                    <a:gd name="connsiteY4" fmla="*/ 12682 h 352126"/>
                    <a:gd name="connsiteX5" fmla="*/ 3074276 w 3074276"/>
                    <a:gd name="connsiteY5" fmla="*/ 36330 h 352126"/>
                    <a:gd name="connsiteX0" fmla="*/ 0 w 3074276"/>
                    <a:gd name="connsiteY0" fmla="*/ 36330 h 351659"/>
                    <a:gd name="connsiteX1" fmla="*/ 512379 w 3074276"/>
                    <a:gd name="connsiteY1" fmla="*/ 28448 h 351659"/>
                    <a:gd name="connsiteX2" fmla="*/ 1592318 w 3074276"/>
                    <a:gd name="connsiteY2" fmla="*/ 351641 h 351659"/>
                    <a:gd name="connsiteX3" fmla="*/ 2829910 w 3074276"/>
                    <a:gd name="connsiteY3" fmla="*/ 12682 h 351659"/>
                    <a:gd name="connsiteX4" fmla="*/ 3074276 w 3074276"/>
                    <a:gd name="connsiteY4" fmla="*/ 36330 h 351659"/>
                    <a:gd name="connsiteX0" fmla="*/ 0 w 3074276"/>
                    <a:gd name="connsiteY0" fmla="*/ 36330 h 351641"/>
                    <a:gd name="connsiteX1" fmla="*/ 512379 w 3074276"/>
                    <a:gd name="connsiteY1" fmla="*/ 28448 h 351641"/>
                    <a:gd name="connsiteX2" fmla="*/ 1592318 w 3074276"/>
                    <a:gd name="connsiteY2" fmla="*/ 351641 h 351641"/>
                    <a:gd name="connsiteX3" fmla="*/ 2577661 w 3074276"/>
                    <a:gd name="connsiteY3" fmla="*/ 28447 h 351641"/>
                    <a:gd name="connsiteX4" fmla="*/ 3074276 w 3074276"/>
                    <a:gd name="connsiteY4" fmla="*/ 36330 h 351641"/>
                    <a:gd name="connsiteX0" fmla="*/ 0 w 3074276"/>
                    <a:gd name="connsiteY0" fmla="*/ 22993 h 338349"/>
                    <a:gd name="connsiteX1" fmla="*/ 512379 w 3074276"/>
                    <a:gd name="connsiteY1" fmla="*/ 38760 h 338349"/>
                    <a:gd name="connsiteX2" fmla="*/ 1592318 w 3074276"/>
                    <a:gd name="connsiteY2" fmla="*/ 338304 h 338349"/>
                    <a:gd name="connsiteX3" fmla="*/ 2577661 w 3074276"/>
                    <a:gd name="connsiteY3" fmla="*/ 15110 h 338349"/>
                    <a:gd name="connsiteX4" fmla="*/ 3074276 w 3074276"/>
                    <a:gd name="connsiteY4" fmla="*/ 22993 h 338349"/>
                    <a:gd name="connsiteX0" fmla="*/ 0 w 3074276"/>
                    <a:gd name="connsiteY0" fmla="*/ 22993 h 338349"/>
                    <a:gd name="connsiteX1" fmla="*/ 638503 w 3074276"/>
                    <a:gd name="connsiteY1" fmla="*/ 38760 h 338349"/>
                    <a:gd name="connsiteX2" fmla="*/ 1592318 w 3074276"/>
                    <a:gd name="connsiteY2" fmla="*/ 338304 h 338349"/>
                    <a:gd name="connsiteX3" fmla="*/ 2577661 w 3074276"/>
                    <a:gd name="connsiteY3" fmla="*/ 15110 h 338349"/>
                    <a:gd name="connsiteX4" fmla="*/ 3074276 w 3074276"/>
                    <a:gd name="connsiteY4" fmla="*/ 22993 h 338349"/>
                    <a:gd name="connsiteX0" fmla="*/ 0 w 3074276"/>
                    <a:gd name="connsiteY0" fmla="*/ 22993 h 338304"/>
                    <a:gd name="connsiteX1" fmla="*/ 638503 w 3074276"/>
                    <a:gd name="connsiteY1" fmla="*/ 38760 h 338304"/>
                    <a:gd name="connsiteX2" fmla="*/ 1592318 w 3074276"/>
                    <a:gd name="connsiteY2" fmla="*/ 338304 h 338304"/>
                    <a:gd name="connsiteX3" fmla="*/ 2435772 w 3074276"/>
                    <a:gd name="connsiteY3" fmla="*/ 38759 h 338304"/>
                    <a:gd name="connsiteX4" fmla="*/ 3074276 w 3074276"/>
                    <a:gd name="connsiteY4" fmla="*/ 22993 h 338304"/>
                    <a:gd name="connsiteX0" fmla="*/ 0 w 3105627"/>
                    <a:gd name="connsiteY0" fmla="*/ 37788 h 353099"/>
                    <a:gd name="connsiteX1" fmla="*/ 638503 w 3105627"/>
                    <a:gd name="connsiteY1" fmla="*/ 53555 h 353099"/>
                    <a:gd name="connsiteX2" fmla="*/ 1592318 w 3105627"/>
                    <a:gd name="connsiteY2" fmla="*/ 353099 h 353099"/>
                    <a:gd name="connsiteX3" fmla="*/ 2435772 w 3105627"/>
                    <a:gd name="connsiteY3" fmla="*/ 53554 h 353099"/>
                    <a:gd name="connsiteX4" fmla="*/ 3105627 w 3105627"/>
                    <a:gd name="connsiteY4" fmla="*/ 1212 h 353099"/>
                    <a:gd name="connsiteX0" fmla="*/ 0 w 3105627"/>
                    <a:gd name="connsiteY0" fmla="*/ 37891 h 358427"/>
                    <a:gd name="connsiteX1" fmla="*/ 638503 w 3105627"/>
                    <a:gd name="connsiteY1" fmla="*/ 53658 h 358427"/>
                    <a:gd name="connsiteX2" fmla="*/ 1571417 w 3105627"/>
                    <a:gd name="connsiteY2" fmla="*/ 358427 h 358427"/>
                    <a:gd name="connsiteX3" fmla="*/ 2435772 w 3105627"/>
                    <a:gd name="connsiteY3" fmla="*/ 53657 h 358427"/>
                    <a:gd name="connsiteX4" fmla="*/ 3105627 w 3105627"/>
                    <a:gd name="connsiteY4" fmla="*/ 1315 h 358427"/>
                    <a:gd name="connsiteX0" fmla="*/ 0 w 3105627"/>
                    <a:gd name="connsiteY0" fmla="*/ 37891 h 358427"/>
                    <a:gd name="connsiteX1" fmla="*/ 638503 w 3105627"/>
                    <a:gd name="connsiteY1" fmla="*/ 53658 h 358427"/>
                    <a:gd name="connsiteX2" fmla="*/ 1571417 w 3105627"/>
                    <a:gd name="connsiteY2" fmla="*/ 358427 h 358427"/>
                    <a:gd name="connsiteX3" fmla="*/ 2435772 w 3105627"/>
                    <a:gd name="connsiteY3" fmla="*/ 53657 h 358427"/>
                    <a:gd name="connsiteX4" fmla="*/ 3105627 w 3105627"/>
                    <a:gd name="connsiteY4" fmla="*/ 1315 h 35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5627" h="358427">
                      <a:moveTo>
                        <a:pt x="0" y="37891"/>
                      </a:moveTo>
                      <a:cubicBezTo>
                        <a:pt x="122183" y="8331"/>
                        <a:pt x="376600" y="235"/>
                        <a:pt x="638503" y="53658"/>
                      </a:cubicBezTo>
                      <a:cubicBezTo>
                        <a:pt x="900406" y="107081"/>
                        <a:pt x="1271872" y="358427"/>
                        <a:pt x="1571417" y="358427"/>
                      </a:cubicBezTo>
                      <a:cubicBezTo>
                        <a:pt x="1870962" y="358427"/>
                        <a:pt x="2180070" y="113176"/>
                        <a:pt x="2435772" y="53657"/>
                      </a:cubicBezTo>
                      <a:cubicBezTo>
                        <a:pt x="2691474" y="-5862"/>
                        <a:pt x="3057017" y="-1313"/>
                        <a:pt x="3105627" y="1315"/>
                      </a:cubicBezTo>
                    </a:path>
                  </a:pathLst>
                </a:custGeom>
                <a:noFill/>
                <a:ln w="19050" cap="flat" cmpd="sng" algn="ctr">
                  <a:solidFill>
                    <a:srgbClr val="0078D3"/>
                  </a:solidFill>
                  <a:prstDash val="solid"/>
                  <a:headEnd type="none" w="med" len="med"/>
                  <a:tailEnd type="none" w="med" len="med"/>
                </a:ln>
                <a:effectLst/>
              </p:spPr>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FFFFFF"/>
                    </a:solidFill>
                    <a:effectLst/>
                    <a:uLnTx/>
                    <a:uFillTx/>
                    <a:latin typeface="Segoe UI"/>
                    <a:ea typeface="+mn-ea"/>
                    <a:cs typeface="+mn-cs"/>
                  </a:endParaRPr>
                </a:p>
              </p:txBody>
            </p:sp>
            <p:sp>
              <p:nvSpPr>
                <p:cNvPr id="194" name="Freeform: Shape 193">
                  <a:extLst>
                    <a:ext uri="{FF2B5EF4-FFF2-40B4-BE49-F238E27FC236}">
                      <a16:creationId xmlns:a16="http://schemas.microsoft.com/office/drawing/2014/main" id="{2550DB16-3F36-4C12-A29F-BD4DFCA21960}"/>
                    </a:ext>
                  </a:extLst>
                </p:cNvPr>
                <p:cNvSpPr/>
                <p:nvPr/>
              </p:nvSpPr>
              <p:spPr bwMode="auto">
                <a:xfrm flipV="1">
                  <a:off x="8368867" y="4303731"/>
                  <a:ext cx="1484928" cy="99251"/>
                </a:xfrm>
                <a:custGeom>
                  <a:avLst/>
                  <a:gdLst>
                    <a:gd name="connsiteX0" fmla="*/ 0 w 3074276"/>
                    <a:gd name="connsiteY0" fmla="*/ 37642 h 366048"/>
                    <a:gd name="connsiteX1" fmla="*/ 457200 w 3074276"/>
                    <a:gd name="connsiteY1" fmla="*/ 21877 h 366048"/>
                    <a:gd name="connsiteX2" fmla="*/ 1277007 w 3074276"/>
                    <a:gd name="connsiteY2" fmla="*/ 297773 h 366048"/>
                    <a:gd name="connsiteX3" fmla="*/ 1639614 w 3074276"/>
                    <a:gd name="connsiteY3" fmla="*/ 352953 h 366048"/>
                    <a:gd name="connsiteX4" fmla="*/ 2349062 w 3074276"/>
                    <a:gd name="connsiteY4" fmla="*/ 100704 h 366048"/>
                    <a:gd name="connsiteX5" fmla="*/ 2829910 w 3074276"/>
                    <a:gd name="connsiteY5" fmla="*/ 13994 h 366048"/>
                    <a:gd name="connsiteX6" fmla="*/ 3074276 w 3074276"/>
                    <a:gd name="connsiteY6" fmla="*/ 37642 h 366048"/>
                    <a:gd name="connsiteX0" fmla="*/ 0 w 3074276"/>
                    <a:gd name="connsiteY0" fmla="*/ 41709 h 357613"/>
                    <a:gd name="connsiteX1" fmla="*/ 457200 w 3074276"/>
                    <a:gd name="connsiteY1" fmla="*/ 25944 h 357613"/>
                    <a:gd name="connsiteX2" fmla="*/ 1639614 w 3074276"/>
                    <a:gd name="connsiteY2" fmla="*/ 357020 h 357613"/>
                    <a:gd name="connsiteX3" fmla="*/ 2349062 w 3074276"/>
                    <a:gd name="connsiteY3" fmla="*/ 104771 h 357613"/>
                    <a:gd name="connsiteX4" fmla="*/ 2829910 w 3074276"/>
                    <a:gd name="connsiteY4" fmla="*/ 18061 h 357613"/>
                    <a:gd name="connsiteX5" fmla="*/ 3074276 w 3074276"/>
                    <a:gd name="connsiteY5" fmla="*/ 41709 h 357613"/>
                    <a:gd name="connsiteX0" fmla="*/ 0 w 3074276"/>
                    <a:gd name="connsiteY0" fmla="*/ 41709 h 357613"/>
                    <a:gd name="connsiteX1" fmla="*/ 457200 w 3074276"/>
                    <a:gd name="connsiteY1" fmla="*/ 25944 h 357613"/>
                    <a:gd name="connsiteX2" fmla="*/ 1592318 w 3074276"/>
                    <a:gd name="connsiteY2" fmla="*/ 357020 h 357613"/>
                    <a:gd name="connsiteX3" fmla="*/ 2349062 w 3074276"/>
                    <a:gd name="connsiteY3" fmla="*/ 104771 h 357613"/>
                    <a:gd name="connsiteX4" fmla="*/ 2829910 w 3074276"/>
                    <a:gd name="connsiteY4" fmla="*/ 18061 h 357613"/>
                    <a:gd name="connsiteX5" fmla="*/ 3074276 w 3074276"/>
                    <a:gd name="connsiteY5" fmla="*/ 41709 h 357613"/>
                    <a:gd name="connsiteX0" fmla="*/ 0 w 3074276"/>
                    <a:gd name="connsiteY0" fmla="*/ 36330 h 352126"/>
                    <a:gd name="connsiteX1" fmla="*/ 512379 w 3074276"/>
                    <a:gd name="connsiteY1" fmla="*/ 28448 h 352126"/>
                    <a:gd name="connsiteX2" fmla="*/ 1592318 w 3074276"/>
                    <a:gd name="connsiteY2" fmla="*/ 351641 h 352126"/>
                    <a:gd name="connsiteX3" fmla="*/ 2349062 w 3074276"/>
                    <a:gd name="connsiteY3" fmla="*/ 99392 h 352126"/>
                    <a:gd name="connsiteX4" fmla="*/ 2829910 w 3074276"/>
                    <a:gd name="connsiteY4" fmla="*/ 12682 h 352126"/>
                    <a:gd name="connsiteX5" fmla="*/ 3074276 w 3074276"/>
                    <a:gd name="connsiteY5" fmla="*/ 36330 h 352126"/>
                    <a:gd name="connsiteX0" fmla="*/ 0 w 3074276"/>
                    <a:gd name="connsiteY0" fmla="*/ 36330 h 351659"/>
                    <a:gd name="connsiteX1" fmla="*/ 512379 w 3074276"/>
                    <a:gd name="connsiteY1" fmla="*/ 28448 h 351659"/>
                    <a:gd name="connsiteX2" fmla="*/ 1592318 w 3074276"/>
                    <a:gd name="connsiteY2" fmla="*/ 351641 h 351659"/>
                    <a:gd name="connsiteX3" fmla="*/ 2829910 w 3074276"/>
                    <a:gd name="connsiteY3" fmla="*/ 12682 h 351659"/>
                    <a:gd name="connsiteX4" fmla="*/ 3074276 w 3074276"/>
                    <a:gd name="connsiteY4" fmla="*/ 36330 h 351659"/>
                    <a:gd name="connsiteX0" fmla="*/ 0 w 3074276"/>
                    <a:gd name="connsiteY0" fmla="*/ 36330 h 351641"/>
                    <a:gd name="connsiteX1" fmla="*/ 512379 w 3074276"/>
                    <a:gd name="connsiteY1" fmla="*/ 28448 h 351641"/>
                    <a:gd name="connsiteX2" fmla="*/ 1592318 w 3074276"/>
                    <a:gd name="connsiteY2" fmla="*/ 351641 h 351641"/>
                    <a:gd name="connsiteX3" fmla="*/ 2577661 w 3074276"/>
                    <a:gd name="connsiteY3" fmla="*/ 28447 h 351641"/>
                    <a:gd name="connsiteX4" fmla="*/ 3074276 w 3074276"/>
                    <a:gd name="connsiteY4" fmla="*/ 36330 h 351641"/>
                    <a:gd name="connsiteX0" fmla="*/ 0 w 3074276"/>
                    <a:gd name="connsiteY0" fmla="*/ 22993 h 338349"/>
                    <a:gd name="connsiteX1" fmla="*/ 512379 w 3074276"/>
                    <a:gd name="connsiteY1" fmla="*/ 38760 h 338349"/>
                    <a:gd name="connsiteX2" fmla="*/ 1592318 w 3074276"/>
                    <a:gd name="connsiteY2" fmla="*/ 338304 h 338349"/>
                    <a:gd name="connsiteX3" fmla="*/ 2577661 w 3074276"/>
                    <a:gd name="connsiteY3" fmla="*/ 15110 h 338349"/>
                    <a:gd name="connsiteX4" fmla="*/ 3074276 w 3074276"/>
                    <a:gd name="connsiteY4" fmla="*/ 22993 h 338349"/>
                    <a:gd name="connsiteX0" fmla="*/ 0 w 3074276"/>
                    <a:gd name="connsiteY0" fmla="*/ 22993 h 338349"/>
                    <a:gd name="connsiteX1" fmla="*/ 638503 w 3074276"/>
                    <a:gd name="connsiteY1" fmla="*/ 38760 h 338349"/>
                    <a:gd name="connsiteX2" fmla="*/ 1592318 w 3074276"/>
                    <a:gd name="connsiteY2" fmla="*/ 338304 h 338349"/>
                    <a:gd name="connsiteX3" fmla="*/ 2577661 w 3074276"/>
                    <a:gd name="connsiteY3" fmla="*/ 15110 h 338349"/>
                    <a:gd name="connsiteX4" fmla="*/ 3074276 w 3074276"/>
                    <a:gd name="connsiteY4" fmla="*/ 22993 h 338349"/>
                    <a:gd name="connsiteX0" fmla="*/ 0 w 3074276"/>
                    <a:gd name="connsiteY0" fmla="*/ 22993 h 338304"/>
                    <a:gd name="connsiteX1" fmla="*/ 638503 w 3074276"/>
                    <a:gd name="connsiteY1" fmla="*/ 38760 h 338304"/>
                    <a:gd name="connsiteX2" fmla="*/ 1592318 w 3074276"/>
                    <a:gd name="connsiteY2" fmla="*/ 338304 h 338304"/>
                    <a:gd name="connsiteX3" fmla="*/ 2435772 w 3074276"/>
                    <a:gd name="connsiteY3" fmla="*/ 38759 h 338304"/>
                    <a:gd name="connsiteX4" fmla="*/ 3074276 w 3074276"/>
                    <a:gd name="connsiteY4" fmla="*/ 22993 h 338304"/>
                    <a:gd name="connsiteX0" fmla="*/ 0 w 3105627"/>
                    <a:gd name="connsiteY0" fmla="*/ 37788 h 353099"/>
                    <a:gd name="connsiteX1" fmla="*/ 638503 w 3105627"/>
                    <a:gd name="connsiteY1" fmla="*/ 53555 h 353099"/>
                    <a:gd name="connsiteX2" fmla="*/ 1592318 w 3105627"/>
                    <a:gd name="connsiteY2" fmla="*/ 353099 h 353099"/>
                    <a:gd name="connsiteX3" fmla="*/ 2435772 w 3105627"/>
                    <a:gd name="connsiteY3" fmla="*/ 53554 h 353099"/>
                    <a:gd name="connsiteX4" fmla="*/ 3105627 w 3105627"/>
                    <a:gd name="connsiteY4" fmla="*/ 1212 h 353099"/>
                    <a:gd name="connsiteX0" fmla="*/ 0 w 3105627"/>
                    <a:gd name="connsiteY0" fmla="*/ 37891 h 358427"/>
                    <a:gd name="connsiteX1" fmla="*/ 638503 w 3105627"/>
                    <a:gd name="connsiteY1" fmla="*/ 53658 h 358427"/>
                    <a:gd name="connsiteX2" fmla="*/ 1571417 w 3105627"/>
                    <a:gd name="connsiteY2" fmla="*/ 358427 h 358427"/>
                    <a:gd name="connsiteX3" fmla="*/ 2435772 w 3105627"/>
                    <a:gd name="connsiteY3" fmla="*/ 53657 h 358427"/>
                    <a:gd name="connsiteX4" fmla="*/ 3105627 w 3105627"/>
                    <a:gd name="connsiteY4" fmla="*/ 1315 h 358427"/>
                    <a:gd name="connsiteX0" fmla="*/ 0 w 3105627"/>
                    <a:gd name="connsiteY0" fmla="*/ 37891 h 358427"/>
                    <a:gd name="connsiteX1" fmla="*/ 638503 w 3105627"/>
                    <a:gd name="connsiteY1" fmla="*/ 53658 h 358427"/>
                    <a:gd name="connsiteX2" fmla="*/ 1571417 w 3105627"/>
                    <a:gd name="connsiteY2" fmla="*/ 358427 h 358427"/>
                    <a:gd name="connsiteX3" fmla="*/ 2435772 w 3105627"/>
                    <a:gd name="connsiteY3" fmla="*/ 53657 h 358427"/>
                    <a:gd name="connsiteX4" fmla="*/ 3105627 w 3105627"/>
                    <a:gd name="connsiteY4" fmla="*/ 1315 h 35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5627" h="358427">
                      <a:moveTo>
                        <a:pt x="0" y="37891"/>
                      </a:moveTo>
                      <a:cubicBezTo>
                        <a:pt x="122183" y="8331"/>
                        <a:pt x="376600" y="235"/>
                        <a:pt x="638503" y="53658"/>
                      </a:cubicBezTo>
                      <a:cubicBezTo>
                        <a:pt x="900406" y="107081"/>
                        <a:pt x="1271872" y="358427"/>
                        <a:pt x="1571417" y="358427"/>
                      </a:cubicBezTo>
                      <a:cubicBezTo>
                        <a:pt x="1870962" y="358427"/>
                        <a:pt x="2180070" y="113176"/>
                        <a:pt x="2435772" y="53657"/>
                      </a:cubicBezTo>
                      <a:cubicBezTo>
                        <a:pt x="2691474" y="-5862"/>
                        <a:pt x="3057017" y="-1313"/>
                        <a:pt x="3105627" y="1315"/>
                      </a:cubicBezTo>
                    </a:path>
                  </a:pathLst>
                </a:custGeom>
                <a:noFill/>
                <a:ln w="6350" cap="flat" cmpd="sng" algn="ctr">
                  <a:solidFill>
                    <a:srgbClr val="0078D3"/>
                  </a:solidFill>
                  <a:prstDash val="solid"/>
                  <a:headEnd type="none" w="med" len="med"/>
                  <a:tailEnd type="none" w="med" len="med"/>
                </a:ln>
                <a:effectLst/>
              </p:spPr>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FFFFFF"/>
                    </a:solidFill>
                    <a:effectLst/>
                    <a:uLnTx/>
                    <a:uFillTx/>
                    <a:latin typeface="Segoe UI"/>
                    <a:ea typeface="+mn-ea"/>
                    <a:cs typeface="+mn-cs"/>
                  </a:endParaRPr>
                </a:p>
              </p:txBody>
            </p:sp>
            <p:sp>
              <p:nvSpPr>
                <p:cNvPr id="195" name="Freeform: Shape 194">
                  <a:extLst>
                    <a:ext uri="{FF2B5EF4-FFF2-40B4-BE49-F238E27FC236}">
                      <a16:creationId xmlns:a16="http://schemas.microsoft.com/office/drawing/2014/main" id="{10C0FBBC-BDFE-40D5-B811-ADBBEFD7828F}"/>
                    </a:ext>
                  </a:extLst>
                </p:cNvPr>
                <p:cNvSpPr/>
                <p:nvPr/>
              </p:nvSpPr>
              <p:spPr bwMode="auto">
                <a:xfrm>
                  <a:off x="8368867" y="4111791"/>
                  <a:ext cx="1484928" cy="99251"/>
                </a:xfrm>
                <a:custGeom>
                  <a:avLst/>
                  <a:gdLst>
                    <a:gd name="connsiteX0" fmla="*/ 0 w 3074276"/>
                    <a:gd name="connsiteY0" fmla="*/ 37642 h 366048"/>
                    <a:gd name="connsiteX1" fmla="*/ 457200 w 3074276"/>
                    <a:gd name="connsiteY1" fmla="*/ 21877 h 366048"/>
                    <a:gd name="connsiteX2" fmla="*/ 1277007 w 3074276"/>
                    <a:gd name="connsiteY2" fmla="*/ 297773 h 366048"/>
                    <a:gd name="connsiteX3" fmla="*/ 1639614 w 3074276"/>
                    <a:gd name="connsiteY3" fmla="*/ 352953 h 366048"/>
                    <a:gd name="connsiteX4" fmla="*/ 2349062 w 3074276"/>
                    <a:gd name="connsiteY4" fmla="*/ 100704 h 366048"/>
                    <a:gd name="connsiteX5" fmla="*/ 2829910 w 3074276"/>
                    <a:gd name="connsiteY5" fmla="*/ 13994 h 366048"/>
                    <a:gd name="connsiteX6" fmla="*/ 3074276 w 3074276"/>
                    <a:gd name="connsiteY6" fmla="*/ 37642 h 366048"/>
                    <a:gd name="connsiteX0" fmla="*/ 0 w 3074276"/>
                    <a:gd name="connsiteY0" fmla="*/ 41709 h 357613"/>
                    <a:gd name="connsiteX1" fmla="*/ 457200 w 3074276"/>
                    <a:gd name="connsiteY1" fmla="*/ 25944 h 357613"/>
                    <a:gd name="connsiteX2" fmla="*/ 1639614 w 3074276"/>
                    <a:gd name="connsiteY2" fmla="*/ 357020 h 357613"/>
                    <a:gd name="connsiteX3" fmla="*/ 2349062 w 3074276"/>
                    <a:gd name="connsiteY3" fmla="*/ 104771 h 357613"/>
                    <a:gd name="connsiteX4" fmla="*/ 2829910 w 3074276"/>
                    <a:gd name="connsiteY4" fmla="*/ 18061 h 357613"/>
                    <a:gd name="connsiteX5" fmla="*/ 3074276 w 3074276"/>
                    <a:gd name="connsiteY5" fmla="*/ 41709 h 357613"/>
                    <a:gd name="connsiteX0" fmla="*/ 0 w 3074276"/>
                    <a:gd name="connsiteY0" fmla="*/ 41709 h 357613"/>
                    <a:gd name="connsiteX1" fmla="*/ 457200 w 3074276"/>
                    <a:gd name="connsiteY1" fmla="*/ 25944 h 357613"/>
                    <a:gd name="connsiteX2" fmla="*/ 1592318 w 3074276"/>
                    <a:gd name="connsiteY2" fmla="*/ 357020 h 357613"/>
                    <a:gd name="connsiteX3" fmla="*/ 2349062 w 3074276"/>
                    <a:gd name="connsiteY3" fmla="*/ 104771 h 357613"/>
                    <a:gd name="connsiteX4" fmla="*/ 2829910 w 3074276"/>
                    <a:gd name="connsiteY4" fmla="*/ 18061 h 357613"/>
                    <a:gd name="connsiteX5" fmla="*/ 3074276 w 3074276"/>
                    <a:gd name="connsiteY5" fmla="*/ 41709 h 357613"/>
                    <a:gd name="connsiteX0" fmla="*/ 0 w 3074276"/>
                    <a:gd name="connsiteY0" fmla="*/ 36330 h 352126"/>
                    <a:gd name="connsiteX1" fmla="*/ 512379 w 3074276"/>
                    <a:gd name="connsiteY1" fmla="*/ 28448 h 352126"/>
                    <a:gd name="connsiteX2" fmla="*/ 1592318 w 3074276"/>
                    <a:gd name="connsiteY2" fmla="*/ 351641 h 352126"/>
                    <a:gd name="connsiteX3" fmla="*/ 2349062 w 3074276"/>
                    <a:gd name="connsiteY3" fmla="*/ 99392 h 352126"/>
                    <a:gd name="connsiteX4" fmla="*/ 2829910 w 3074276"/>
                    <a:gd name="connsiteY4" fmla="*/ 12682 h 352126"/>
                    <a:gd name="connsiteX5" fmla="*/ 3074276 w 3074276"/>
                    <a:gd name="connsiteY5" fmla="*/ 36330 h 352126"/>
                    <a:gd name="connsiteX0" fmla="*/ 0 w 3074276"/>
                    <a:gd name="connsiteY0" fmla="*/ 36330 h 351659"/>
                    <a:gd name="connsiteX1" fmla="*/ 512379 w 3074276"/>
                    <a:gd name="connsiteY1" fmla="*/ 28448 h 351659"/>
                    <a:gd name="connsiteX2" fmla="*/ 1592318 w 3074276"/>
                    <a:gd name="connsiteY2" fmla="*/ 351641 h 351659"/>
                    <a:gd name="connsiteX3" fmla="*/ 2829910 w 3074276"/>
                    <a:gd name="connsiteY3" fmla="*/ 12682 h 351659"/>
                    <a:gd name="connsiteX4" fmla="*/ 3074276 w 3074276"/>
                    <a:gd name="connsiteY4" fmla="*/ 36330 h 351659"/>
                    <a:gd name="connsiteX0" fmla="*/ 0 w 3074276"/>
                    <a:gd name="connsiteY0" fmla="*/ 36330 h 351641"/>
                    <a:gd name="connsiteX1" fmla="*/ 512379 w 3074276"/>
                    <a:gd name="connsiteY1" fmla="*/ 28448 h 351641"/>
                    <a:gd name="connsiteX2" fmla="*/ 1592318 w 3074276"/>
                    <a:gd name="connsiteY2" fmla="*/ 351641 h 351641"/>
                    <a:gd name="connsiteX3" fmla="*/ 2577661 w 3074276"/>
                    <a:gd name="connsiteY3" fmla="*/ 28447 h 351641"/>
                    <a:gd name="connsiteX4" fmla="*/ 3074276 w 3074276"/>
                    <a:gd name="connsiteY4" fmla="*/ 36330 h 351641"/>
                    <a:gd name="connsiteX0" fmla="*/ 0 w 3074276"/>
                    <a:gd name="connsiteY0" fmla="*/ 22993 h 338349"/>
                    <a:gd name="connsiteX1" fmla="*/ 512379 w 3074276"/>
                    <a:gd name="connsiteY1" fmla="*/ 38760 h 338349"/>
                    <a:gd name="connsiteX2" fmla="*/ 1592318 w 3074276"/>
                    <a:gd name="connsiteY2" fmla="*/ 338304 h 338349"/>
                    <a:gd name="connsiteX3" fmla="*/ 2577661 w 3074276"/>
                    <a:gd name="connsiteY3" fmla="*/ 15110 h 338349"/>
                    <a:gd name="connsiteX4" fmla="*/ 3074276 w 3074276"/>
                    <a:gd name="connsiteY4" fmla="*/ 22993 h 338349"/>
                    <a:gd name="connsiteX0" fmla="*/ 0 w 3074276"/>
                    <a:gd name="connsiteY0" fmla="*/ 22993 h 338349"/>
                    <a:gd name="connsiteX1" fmla="*/ 638503 w 3074276"/>
                    <a:gd name="connsiteY1" fmla="*/ 38760 h 338349"/>
                    <a:gd name="connsiteX2" fmla="*/ 1592318 w 3074276"/>
                    <a:gd name="connsiteY2" fmla="*/ 338304 h 338349"/>
                    <a:gd name="connsiteX3" fmla="*/ 2577661 w 3074276"/>
                    <a:gd name="connsiteY3" fmla="*/ 15110 h 338349"/>
                    <a:gd name="connsiteX4" fmla="*/ 3074276 w 3074276"/>
                    <a:gd name="connsiteY4" fmla="*/ 22993 h 338349"/>
                    <a:gd name="connsiteX0" fmla="*/ 0 w 3074276"/>
                    <a:gd name="connsiteY0" fmla="*/ 22993 h 338304"/>
                    <a:gd name="connsiteX1" fmla="*/ 638503 w 3074276"/>
                    <a:gd name="connsiteY1" fmla="*/ 38760 h 338304"/>
                    <a:gd name="connsiteX2" fmla="*/ 1592318 w 3074276"/>
                    <a:gd name="connsiteY2" fmla="*/ 338304 h 338304"/>
                    <a:gd name="connsiteX3" fmla="*/ 2435772 w 3074276"/>
                    <a:gd name="connsiteY3" fmla="*/ 38759 h 338304"/>
                    <a:gd name="connsiteX4" fmla="*/ 3074276 w 3074276"/>
                    <a:gd name="connsiteY4" fmla="*/ 22993 h 338304"/>
                    <a:gd name="connsiteX0" fmla="*/ 0 w 3105627"/>
                    <a:gd name="connsiteY0" fmla="*/ 37788 h 353099"/>
                    <a:gd name="connsiteX1" fmla="*/ 638503 w 3105627"/>
                    <a:gd name="connsiteY1" fmla="*/ 53555 h 353099"/>
                    <a:gd name="connsiteX2" fmla="*/ 1592318 w 3105627"/>
                    <a:gd name="connsiteY2" fmla="*/ 353099 h 353099"/>
                    <a:gd name="connsiteX3" fmla="*/ 2435772 w 3105627"/>
                    <a:gd name="connsiteY3" fmla="*/ 53554 h 353099"/>
                    <a:gd name="connsiteX4" fmla="*/ 3105627 w 3105627"/>
                    <a:gd name="connsiteY4" fmla="*/ 1212 h 353099"/>
                    <a:gd name="connsiteX0" fmla="*/ 0 w 3105627"/>
                    <a:gd name="connsiteY0" fmla="*/ 37891 h 358427"/>
                    <a:gd name="connsiteX1" fmla="*/ 638503 w 3105627"/>
                    <a:gd name="connsiteY1" fmla="*/ 53658 h 358427"/>
                    <a:gd name="connsiteX2" fmla="*/ 1571417 w 3105627"/>
                    <a:gd name="connsiteY2" fmla="*/ 358427 h 358427"/>
                    <a:gd name="connsiteX3" fmla="*/ 2435772 w 3105627"/>
                    <a:gd name="connsiteY3" fmla="*/ 53657 h 358427"/>
                    <a:gd name="connsiteX4" fmla="*/ 3105627 w 3105627"/>
                    <a:gd name="connsiteY4" fmla="*/ 1315 h 358427"/>
                    <a:gd name="connsiteX0" fmla="*/ 0 w 3105627"/>
                    <a:gd name="connsiteY0" fmla="*/ 37891 h 358427"/>
                    <a:gd name="connsiteX1" fmla="*/ 638503 w 3105627"/>
                    <a:gd name="connsiteY1" fmla="*/ 53658 h 358427"/>
                    <a:gd name="connsiteX2" fmla="*/ 1571417 w 3105627"/>
                    <a:gd name="connsiteY2" fmla="*/ 358427 h 358427"/>
                    <a:gd name="connsiteX3" fmla="*/ 2435772 w 3105627"/>
                    <a:gd name="connsiteY3" fmla="*/ 53657 h 358427"/>
                    <a:gd name="connsiteX4" fmla="*/ 3105627 w 3105627"/>
                    <a:gd name="connsiteY4" fmla="*/ 1315 h 35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5627" h="358427">
                      <a:moveTo>
                        <a:pt x="0" y="37891"/>
                      </a:moveTo>
                      <a:cubicBezTo>
                        <a:pt x="122183" y="8331"/>
                        <a:pt x="376600" y="235"/>
                        <a:pt x="638503" y="53658"/>
                      </a:cubicBezTo>
                      <a:cubicBezTo>
                        <a:pt x="900406" y="107081"/>
                        <a:pt x="1271872" y="358427"/>
                        <a:pt x="1571417" y="358427"/>
                      </a:cubicBezTo>
                      <a:cubicBezTo>
                        <a:pt x="1870962" y="358427"/>
                        <a:pt x="2180070" y="113176"/>
                        <a:pt x="2435772" y="53657"/>
                      </a:cubicBezTo>
                      <a:cubicBezTo>
                        <a:pt x="2691474" y="-5862"/>
                        <a:pt x="3057017" y="-1313"/>
                        <a:pt x="3105627" y="1315"/>
                      </a:cubicBezTo>
                    </a:path>
                  </a:pathLst>
                </a:custGeom>
                <a:noFill/>
                <a:ln w="6350" cap="flat" cmpd="sng" algn="ctr">
                  <a:solidFill>
                    <a:srgbClr val="0078D3"/>
                  </a:solidFill>
                  <a:prstDash val="solid"/>
                  <a:headEnd type="none" w="med" len="med"/>
                  <a:tailEnd type="none" w="med" len="med"/>
                </a:ln>
                <a:effectLst/>
              </p:spPr>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FFFFFF"/>
                    </a:solidFill>
                    <a:effectLst/>
                    <a:uLnTx/>
                    <a:uFillTx/>
                    <a:latin typeface="Segoe UI"/>
                    <a:ea typeface="+mn-ea"/>
                    <a:cs typeface="+mn-cs"/>
                  </a:endParaRPr>
                </a:p>
              </p:txBody>
            </p:sp>
            <p:sp>
              <p:nvSpPr>
                <p:cNvPr id="196" name="Freeform: Shape 195">
                  <a:extLst>
                    <a:ext uri="{FF2B5EF4-FFF2-40B4-BE49-F238E27FC236}">
                      <a16:creationId xmlns:a16="http://schemas.microsoft.com/office/drawing/2014/main" id="{9422FEBC-9B6E-435D-A257-558806DAA053}"/>
                    </a:ext>
                  </a:extLst>
                </p:cNvPr>
                <p:cNvSpPr/>
                <p:nvPr/>
              </p:nvSpPr>
              <p:spPr bwMode="auto">
                <a:xfrm>
                  <a:off x="8368867" y="4203255"/>
                  <a:ext cx="1484928" cy="41367"/>
                </a:xfrm>
                <a:custGeom>
                  <a:avLst/>
                  <a:gdLst>
                    <a:gd name="connsiteX0" fmla="*/ 0 w 3074276"/>
                    <a:gd name="connsiteY0" fmla="*/ 37642 h 366048"/>
                    <a:gd name="connsiteX1" fmla="*/ 457200 w 3074276"/>
                    <a:gd name="connsiteY1" fmla="*/ 21877 h 366048"/>
                    <a:gd name="connsiteX2" fmla="*/ 1277007 w 3074276"/>
                    <a:gd name="connsiteY2" fmla="*/ 297773 h 366048"/>
                    <a:gd name="connsiteX3" fmla="*/ 1639614 w 3074276"/>
                    <a:gd name="connsiteY3" fmla="*/ 352953 h 366048"/>
                    <a:gd name="connsiteX4" fmla="*/ 2349062 w 3074276"/>
                    <a:gd name="connsiteY4" fmla="*/ 100704 h 366048"/>
                    <a:gd name="connsiteX5" fmla="*/ 2829910 w 3074276"/>
                    <a:gd name="connsiteY5" fmla="*/ 13994 h 366048"/>
                    <a:gd name="connsiteX6" fmla="*/ 3074276 w 3074276"/>
                    <a:gd name="connsiteY6" fmla="*/ 37642 h 366048"/>
                    <a:gd name="connsiteX0" fmla="*/ 0 w 3074276"/>
                    <a:gd name="connsiteY0" fmla="*/ 41709 h 357613"/>
                    <a:gd name="connsiteX1" fmla="*/ 457200 w 3074276"/>
                    <a:gd name="connsiteY1" fmla="*/ 25944 h 357613"/>
                    <a:gd name="connsiteX2" fmla="*/ 1639614 w 3074276"/>
                    <a:gd name="connsiteY2" fmla="*/ 357020 h 357613"/>
                    <a:gd name="connsiteX3" fmla="*/ 2349062 w 3074276"/>
                    <a:gd name="connsiteY3" fmla="*/ 104771 h 357613"/>
                    <a:gd name="connsiteX4" fmla="*/ 2829910 w 3074276"/>
                    <a:gd name="connsiteY4" fmla="*/ 18061 h 357613"/>
                    <a:gd name="connsiteX5" fmla="*/ 3074276 w 3074276"/>
                    <a:gd name="connsiteY5" fmla="*/ 41709 h 357613"/>
                    <a:gd name="connsiteX0" fmla="*/ 0 w 3074276"/>
                    <a:gd name="connsiteY0" fmla="*/ 41709 h 357613"/>
                    <a:gd name="connsiteX1" fmla="*/ 457200 w 3074276"/>
                    <a:gd name="connsiteY1" fmla="*/ 25944 h 357613"/>
                    <a:gd name="connsiteX2" fmla="*/ 1592318 w 3074276"/>
                    <a:gd name="connsiteY2" fmla="*/ 357020 h 357613"/>
                    <a:gd name="connsiteX3" fmla="*/ 2349062 w 3074276"/>
                    <a:gd name="connsiteY3" fmla="*/ 104771 h 357613"/>
                    <a:gd name="connsiteX4" fmla="*/ 2829910 w 3074276"/>
                    <a:gd name="connsiteY4" fmla="*/ 18061 h 357613"/>
                    <a:gd name="connsiteX5" fmla="*/ 3074276 w 3074276"/>
                    <a:gd name="connsiteY5" fmla="*/ 41709 h 357613"/>
                    <a:gd name="connsiteX0" fmla="*/ 0 w 3074276"/>
                    <a:gd name="connsiteY0" fmla="*/ 36330 h 352126"/>
                    <a:gd name="connsiteX1" fmla="*/ 512379 w 3074276"/>
                    <a:gd name="connsiteY1" fmla="*/ 28448 h 352126"/>
                    <a:gd name="connsiteX2" fmla="*/ 1592318 w 3074276"/>
                    <a:gd name="connsiteY2" fmla="*/ 351641 h 352126"/>
                    <a:gd name="connsiteX3" fmla="*/ 2349062 w 3074276"/>
                    <a:gd name="connsiteY3" fmla="*/ 99392 h 352126"/>
                    <a:gd name="connsiteX4" fmla="*/ 2829910 w 3074276"/>
                    <a:gd name="connsiteY4" fmla="*/ 12682 h 352126"/>
                    <a:gd name="connsiteX5" fmla="*/ 3074276 w 3074276"/>
                    <a:gd name="connsiteY5" fmla="*/ 36330 h 352126"/>
                    <a:gd name="connsiteX0" fmla="*/ 0 w 3074276"/>
                    <a:gd name="connsiteY0" fmla="*/ 36330 h 351659"/>
                    <a:gd name="connsiteX1" fmla="*/ 512379 w 3074276"/>
                    <a:gd name="connsiteY1" fmla="*/ 28448 h 351659"/>
                    <a:gd name="connsiteX2" fmla="*/ 1592318 w 3074276"/>
                    <a:gd name="connsiteY2" fmla="*/ 351641 h 351659"/>
                    <a:gd name="connsiteX3" fmla="*/ 2829910 w 3074276"/>
                    <a:gd name="connsiteY3" fmla="*/ 12682 h 351659"/>
                    <a:gd name="connsiteX4" fmla="*/ 3074276 w 3074276"/>
                    <a:gd name="connsiteY4" fmla="*/ 36330 h 351659"/>
                    <a:gd name="connsiteX0" fmla="*/ 0 w 3074276"/>
                    <a:gd name="connsiteY0" fmla="*/ 36330 h 351641"/>
                    <a:gd name="connsiteX1" fmla="*/ 512379 w 3074276"/>
                    <a:gd name="connsiteY1" fmla="*/ 28448 h 351641"/>
                    <a:gd name="connsiteX2" fmla="*/ 1592318 w 3074276"/>
                    <a:gd name="connsiteY2" fmla="*/ 351641 h 351641"/>
                    <a:gd name="connsiteX3" fmla="*/ 2577661 w 3074276"/>
                    <a:gd name="connsiteY3" fmla="*/ 28447 h 351641"/>
                    <a:gd name="connsiteX4" fmla="*/ 3074276 w 3074276"/>
                    <a:gd name="connsiteY4" fmla="*/ 36330 h 351641"/>
                    <a:gd name="connsiteX0" fmla="*/ 0 w 3074276"/>
                    <a:gd name="connsiteY0" fmla="*/ 22993 h 338349"/>
                    <a:gd name="connsiteX1" fmla="*/ 512379 w 3074276"/>
                    <a:gd name="connsiteY1" fmla="*/ 38760 h 338349"/>
                    <a:gd name="connsiteX2" fmla="*/ 1592318 w 3074276"/>
                    <a:gd name="connsiteY2" fmla="*/ 338304 h 338349"/>
                    <a:gd name="connsiteX3" fmla="*/ 2577661 w 3074276"/>
                    <a:gd name="connsiteY3" fmla="*/ 15110 h 338349"/>
                    <a:gd name="connsiteX4" fmla="*/ 3074276 w 3074276"/>
                    <a:gd name="connsiteY4" fmla="*/ 22993 h 338349"/>
                    <a:gd name="connsiteX0" fmla="*/ 0 w 3074276"/>
                    <a:gd name="connsiteY0" fmla="*/ 22993 h 338349"/>
                    <a:gd name="connsiteX1" fmla="*/ 638503 w 3074276"/>
                    <a:gd name="connsiteY1" fmla="*/ 38760 h 338349"/>
                    <a:gd name="connsiteX2" fmla="*/ 1592318 w 3074276"/>
                    <a:gd name="connsiteY2" fmla="*/ 338304 h 338349"/>
                    <a:gd name="connsiteX3" fmla="*/ 2577661 w 3074276"/>
                    <a:gd name="connsiteY3" fmla="*/ 15110 h 338349"/>
                    <a:gd name="connsiteX4" fmla="*/ 3074276 w 3074276"/>
                    <a:gd name="connsiteY4" fmla="*/ 22993 h 338349"/>
                    <a:gd name="connsiteX0" fmla="*/ 0 w 3074276"/>
                    <a:gd name="connsiteY0" fmla="*/ 22993 h 338304"/>
                    <a:gd name="connsiteX1" fmla="*/ 638503 w 3074276"/>
                    <a:gd name="connsiteY1" fmla="*/ 38760 h 338304"/>
                    <a:gd name="connsiteX2" fmla="*/ 1592318 w 3074276"/>
                    <a:gd name="connsiteY2" fmla="*/ 338304 h 338304"/>
                    <a:gd name="connsiteX3" fmla="*/ 2435772 w 3074276"/>
                    <a:gd name="connsiteY3" fmla="*/ 38759 h 338304"/>
                    <a:gd name="connsiteX4" fmla="*/ 3074276 w 3074276"/>
                    <a:gd name="connsiteY4" fmla="*/ 22993 h 338304"/>
                    <a:gd name="connsiteX0" fmla="*/ 0 w 3105627"/>
                    <a:gd name="connsiteY0" fmla="*/ 37788 h 353099"/>
                    <a:gd name="connsiteX1" fmla="*/ 638503 w 3105627"/>
                    <a:gd name="connsiteY1" fmla="*/ 53555 h 353099"/>
                    <a:gd name="connsiteX2" fmla="*/ 1592318 w 3105627"/>
                    <a:gd name="connsiteY2" fmla="*/ 353099 h 353099"/>
                    <a:gd name="connsiteX3" fmla="*/ 2435772 w 3105627"/>
                    <a:gd name="connsiteY3" fmla="*/ 53554 h 353099"/>
                    <a:gd name="connsiteX4" fmla="*/ 3105627 w 3105627"/>
                    <a:gd name="connsiteY4" fmla="*/ 1212 h 353099"/>
                    <a:gd name="connsiteX0" fmla="*/ 0 w 3105627"/>
                    <a:gd name="connsiteY0" fmla="*/ 37891 h 358427"/>
                    <a:gd name="connsiteX1" fmla="*/ 638503 w 3105627"/>
                    <a:gd name="connsiteY1" fmla="*/ 53658 h 358427"/>
                    <a:gd name="connsiteX2" fmla="*/ 1571417 w 3105627"/>
                    <a:gd name="connsiteY2" fmla="*/ 358427 h 358427"/>
                    <a:gd name="connsiteX3" fmla="*/ 2435772 w 3105627"/>
                    <a:gd name="connsiteY3" fmla="*/ 53657 h 358427"/>
                    <a:gd name="connsiteX4" fmla="*/ 3105627 w 3105627"/>
                    <a:gd name="connsiteY4" fmla="*/ 1315 h 358427"/>
                    <a:gd name="connsiteX0" fmla="*/ 0 w 3105627"/>
                    <a:gd name="connsiteY0" fmla="*/ 37891 h 358427"/>
                    <a:gd name="connsiteX1" fmla="*/ 638503 w 3105627"/>
                    <a:gd name="connsiteY1" fmla="*/ 53658 h 358427"/>
                    <a:gd name="connsiteX2" fmla="*/ 1571417 w 3105627"/>
                    <a:gd name="connsiteY2" fmla="*/ 358427 h 358427"/>
                    <a:gd name="connsiteX3" fmla="*/ 2435772 w 3105627"/>
                    <a:gd name="connsiteY3" fmla="*/ 53657 h 358427"/>
                    <a:gd name="connsiteX4" fmla="*/ 3105627 w 3105627"/>
                    <a:gd name="connsiteY4" fmla="*/ 1315 h 35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5627" h="358427">
                      <a:moveTo>
                        <a:pt x="0" y="37891"/>
                      </a:moveTo>
                      <a:cubicBezTo>
                        <a:pt x="122183" y="8331"/>
                        <a:pt x="376600" y="235"/>
                        <a:pt x="638503" y="53658"/>
                      </a:cubicBezTo>
                      <a:cubicBezTo>
                        <a:pt x="900406" y="107081"/>
                        <a:pt x="1271872" y="358427"/>
                        <a:pt x="1571417" y="358427"/>
                      </a:cubicBezTo>
                      <a:cubicBezTo>
                        <a:pt x="1870962" y="358427"/>
                        <a:pt x="2180070" y="113176"/>
                        <a:pt x="2435772" y="53657"/>
                      </a:cubicBezTo>
                      <a:cubicBezTo>
                        <a:pt x="2691474" y="-5862"/>
                        <a:pt x="3057017" y="-1313"/>
                        <a:pt x="3105627" y="1315"/>
                      </a:cubicBezTo>
                    </a:path>
                  </a:pathLst>
                </a:custGeom>
                <a:noFill/>
                <a:ln w="6350" cap="flat" cmpd="sng" algn="ctr">
                  <a:solidFill>
                    <a:srgbClr val="0078D3"/>
                  </a:solidFill>
                  <a:prstDash val="solid"/>
                  <a:headEnd type="none" w="med" len="med"/>
                  <a:tailEnd type="none" w="med" len="med"/>
                </a:ln>
                <a:effectLst/>
              </p:spPr>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FFFFFF"/>
                    </a:solidFill>
                    <a:effectLst/>
                    <a:uLnTx/>
                    <a:uFillTx/>
                    <a:latin typeface="Segoe UI"/>
                    <a:ea typeface="+mn-ea"/>
                    <a:cs typeface="+mn-cs"/>
                  </a:endParaRPr>
                </a:p>
              </p:txBody>
            </p:sp>
            <p:sp>
              <p:nvSpPr>
                <p:cNvPr id="197" name="Freeform: Shape 196">
                  <a:extLst>
                    <a:ext uri="{FF2B5EF4-FFF2-40B4-BE49-F238E27FC236}">
                      <a16:creationId xmlns:a16="http://schemas.microsoft.com/office/drawing/2014/main" id="{0E305C4A-9703-4B63-A358-1035029748D9}"/>
                    </a:ext>
                  </a:extLst>
                </p:cNvPr>
                <p:cNvSpPr/>
                <p:nvPr/>
              </p:nvSpPr>
              <p:spPr bwMode="auto">
                <a:xfrm flipV="1">
                  <a:off x="8368867" y="4270150"/>
                  <a:ext cx="1484928" cy="41367"/>
                </a:xfrm>
                <a:custGeom>
                  <a:avLst/>
                  <a:gdLst>
                    <a:gd name="connsiteX0" fmla="*/ 0 w 3074276"/>
                    <a:gd name="connsiteY0" fmla="*/ 37642 h 366048"/>
                    <a:gd name="connsiteX1" fmla="*/ 457200 w 3074276"/>
                    <a:gd name="connsiteY1" fmla="*/ 21877 h 366048"/>
                    <a:gd name="connsiteX2" fmla="*/ 1277007 w 3074276"/>
                    <a:gd name="connsiteY2" fmla="*/ 297773 h 366048"/>
                    <a:gd name="connsiteX3" fmla="*/ 1639614 w 3074276"/>
                    <a:gd name="connsiteY3" fmla="*/ 352953 h 366048"/>
                    <a:gd name="connsiteX4" fmla="*/ 2349062 w 3074276"/>
                    <a:gd name="connsiteY4" fmla="*/ 100704 h 366048"/>
                    <a:gd name="connsiteX5" fmla="*/ 2829910 w 3074276"/>
                    <a:gd name="connsiteY5" fmla="*/ 13994 h 366048"/>
                    <a:gd name="connsiteX6" fmla="*/ 3074276 w 3074276"/>
                    <a:gd name="connsiteY6" fmla="*/ 37642 h 366048"/>
                    <a:gd name="connsiteX0" fmla="*/ 0 w 3074276"/>
                    <a:gd name="connsiteY0" fmla="*/ 41709 h 357613"/>
                    <a:gd name="connsiteX1" fmla="*/ 457200 w 3074276"/>
                    <a:gd name="connsiteY1" fmla="*/ 25944 h 357613"/>
                    <a:gd name="connsiteX2" fmla="*/ 1639614 w 3074276"/>
                    <a:gd name="connsiteY2" fmla="*/ 357020 h 357613"/>
                    <a:gd name="connsiteX3" fmla="*/ 2349062 w 3074276"/>
                    <a:gd name="connsiteY3" fmla="*/ 104771 h 357613"/>
                    <a:gd name="connsiteX4" fmla="*/ 2829910 w 3074276"/>
                    <a:gd name="connsiteY4" fmla="*/ 18061 h 357613"/>
                    <a:gd name="connsiteX5" fmla="*/ 3074276 w 3074276"/>
                    <a:gd name="connsiteY5" fmla="*/ 41709 h 357613"/>
                    <a:gd name="connsiteX0" fmla="*/ 0 w 3074276"/>
                    <a:gd name="connsiteY0" fmla="*/ 41709 h 357613"/>
                    <a:gd name="connsiteX1" fmla="*/ 457200 w 3074276"/>
                    <a:gd name="connsiteY1" fmla="*/ 25944 h 357613"/>
                    <a:gd name="connsiteX2" fmla="*/ 1592318 w 3074276"/>
                    <a:gd name="connsiteY2" fmla="*/ 357020 h 357613"/>
                    <a:gd name="connsiteX3" fmla="*/ 2349062 w 3074276"/>
                    <a:gd name="connsiteY3" fmla="*/ 104771 h 357613"/>
                    <a:gd name="connsiteX4" fmla="*/ 2829910 w 3074276"/>
                    <a:gd name="connsiteY4" fmla="*/ 18061 h 357613"/>
                    <a:gd name="connsiteX5" fmla="*/ 3074276 w 3074276"/>
                    <a:gd name="connsiteY5" fmla="*/ 41709 h 357613"/>
                    <a:gd name="connsiteX0" fmla="*/ 0 w 3074276"/>
                    <a:gd name="connsiteY0" fmla="*/ 36330 h 352126"/>
                    <a:gd name="connsiteX1" fmla="*/ 512379 w 3074276"/>
                    <a:gd name="connsiteY1" fmla="*/ 28448 h 352126"/>
                    <a:gd name="connsiteX2" fmla="*/ 1592318 w 3074276"/>
                    <a:gd name="connsiteY2" fmla="*/ 351641 h 352126"/>
                    <a:gd name="connsiteX3" fmla="*/ 2349062 w 3074276"/>
                    <a:gd name="connsiteY3" fmla="*/ 99392 h 352126"/>
                    <a:gd name="connsiteX4" fmla="*/ 2829910 w 3074276"/>
                    <a:gd name="connsiteY4" fmla="*/ 12682 h 352126"/>
                    <a:gd name="connsiteX5" fmla="*/ 3074276 w 3074276"/>
                    <a:gd name="connsiteY5" fmla="*/ 36330 h 352126"/>
                    <a:gd name="connsiteX0" fmla="*/ 0 w 3074276"/>
                    <a:gd name="connsiteY0" fmla="*/ 36330 h 351659"/>
                    <a:gd name="connsiteX1" fmla="*/ 512379 w 3074276"/>
                    <a:gd name="connsiteY1" fmla="*/ 28448 h 351659"/>
                    <a:gd name="connsiteX2" fmla="*/ 1592318 w 3074276"/>
                    <a:gd name="connsiteY2" fmla="*/ 351641 h 351659"/>
                    <a:gd name="connsiteX3" fmla="*/ 2829910 w 3074276"/>
                    <a:gd name="connsiteY3" fmla="*/ 12682 h 351659"/>
                    <a:gd name="connsiteX4" fmla="*/ 3074276 w 3074276"/>
                    <a:gd name="connsiteY4" fmla="*/ 36330 h 351659"/>
                    <a:gd name="connsiteX0" fmla="*/ 0 w 3074276"/>
                    <a:gd name="connsiteY0" fmla="*/ 36330 h 351641"/>
                    <a:gd name="connsiteX1" fmla="*/ 512379 w 3074276"/>
                    <a:gd name="connsiteY1" fmla="*/ 28448 h 351641"/>
                    <a:gd name="connsiteX2" fmla="*/ 1592318 w 3074276"/>
                    <a:gd name="connsiteY2" fmla="*/ 351641 h 351641"/>
                    <a:gd name="connsiteX3" fmla="*/ 2577661 w 3074276"/>
                    <a:gd name="connsiteY3" fmla="*/ 28447 h 351641"/>
                    <a:gd name="connsiteX4" fmla="*/ 3074276 w 3074276"/>
                    <a:gd name="connsiteY4" fmla="*/ 36330 h 351641"/>
                    <a:gd name="connsiteX0" fmla="*/ 0 w 3074276"/>
                    <a:gd name="connsiteY0" fmla="*/ 22993 h 338349"/>
                    <a:gd name="connsiteX1" fmla="*/ 512379 w 3074276"/>
                    <a:gd name="connsiteY1" fmla="*/ 38760 h 338349"/>
                    <a:gd name="connsiteX2" fmla="*/ 1592318 w 3074276"/>
                    <a:gd name="connsiteY2" fmla="*/ 338304 h 338349"/>
                    <a:gd name="connsiteX3" fmla="*/ 2577661 w 3074276"/>
                    <a:gd name="connsiteY3" fmla="*/ 15110 h 338349"/>
                    <a:gd name="connsiteX4" fmla="*/ 3074276 w 3074276"/>
                    <a:gd name="connsiteY4" fmla="*/ 22993 h 338349"/>
                    <a:gd name="connsiteX0" fmla="*/ 0 w 3074276"/>
                    <a:gd name="connsiteY0" fmla="*/ 22993 h 338349"/>
                    <a:gd name="connsiteX1" fmla="*/ 638503 w 3074276"/>
                    <a:gd name="connsiteY1" fmla="*/ 38760 h 338349"/>
                    <a:gd name="connsiteX2" fmla="*/ 1592318 w 3074276"/>
                    <a:gd name="connsiteY2" fmla="*/ 338304 h 338349"/>
                    <a:gd name="connsiteX3" fmla="*/ 2577661 w 3074276"/>
                    <a:gd name="connsiteY3" fmla="*/ 15110 h 338349"/>
                    <a:gd name="connsiteX4" fmla="*/ 3074276 w 3074276"/>
                    <a:gd name="connsiteY4" fmla="*/ 22993 h 338349"/>
                    <a:gd name="connsiteX0" fmla="*/ 0 w 3074276"/>
                    <a:gd name="connsiteY0" fmla="*/ 22993 h 338304"/>
                    <a:gd name="connsiteX1" fmla="*/ 638503 w 3074276"/>
                    <a:gd name="connsiteY1" fmla="*/ 38760 h 338304"/>
                    <a:gd name="connsiteX2" fmla="*/ 1592318 w 3074276"/>
                    <a:gd name="connsiteY2" fmla="*/ 338304 h 338304"/>
                    <a:gd name="connsiteX3" fmla="*/ 2435772 w 3074276"/>
                    <a:gd name="connsiteY3" fmla="*/ 38759 h 338304"/>
                    <a:gd name="connsiteX4" fmla="*/ 3074276 w 3074276"/>
                    <a:gd name="connsiteY4" fmla="*/ 22993 h 338304"/>
                    <a:gd name="connsiteX0" fmla="*/ 0 w 3105627"/>
                    <a:gd name="connsiteY0" fmla="*/ 37788 h 353099"/>
                    <a:gd name="connsiteX1" fmla="*/ 638503 w 3105627"/>
                    <a:gd name="connsiteY1" fmla="*/ 53555 h 353099"/>
                    <a:gd name="connsiteX2" fmla="*/ 1592318 w 3105627"/>
                    <a:gd name="connsiteY2" fmla="*/ 353099 h 353099"/>
                    <a:gd name="connsiteX3" fmla="*/ 2435772 w 3105627"/>
                    <a:gd name="connsiteY3" fmla="*/ 53554 h 353099"/>
                    <a:gd name="connsiteX4" fmla="*/ 3105627 w 3105627"/>
                    <a:gd name="connsiteY4" fmla="*/ 1212 h 353099"/>
                    <a:gd name="connsiteX0" fmla="*/ 0 w 3105627"/>
                    <a:gd name="connsiteY0" fmla="*/ 37891 h 358427"/>
                    <a:gd name="connsiteX1" fmla="*/ 638503 w 3105627"/>
                    <a:gd name="connsiteY1" fmla="*/ 53658 h 358427"/>
                    <a:gd name="connsiteX2" fmla="*/ 1571417 w 3105627"/>
                    <a:gd name="connsiteY2" fmla="*/ 358427 h 358427"/>
                    <a:gd name="connsiteX3" fmla="*/ 2435772 w 3105627"/>
                    <a:gd name="connsiteY3" fmla="*/ 53657 h 358427"/>
                    <a:gd name="connsiteX4" fmla="*/ 3105627 w 3105627"/>
                    <a:gd name="connsiteY4" fmla="*/ 1315 h 358427"/>
                    <a:gd name="connsiteX0" fmla="*/ 0 w 3105627"/>
                    <a:gd name="connsiteY0" fmla="*/ 37891 h 358427"/>
                    <a:gd name="connsiteX1" fmla="*/ 638503 w 3105627"/>
                    <a:gd name="connsiteY1" fmla="*/ 53658 h 358427"/>
                    <a:gd name="connsiteX2" fmla="*/ 1571417 w 3105627"/>
                    <a:gd name="connsiteY2" fmla="*/ 358427 h 358427"/>
                    <a:gd name="connsiteX3" fmla="*/ 2435772 w 3105627"/>
                    <a:gd name="connsiteY3" fmla="*/ 53657 h 358427"/>
                    <a:gd name="connsiteX4" fmla="*/ 3105627 w 3105627"/>
                    <a:gd name="connsiteY4" fmla="*/ 1315 h 35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5627" h="358427">
                      <a:moveTo>
                        <a:pt x="0" y="37891"/>
                      </a:moveTo>
                      <a:cubicBezTo>
                        <a:pt x="122183" y="8331"/>
                        <a:pt x="376600" y="235"/>
                        <a:pt x="638503" y="53658"/>
                      </a:cubicBezTo>
                      <a:cubicBezTo>
                        <a:pt x="900406" y="107081"/>
                        <a:pt x="1271872" y="358427"/>
                        <a:pt x="1571417" y="358427"/>
                      </a:cubicBezTo>
                      <a:cubicBezTo>
                        <a:pt x="1870962" y="358427"/>
                        <a:pt x="2180070" y="113176"/>
                        <a:pt x="2435772" y="53657"/>
                      </a:cubicBezTo>
                      <a:cubicBezTo>
                        <a:pt x="2691474" y="-5862"/>
                        <a:pt x="3057017" y="-1313"/>
                        <a:pt x="3105627" y="1315"/>
                      </a:cubicBezTo>
                    </a:path>
                  </a:pathLst>
                </a:custGeom>
                <a:noFill/>
                <a:ln w="6350" cap="flat" cmpd="sng" algn="ctr">
                  <a:solidFill>
                    <a:srgbClr val="0078D3"/>
                  </a:solidFill>
                  <a:prstDash val="solid"/>
                  <a:headEnd type="none" w="med" len="med"/>
                  <a:tailEnd type="none" w="med" len="med"/>
                </a:ln>
                <a:effectLst/>
              </p:spPr>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FFFFFF"/>
                    </a:solidFill>
                    <a:effectLst/>
                    <a:uLnTx/>
                    <a:uFillTx/>
                    <a:latin typeface="Segoe UI"/>
                    <a:ea typeface="+mn-ea"/>
                    <a:cs typeface="+mn-cs"/>
                  </a:endParaRPr>
                </a:p>
              </p:txBody>
            </p:sp>
            <p:sp>
              <p:nvSpPr>
                <p:cNvPr id="198" name="Isosceles Triangle 197">
                  <a:extLst>
                    <a:ext uri="{FF2B5EF4-FFF2-40B4-BE49-F238E27FC236}">
                      <a16:creationId xmlns:a16="http://schemas.microsoft.com/office/drawing/2014/main" id="{E81B4D58-163E-441E-AD97-F3BDF24ADBB1}"/>
                    </a:ext>
                  </a:extLst>
                </p:cNvPr>
                <p:cNvSpPr/>
                <p:nvPr/>
              </p:nvSpPr>
              <p:spPr bwMode="auto">
                <a:xfrm rot="5400000">
                  <a:off x="9813708" y="4092876"/>
                  <a:ext cx="58782" cy="37830"/>
                </a:xfrm>
                <a:prstGeom prst="triangle">
                  <a:avLst/>
                </a:prstGeom>
                <a:solidFill>
                  <a:srgbClr val="0078D3"/>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9" name="Isosceles Triangle 198">
                  <a:extLst>
                    <a:ext uri="{FF2B5EF4-FFF2-40B4-BE49-F238E27FC236}">
                      <a16:creationId xmlns:a16="http://schemas.microsoft.com/office/drawing/2014/main" id="{05B79E47-BA06-4E6B-AB1F-53C8C15BD201}"/>
                    </a:ext>
                  </a:extLst>
                </p:cNvPr>
                <p:cNvSpPr/>
                <p:nvPr/>
              </p:nvSpPr>
              <p:spPr bwMode="auto">
                <a:xfrm rot="5400000">
                  <a:off x="9816402" y="4181645"/>
                  <a:ext cx="58782" cy="37830"/>
                </a:xfrm>
                <a:prstGeom prst="triangle">
                  <a:avLst/>
                </a:prstGeom>
                <a:solidFill>
                  <a:srgbClr val="0078D3"/>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0" name="Isosceles Triangle 199">
                  <a:extLst>
                    <a:ext uri="{FF2B5EF4-FFF2-40B4-BE49-F238E27FC236}">
                      <a16:creationId xmlns:a16="http://schemas.microsoft.com/office/drawing/2014/main" id="{73640499-88BF-4DFB-BB9D-8E07496CBEEF}"/>
                    </a:ext>
                  </a:extLst>
                </p:cNvPr>
                <p:cNvSpPr/>
                <p:nvPr/>
              </p:nvSpPr>
              <p:spPr bwMode="auto">
                <a:xfrm rot="5400000">
                  <a:off x="9816401" y="4292559"/>
                  <a:ext cx="58782" cy="37830"/>
                </a:xfrm>
                <a:prstGeom prst="triangle">
                  <a:avLst/>
                </a:prstGeom>
                <a:solidFill>
                  <a:srgbClr val="0078D3"/>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1" name="Isosceles Triangle 200">
                  <a:extLst>
                    <a:ext uri="{FF2B5EF4-FFF2-40B4-BE49-F238E27FC236}">
                      <a16:creationId xmlns:a16="http://schemas.microsoft.com/office/drawing/2014/main" id="{F22F307A-F749-445F-8657-4F42B083B4F9}"/>
                    </a:ext>
                  </a:extLst>
                </p:cNvPr>
                <p:cNvSpPr/>
                <p:nvPr/>
              </p:nvSpPr>
              <p:spPr bwMode="auto">
                <a:xfrm rot="5400000">
                  <a:off x="9816401" y="4384922"/>
                  <a:ext cx="58782" cy="37830"/>
                </a:xfrm>
                <a:prstGeom prst="triangle">
                  <a:avLst/>
                </a:prstGeom>
                <a:solidFill>
                  <a:srgbClr val="0078D3"/>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2" name="Arrow: Right 201">
                  <a:extLst>
                    <a:ext uri="{FF2B5EF4-FFF2-40B4-BE49-F238E27FC236}">
                      <a16:creationId xmlns:a16="http://schemas.microsoft.com/office/drawing/2014/main" id="{297FB9DD-57DD-4C86-B989-3E46CB165314}"/>
                    </a:ext>
                  </a:extLst>
                </p:cNvPr>
                <p:cNvSpPr/>
                <p:nvPr/>
              </p:nvSpPr>
              <p:spPr bwMode="auto">
                <a:xfrm>
                  <a:off x="8980017" y="4009146"/>
                  <a:ext cx="262629" cy="88814"/>
                </a:xfrm>
                <a:prstGeom prst="rightArrow">
                  <a:avLst/>
                </a:prstGeom>
                <a:solidFill>
                  <a:srgbClr val="0078D3"/>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3" name="Isosceles Triangle 202">
                  <a:extLst>
                    <a:ext uri="{FF2B5EF4-FFF2-40B4-BE49-F238E27FC236}">
                      <a16:creationId xmlns:a16="http://schemas.microsoft.com/office/drawing/2014/main" id="{59B70CD3-44AF-4B2E-BF9A-905CB49CA1E8}"/>
                    </a:ext>
                  </a:extLst>
                </p:cNvPr>
                <p:cNvSpPr/>
                <p:nvPr/>
              </p:nvSpPr>
              <p:spPr bwMode="auto">
                <a:xfrm rot="5400000">
                  <a:off x="8470099" y="4096603"/>
                  <a:ext cx="58782" cy="37830"/>
                </a:xfrm>
                <a:prstGeom prst="triangle">
                  <a:avLst/>
                </a:prstGeom>
                <a:solidFill>
                  <a:srgbClr val="0078D3"/>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4" name="Isosceles Triangle 203">
                  <a:extLst>
                    <a:ext uri="{FF2B5EF4-FFF2-40B4-BE49-F238E27FC236}">
                      <a16:creationId xmlns:a16="http://schemas.microsoft.com/office/drawing/2014/main" id="{D01483DB-9C52-47B2-A3BA-DCB8709ED5F8}"/>
                    </a:ext>
                  </a:extLst>
                </p:cNvPr>
                <p:cNvSpPr/>
                <p:nvPr/>
              </p:nvSpPr>
              <p:spPr bwMode="auto">
                <a:xfrm rot="5400000">
                  <a:off x="8472793" y="4185372"/>
                  <a:ext cx="58782" cy="37830"/>
                </a:xfrm>
                <a:prstGeom prst="triangle">
                  <a:avLst/>
                </a:prstGeom>
                <a:solidFill>
                  <a:srgbClr val="0078D3"/>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5" name="Isosceles Triangle 204">
                  <a:extLst>
                    <a:ext uri="{FF2B5EF4-FFF2-40B4-BE49-F238E27FC236}">
                      <a16:creationId xmlns:a16="http://schemas.microsoft.com/office/drawing/2014/main" id="{4BC03B33-81CD-4A1A-AD98-012A86BD882D}"/>
                    </a:ext>
                  </a:extLst>
                </p:cNvPr>
                <p:cNvSpPr/>
                <p:nvPr/>
              </p:nvSpPr>
              <p:spPr bwMode="auto">
                <a:xfrm rot="5400000">
                  <a:off x="8472793" y="4290075"/>
                  <a:ext cx="58782" cy="37830"/>
                </a:xfrm>
                <a:prstGeom prst="triangle">
                  <a:avLst/>
                </a:prstGeom>
                <a:solidFill>
                  <a:srgbClr val="0078D3"/>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6" name="Isosceles Triangle 205">
                  <a:extLst>
                    <a:ext uri="{FF2B5EF4-FFF2-40B4-BE49-F238E27FC236}">
                      <a16:creationId xmlns:a16="http://schemas.microsoft.com/office/drawing/2014/main" id="{E3342177-1AD4-4AAD-898D-021F191985F4}"/>
                    </a:ext>
                  </a:extLst>
                </p:cNvPr>
                <p:cNvSpPr/>
                <p:nvPr/>
              </p:nvSpPr>
              <p:spPr bwMode="auto">
                <a:xfrm rot="5400000">
                  <a:off x="8472792" y="4379954"/>
                  <a:ext cx="58782" cy="37830"/>
                </a:xfrm>
                <a:prstGeom prst="triangle">
                  <a:avLst/>
                </a:prstGeom>
                <a:solidFill>
                  <a:srgbClr val="0078D3"/>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172" name="Graphic 171">
                <a:extLst>
                  <a:ext uri="{FF2B5EF4-FFF2-40B4-BE49-F238E27FC236}">
                    <a16:creationId xmlns:a16="http://schemas.microsoft.com/office/drawing/2014/main" id="{512C8E33-6711-4DE1-BEE8-E20DB9E4E29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351473" y="4533579"/>
                <a:ext cx="548640" cy="548640"/>
              </a:xfrm>
              <a:prstGeom prst="rect">
                <a:avLst/>
              </a:prstGeom>
            </p:spPr>
          </p:pic>
          <p:pic>
            <p:nvPicPr>
              <p:cNvPr id="173" name="Graphic 172">
                <a:extLst>
                  <a:ext uri="{FF2B5EF4-FFF2-40B4-BE49-F238E27FC236}">
                    <a16:creationId xmlns:a16="http://schemas.microsoft.com/office/drawing/2014/main" id="{2C1FDE84-7EE8-47DF-A0C5-8AF98DFE187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044971" y="4527153"/>
                <a:ext cx="548640" cy="548640"/>
              </a:xfrm>
              <a:prstGeom prst="rect">
                <a:avLst/>
              </a:prstGeom>
            </p:spPr>
          </p:pic>
          <p:pic>
            <p:nvPicPr>
              <p:cNvPr id="174" name="Graphic 173">
                <a:extLst>
                  <a:ext uri="{FF2B5EF4-FFF2-40B4-BE49-F238E27FC236}">
                    <a16:creationId xmlns:a16="http://schemas.microsoft.com/office/drawing/2014/main" id="{E8FA78D9-CA6D-4C12-8FD2-B91F1FB74F1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711261" y="3006746"/>
                <a:ext cx="548640" cy="548640"/>
              </a:xfrm>
              <a:prstGeom prst="rect">
                <a:avLst/>
              </a:prstGeom>
            </p:spPr>
          </p:pic>
          <p:grpSp>
            <p:nvGrpSpPr>
              <p:cNvPr id="175" name="Group 174">
                <a:extLst>
                  <a:ext uri="{FF2B5EF4-FFF2-40B4-BE49-F238E27FC236}">
                    <a16:creationId xmlns:a16="http://schemas.microsoft.com/office/drawing/2014/main" id="{82A1A10F-DECA-4F26-A345-F23344FBCE7F}"/>
                  </a:ext>
                </a:extLst>
              </p:cNvPr>
              <p:cNvGrpSpPr/>
              <p:nvPr/>
            </p:nvGrpSpPr>
            <p:grpSpPr>
              <a:xfrm>
                <a:off x="6495179" y="3584869"/>
                <a:ext cx="434117" cy="359909"/>
                <a:chOff x="2619405" y="3969410"/>
                <a:chExt cx="434117" cy="359909"/>
              </a:xfrm>
            </p:grpSpPr>
            <p:pic>
              <p:nvPicPr>
                <p:cNvPr id="189" name="Graphic 188">
                  <a:extLst>
                    <a:ext uri="{FF2B5EF4-FFF2-40B4-BE49-F238E27FC236}">
                      <a16:creationId xmlns:a16="http://schemas.microsoft.com/office/drawing/2014/main" id="{02E1A210-7E8F-440B-8B85-0B4AE7C1CC6B}"/>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619405" y="3969410"/>
                  <a:ext cx="272735" cy="272735"/>
                </a:xfrm>
                <a:prstGeom prst="rect">
                  <a:avLst/>
                </a:prstGeom>
              </p:spPr>
            </p:pic>
            <p:pic>
              <p:nvPicPr>
                <p:cNvPr id="190" name="Graphic 189">
                  <a:extLst>
                    <a:ext uri="{FF2B5EF4-FFF2-40B4-BE49-F238E27FC236}">
                      <a16:creationId xmlns:a16="http://schemas.microsoft.com/office/drawing/2014/main" id="{37ADB3B8-6BA4-4575-B85E-647B37BD1CA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700096" y="4012997"/>
                  <a:ext cx="272735" cy="272735"/>
                </a:xfrm>
                <a:prstGeom prst="rect">
                  <a:avLst/>
                </a:prstGeom>
              </p:spPr>
            </p:pic>
            <p:pic>
              <p:nvPicPr>
                <p:cNvPr id="191" name="Graphic 190">
                  <a:extLst>
                    <a:ext uri="{FF2B5EF4-FFF2-40B4-BE49-F238E27FC236}">
                      <a16:creationId xmlns:a16="http://schemas.microsoft.com/office/drawing/2014/main" id="{C408BCB8-F857-42CD-A9E5-9024763E68B9}"/>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780787" y="4056584"/>
                  <a:ext cx="272735" cy="272735"/>
                </a:xfrm>
                <a:prstGeom prst="rect">
                  <a:avLst/>
                </a:prstGeom>
              </p:spPr>
            </p:pic>
          </p:grpSp>
          <p:pic>
            <p:nvPicPr>
              <p:cNvPr id="176" name="Graphic 175">
                <a:extLst>
                  <a:ext uri="{FF2B5EF4-FFF2-40B4-BE49-F238E27FC236}">
                    <a16:creationId xmlns:a16="http://schemas.microsoft.com/office/drawing/2014/main" id="{017C3094-4C74-48D5-8B1C-4422A390A322}"/>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6600940" y="4568643"/>
                <a:ext cx="420801" cy="420801"/>
              </a:xfrm>
              <a:prstGeom prst="rect">
                <a:avLst/>
              </a:prstGeom>
            </p:spPr>
          </p:pic>
          <p:grpSp>
            <p:nvGrpSpPr>
              <p:cNvPr id="177" name="Group 176">
                <a:extLst>
                  <a:ext uri="{FF2B5EF4-FFF2-40B4-BE49-F238E27FC236}">
                    <a16:creationId xmlns:a16="http://schemas.microsoft.com/office/drawing/2014/main" id="{BB2DB64B-6C89-44CE-8FA1-7225539EDDC9}"/>
                  </a:ext>
                </a:extLst>
              </p:cNvPr>
              <p:cNvGrpSpPr/>
              <p:nvPr/>
            </p:nvGrpSpPr>
            <p:grpSpPr>
              <a:xfrm>
                <a:off x="11047507" y="3700464"/>
                <a:ext cx="434117" cy="359909"/>
                <a:chOff x="2619405" y="3969410"/>
                <a:chExt cx="434117" cy="359909"/>
              </a:xfrm>
            </p:grpSpPr>
            <p:pic>
              <p:nvPicPr>
                <p:cNvPr id="186" name="Graphic 185">
                  <a:extLst>
                    <a:ext uri="{FF2B5EF4-FFF2-40B4-BE49-F238E27FC236}">
                      <a16:creationId xmlns:a16="http://schemas.microsoft.com/office/drawing/2014/main" id="{27B2DB4D-DC08-4A59-9A4C-328C0A769EB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619405" y="3969410"/>
                  <a:ext cx="272735" cy="272735"/>
                </a:xfrm>
                <a:prstGeom prst="rect">
                  <a:avLst/>
                </a:prstGeom>
              </p:spPr>
            </p:pic>
            <p:pic>
              <p:nvPicPr>
                <p:cNvPr id="187" name="Graphic 186">
                  <a:extLst>
                    <a:ext uri="{FF2B5EF4-FFF2-40B4-BE49-F238E27FC236}">
                      <a16:creationId xmlns:a16="http://schemas.microsoft.com/office/drawing/2014/main" id="{45915652-B15A-4A95-BCD5-564D6B410E8F}"/>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700096" y="4012997"/>
                  <a:ext cx="272735" cy="272735"/>
                </a:xfrm>
                <a:prstGeom prst="rect">
                  <a:avLst/>
                </a:prstGeom>
              </p:spPr>
            </p:pic>
            <p:pic>
              <p:nvPicPr>
                <p:cNvPr id="188" name="Graphic 187">
                  <a:extLst>
                    <a:ext uri="{FF2B5EF4-FFF2-40B4-BE49-F238E27FC236}">
                      <a16:creationId xmlns:a16="http://schemas.microsoft.com/office/drawing/2014/main" id="{441CDE2D-1CB6-48A8-BA73-6D8F3D7B1F5A}"/>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780787" y="4056584"/>
                  <a:ext cx="272735" cy="272735"/>
                </a:xfrm>
                <a:prstGeom prst="rect">
                  <a:avLst/>
                </a:prstGeom>
              </p:spPr>
            </p:pic>
          </p:grpSp>
          <p:cxnSp>
            <p:nvCxnSpPr>
              <p:cNvPr id="178" name="Straight Connector 177">
                <a:extLst>
                  <a:ext uri="{FF2B5EF4-FFF2-40B4-BE49-F238E27FC236}">
                    <a16:creationId xmlns:a16="http://schemas.microsoft.com/office/drawing/2014/main" id="{08D34606-65F0-4B97-9CC6-AC8785F9F6C8}"/>
                  </a:ext>
                </a:extLst>
              </p:cNvPr>
              <p:cNvCxnSpPr>
                <a:cxnSpLocks/>
              </p:cNvCxnSpPr>
              <p:nvPr/>
            </p:nvCxnSpPr>
            <p:spPr>
              <a:xfrm flipV="1">
                <a:off x="8986702" y="3628235"/>
                <a:ext cx="0" cy="457200"/>
              </a:xfrm>
              <a:prstGeom prst="line">
                <a:avLst/>
              </a:prstGeom>
              <a:noFill/>
              <a:ln w="25400" cap="rnd" cmpd="sng" algn="ctr">
                <a:solidFill>
                  <a:srgbClr val="75757A"/>
                </a:solidFill>
                <a:prstDash val="solid"/>
                <a:headEnd type="none"/>
                <a:tailEnd type="none"/>
              </a:ln>
              <a:effectLst/>
            </p:spPr>
          </p:cxnSp>
          <p:sp>
            <p:nvSpPr>
              <p:cNvPr id="179" name="04R">
                <a:extLst>
                  <a:ext uri="{FF2B5EF4-FFF2-40B4-BE49-F238E27FC236}">
                    <a16:creationId xmlns:a16="http://schemas.microsoft.com/office/drawing/2014/main" id="{940F1DA8-9337-4818-97D6-421D3945D267}"/>
                  </a:ext>
                </a:extLst>
              </p:cNvPr>
              <p:cNvSpPr/>
              <p:nvPr/>
            </p:nvSpPr>
            <p:spPr bwMode="auto">
              <a:xfrm>
                <a:off x="6876332" y="3385382"/>
                <a:ext cx="1154054" cy="438806"/>
              </a:xfrm>
              <a:prstGeom prst="rect">
                <a:avLst/>
              </a:prstGeom>
              <a:noFill/>
              <a:ln w="19050" cap="rnd" cmpd="sng" algn="ctr">
                <a:noFill/>
                <a:prstDash val="sysDot"/>
              </a:ln>
              <a:effectLst/>
            </p:spPr>
            <p:txBody>
              <a:bodyPr rot="0" spcFirstLastPara="0" vert="horz" wrap="square" lIns="91440" tIns="91440" rIns="91440" bIns="91440" numCol="1" spcCol="0" rtlCol="0" fromWordArt="0" anchor="t" anchorCtr="0" forceAA="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700" b="0" i="0" u="none" strike="noStrike" kern="0" cap="none" spc="0" normalizeH="0" baseline="0" noProof="0">
                    <a:ln w="3175">
                      <a:noFill/>
                    </a:ln>
                    <a:solidFill>
                      <a:srgbClr val="000000"/>
                    </a:solidFill>
                    <a:effectLst/>
                    <a:uLnTx/>
                    <a:uFillTx/>
                    <a:latin typeface="Segoe UI Semibold"/>
                    <a:ea typeface="+mn-ea"/>
                    <a:cs typeface="Segoe UI Semilight" panose="020B0402040204020203" pitchFamily="34" charset="0"/>
                  </a:rPr>
                  <a:t>Adaptive  Tuning</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700" b="0" i="0" u="none" strike="noStrike" kern="0" cap="none" spc="0" normalizeH="0" baseline="0" noProof="0">
                    <a:ln w="3175">
                      <a:noFill/>
                    </a:ln>
                    <a:solidFill>
                      <a:srgbClr val="000000"/>
                    </a:solidFill>
                    <a:effectLst/>
                    <a:uLnTx/>
                    <a:uFillTx/>
                    <a:latin typeface="Segoe UI Semibold"/>
                    <a:ea typeface="+mn-ea"/>
                    <a:cs typeface="Segoe UI Semilight" panose="020B0402040204020203" pitchFamily="34" charset="0"/>
                  </a:rPr>
                  <a:t>Engine</a:t>
                </a:r>
              </a:p>
            </p:txBody>
          </p:sp>
          <p:sp>
            <p:nvSpPr>
              <p:cNvPr id="180" name="TextBox 179">
                <a:extLst>
                  <a:ext uri="{FF2B5EF4-FFF2-40B4-BE49-F238E27FC236}">
                    <a16:creationId xmlns:a16="http://schemas.microsoft.com/office/drawing/2014/main" id="{697D538C-0E0A-4C79-B007-75B7BF3C96C0}"/>
                  </a:ext>
                </a:extLst>
              </p:cNvPr>
              <p:cNvSpPr txBox="1"/>
              <p:nvPr/>
            </p:nvSpPr>
            <p:spPr>
              <a:xfrm>
                <a:off x="10951054" y="5175933"/>
                <a:ext cx="635841" cy="318892"/>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00000"/>
                    </a:solidFill>
                    <a:effectLst/>
                    <a:uLnTx/>
                    <a:uFillTx/>
                    <a:latin typeface="Segoe UI"/>
                    <a:ea typeface="+mn-ea"/>
                    <a:cs typeface="+mn-cs"/>
                  </a:rPr>
                  <a:t>Web</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00000"/>
                    </a:solidFill>
                    <a:effectLst/>
                    <a:uLnTx/>
                    <a:uFillTx/>
                    <a:latin typeface="Segoe UI"/>
                    <a:ea typeface="+mn-ea"/>
                    <a:cs typeface="+mn-cs"/>
                  </a:rPr>
                  <a:t> Application</a:t>
                </a:r>
              </a:p>
            </p:txBody>
          </p:sp>
          <p:grpSp>
            <p:nvGrpSpPr>
              <p:cNvPr id="181" name="Group 180">
                <a:extLst>
                  <a:ext uri="{FF2B5EF4-FFF2-40B4-BE49-F238E27FC236}">
                    <a16:creationId xmlns:a16="http://schemas.microsoft.com/office/drawing/2014/main" id="{0B36814B-916A-463A-8F8B-36EC7BA61B51}"/>
                  </a:ext>
                </a:extLst>
              </p:cNvPr>
              <p:cNvGrpSpPr/>
              <p:nvPr/>
            </p:nvGrpSpPr>
            <p:grpSpPr>
              <a:xfrm>
                <a:off x="11095323" y="4697332"/>
                <a:ext cx="434117" cy="359909"/>
                <a:chOff x="2619405" y="3969410"/>
                <a:chExt cx="434117" cy="359909"/>
              </a:xfrm>
            </p:grpSpPr>
            <p:pic>
              <p:nvPicPr>
                <p:cNvPr id="183" name="Graphic 182">
                  <a:extLst>
                    <a:ext uri="{FF2B5EF4-FFF2-40B4-BE49-F238E27FC236}">
                      <a16:creationId xmlns:a16="http://schemas.microsoft.com/office/drawing/2014/main" id="{FCC2FE0F-5F8C-42BE-88D8-09F1ED056D0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619405" y="3969410"/>
                  <a:ext cx="272735" cy="272735"/>
                </a:xfrm>
                <a:prstGeom prst="rect">
                  <a:avLst/>
                </a:prstGeom>
              </p:spPr>
            </p:pic>
            <p:pic>
              <p:nvPicPr>
                <p:cNvPr id="184" name="Graphic 183">
                  <a:extLst>
                    <a:ext uri="{FF2B5EF4-FFF2-40B4-BE49-F238E27FC236}">
                      <a16:creationId xmlns:a16="http://schemas.microsoft.com/office/drawing/2014/main" id="{744B7514-A3E2-4515-A154-35A0A96275BA}"/>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700096" y="4012997"/>
                  <a:ext cx="272735" cy="272735"/>
                </a:xfrm>
                <a:prstGeom prst="rect">
                  <a:avLst/>
                </a:prstGeom>
              </p:spPr>
            </p:pic>
            <p:pic>
              <p:nvPicPr>
                <p:cNvPr id="185" name="Graphic 184">
                  <a:extLst>
                    <a:ext uri="{FF2B5EF4-FFF2-40B4-BE49-F238E27FC236}">
                      <a16:creationId xmlns:a16="http://schemas.microsoft.com/office/drawing/2014/main" id="{064468C9-40B3-4D8A-8538-719A74FC41E5}"/>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780787" y="4056584"/>
                  <a:ext cx="272735" cy="272735"/>
                </a:xfrm>
                <a:prstGeom prst="rect">
                  <a:avLst/>
                </a:prstGeom>
              </p:spPr>
            </p:pic>
          </p:grpSp>
          <p:sp>
            <p:nvSpPr>
              <p:cNvPr id="182" name="TextBox 181">
                <a:extLst>
                  <a:ext uri="{FF2B5EF4-FFF2-40B4-BE49-F238E27FC236}">
                    <a16:creationId xmlns:a16="http://schemas.microsoft.com/office/drawing/2014/main" id="{573D8DC6-F4D2-42ED-B139-47DE318884B9}"/>
                  </a:ext>
                </a:extLst>
              </p:cNvPr>
              <p:cNvSpPr txBox="1"/>
              <p:nvPr/>
            </p:nvSpPr>
            <p:spPr>
              <a:xfrm>
                <a:off x="6499414" y="5045635"/>
                <a:ext cx="635841" cy="318892"/>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00000"/>
                    </a:solidFill>
                    <a:effectLst/>
                    <a:uLnTx/>
                    <a:uFillTx/>
                    <a:latin typeface="Segoe UI"/>
                    <a:ea typeface="+mn-ea"/>
                    <a:cs typeface="+mn-cs"/>
                  </a:rPr>
                  <a:t>Web</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00000"/>
                    </a:solidFill>
                    <a:effectLst/>
                    <a:uLnTx/>
                    <a:uFillTx/>
                    <a:latin typeface="Segoe UI"/>
                    <a:ea typeface="+mn-ea"/>
                    <a:cs typeface="+mn-cs"/>
                  </a:rPr>
                  <a:t> Application</a:t>
                </a:r>
              </a:p>
            </p:txBody>
          </p:sp>
        </p:grpSp>
        <p:sp>
          <p:nvSpPr>
            <p:cNvPr id="106" name="TextBox 105">
              <a:extLst>
                <a:ext uri="{FF2B5EF4-FFF2-40B4-BE49-F238E27FC236}">
                  <a16:creationId xmlns:a16="http://schemas.microsoft.com/office/drawing/2014/main" id="{39938263-70B4-442C-B3D3-A5FD055FCD2C}"/>
                </a:ext>
              </a:extLst>
            </p:cNvPr>
            <p:cNvSpPr txBox="1"/>
            <p:nvPr/>
          </p:nvSpPr>
          <p:spPr>
            <a:xfrm>
              <a:off x="8995319" y="4708849"/>
              <a:ext cx="547984" cy="106208"/>
            </a:xfrm>
            <a:prstGeom prst="rect">
              <a:avLst/>
            </a:prstGeom>
            <a:noFill/>
          </p:spPr>
          <p:txBody>
            <a:bodyPr wrap="non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78D4"/>
                  </a:solidFill>
                  <a:effectLst/>
                  <a:uLnTx/>
                  <a:uFillTx/>
                  <a:latin typeface="Segoe UI Semibold"/>
                  <a:ea typeface="+mn-ea"/>
                  <a:cs typeface="+mn-cs"/>
                </a:rPr>
                <a:t>On-premises</a:t>
              </a:r>
            </a:p>
          </p:txBody>
        </p:sp>
        <p:grpSp>
          <p:nvGrpSpPr>
            <p:cNvPr id="108" name="Group 107">
              <a:extLst>
                <a:ext uri="{FF2B5EF4-FFF2-40B4-BE49-F238E27FC236}">
                  <a16:creationId xmlns:a16="http://schemas.microsoft.com/office/drawing/2014/main" id="{64CC0AB1-F19E-44C2-B048-A54DA80D3993}"/>
                </a:ext>
              </a:extLst>
            </p:cNvPr>
            <p:cNvGrpSpPr/>
            <p:nvPr/>
          </p:nvGrpSpPr>
          <p:grpSpPr>
            <a:xfrm rot="5400000">
              <a:off x="8518501" y="4165550"/>
              <a:ext cx="314166" cy="270778"/>
              <a:chOff x="7122950" y="3320281"/>
              <a:chExt cx="412202" cy="217439"/>
            </a:xfrm>
          </p:grpSpPr>
          <p:cxnSp>
            <p:nvCxnSpPr>
              <p:cNvPr id="140" name="Straight Connector 139">
                <a:extLst>
                  <a:ext uri="{FF2B5EF4-FFF2-40B4-BE49-F238E27FC236}">
                    <a16:creationId xmlns:a16="http://schemas.microsoft.com/office/drawing/2014/main" id="{A4ED238C-8CF1-4EF0-8EE8-BCAF0EA89B5F}"/>
                  </a:ext>
                </a:extLst>
              </p:cNvPr>
              <p:cNvCxnSpPr>
                <a:cxnSpLocks/>
              </p:cNvCxnSpPr>
              <p:nvPr/>
            </p:nvCxnSpPr>
            <p:spPr>
              <a:xfrm>
                <a:off x="7122950" y="3320281"/>
                <a:ext cx="412202" cy="0"/>
              </a:xfrm>
              <a:prstGeom prst="line">
                <a:avLst/>
              </a:prstGeom>
              <a:noFill/>
              <a:ln w="12700" cap="rnd" cmpd="sng" algn="ctr">
                <a:solidFill>
                  <a:srgbClr val="000000"/>
                </a:solidFill>
                <a:prstDash val="solid"/>
                <a:headEnd type="arrow" w="lg" len="med"/>
                <a:tailEnd type="arrow" w="lg" len="med"/>
              </a:ln>
              <a:effectLst/>
            </p:spPr>
          </p:cxnSp>
          <p:cxnSp>
            <p:nvCxnSpPr>
              <p:cNvPr id="141" name="Straight Connector 140">
                <a:extLst>
                  <a:ext uri="{FF2B5EF4-FFF2-40B4-BE49-F238E27FC236}">
                    <a16:creationId xmlns:a16="http://schemas.microsoft.com/office/drawing/2014/main" id="{5732553B-D315-41F1-8AE5-DF80FC67B370}"/>
                  </a:ext>
                </a:extLst>
              </p:cNvPr>
              <p:cNvCxnSpPr>
                <a:cxnSpLocks/>
              </p:cNvCxnSpPr>
              <p:nvPr/>
            </p:nvCxnSpPr>
            <p:spPr>
              <a:xfrm>
                <a:off x="7122950" y="3537720"/>
                <a:ext cx="412202" cy="0"/>
              </a:xfrm>
              <a:prstGeom prst="line">
                <a:avLst/>
              </a:prstGeom>
              <a:noFill/>
              <a:ln w="12700" cap="rnd" cmpd="sng" algn="ctr">
                <a:solidFill>
                  <a:srgbClr val="000000"/>
                </a:solidFill>
                <a:prstDash val="solid"/>
                <a:headEnd type="arrow" w="lg" len="med"/>
                <a:tailEnd type="arrow" w="lg" len="med"/>
              </a:ln>
              <a:effectLst/>
            </p:spPr>
          </p:cxnSp>
        </p:grpSp>
        <p:pic>
          <p:nvPicPr>
            <p:cNvPr id="111" name="Graphic 110">
              <a:extLst>
                <a:ext uri="{FF2B5EF4-FFF2-40B4-BE49-F238E27FC236}">
                  <a16:creationId xmlns:a16="http://schemas.microsoft.com/office/drawing/2014/main" id="{01613583-0572-4665-9C66-4ECB07251226}"/>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8514648" y="4614060"/>
              <a:ext cx="343549" cy="320881"/>
            </a:xfrm>
            <a:prstGeom prst="rect">
              <a:avLst/>
            </a:prstGeom>
          </p:spPr>
        </p:pic>
        <p:pic>
          <p:nvPicPr>
            <p:cNvPr id="112" name="Graphic 111">
              <a:extLst>
                <a:ext uri="{FF2B5EF4-FFF2-40B4-BE49-F238E27FC236}">
                  <a16:creationId xmlns:a16="http://schemas.microsoft.com/office/drawing/2014/main" id="{808BD35D-D8DB-4E09-A25B-6842A8A0A37F}"/>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9376859" y="1697823"/>
              <a:ext cx="96743" cy="90360"/>
            </a:xfrm>
            <a:prstGeom prst="rect">
              <a:avLst/>
            </a:prstGeom>
          </p:spPr>
        </p:pic>
        <p:pic>
          <p:nvPicPr>
            <p:cNvPr id="113" name="Graphic 112">
              <a:extLst>
                <a:ext uri="{FF2B5EF4-FFF2-40B4-BE49-F238E27FC236}">
                  <a16:creationId xmlns:a16="http://schemas.microsoft.com/office/drawing/2014/main" id="{592ECE54-E52A-4370-B90C-08C49CECDA27}"/>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9376859" y="1828164"/>
              <a:ext cx="96743" cy="90360"/>
            </a:xfrm>
            <a:prstGeom prst="rect">
              <a:avLst/>
            </a:prstGeom>
          </p:spPr>
        </p:pic>
        <p:grpSp>
          <p:nvGrpSpPr>
            <p:cNvPr id="114" name="Graphic 128" descr="online">
              <a:extLst>
                <a:ext uri="{FF2B5EF4-FFF2-40B4-BE49-F238E27FC236}">
                  <a16:creationId xmlns:a16="http://schemas.microsoft.com/office/drawing/2014/main" id="{EDB49D2F-5BA3-458C-B086-D5BAAA4C872B}"/>
                </a:ext>
              </a:extLst>
            </p:cNvPr>
            <p:cNvGrpSpPr/>
            <p:nvPr/>
          </p:nvGrpSpPr>
          <p:grpSpPr>
            <a:xfrm>
              <a:off x="8817300" y="1245439"/>
              <a:ext cx="425036" cy="416299"/>
              <a:chOff x="4472131" y="5777513"/>
              <a:chExt cx="431949" cy="431949"/>
            </a:xfrm>
          </p:grpSpPr>
          <p:sp>
            <p:nvSpPr>
              <p:cNvPr id="118" name="Freeform: Shape 117">
                <a:extLst>
                  <a:ext uri="{FF2B5EF4-FFF2-40B4-BE49-F238E27FC236}">
                    <a16:creationId xmlns:a16="http://schemas.microsoft.com/office/drawing/2014/main" id="{D50C8A69-7795-4BF1-817A-5B86F9CDA7B7}"/>
                  </a:ext>
                </a:extLst>
              </p:cNvPr>
              <p:cNvSpPr/>
              <p:nvPr/>
            </p:nvSpPr>
            <p:spPr>
              <a:xfrm>
                <a:off x="4720145" y="5989603"/>
                <a:ext cx="4499" cy="4499"/>
              </a:xfrm>
              <a:custGeom>
                <a:avLst/>
                <a:gdLst>
                  <a:gd name="connsiteX0" fmla="*/ 1566 w 4499"/>
                  <a:gd name="connsiteY0" fmla="*/ 1566 h 0"/>
                  <a:gd name="connsiteX1" fmla="*/ 5585 w 4499"/>
                  <a:gd name="connsiteY1" fmla="*/ 1566 h 0"/>
                </a:gdLst>
                <a:ahLst/>
                <a:cxnLst>
                  <a:cxn ang="0">
                    <a:pos x="connsiteX0" y="connsiteY0"/>
                  </a:cxn>
                  <a:cxn ang="0">
                    <a:pos x="connsiteX1" y="connsiteY1"/>
                  </a:cxn>
                </a:cxnLst>
                <a:rect l="l" t="t" r="r" b="b"/>
                <a:pathLst>
                  <a:path w="4499">
                    <a:moveTo>
                      <a:pt x="1566" y="1566"/>
                    </a:moveTo>
                    <a:lnTo>
                      <a:pt x="5585" y="1566"/>
                    </a:lnTo>
                  </a:path>
                </a:pathLst>
              </a:custGeom>
              <a:noFill/>
              <a:ln w="4419" cap="flat">
                <a:solidFill>
                  <a:srgbClr val="75757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19" name="Freeform: Shape 118">
                <a:extLst>
                  <a:ext uri="{FF2B5EF4-FFF2-40B4-BE49-F238E27FC236}">
                    <a16:creationId xmlns:a16="http://schemas.microsoft.com/office/drawing/2014/main" id="{C2B9B812-04B2-457A-80C6-330C05BC3301}"/>
                  </a:ext>
                </a:extLst>
              </p:cNvPr>
              <p:cNvSpPr/>
              <p:nvPr/>
            </p:nvSpPr>
            <p:spPr>
              <a:xfrm>
                <a:off x="4720145" y="5823949"/>
                <a:ext cx="4499" cy="4499"/>
              </a:xfrm>
              <a:custGeom>
                <a:avLst/>
                <a:gdLst>
                  <a:gd name="connsiteX0" fmla="*/ 1566 w 4499"/>
                  <a:gd name="connsiteY0" fmla="*/ 1566 h 0"/>
                  <a:gd name="connsiteX1" fmla="*/ 5585 w 4499"/>
                  <a:gd name="connsiteY1" fmla="*/ 1566 h 0"/>
                </a:gdLst>
                <a:ahLst/>
                <a:cxnLst>
                  <a:cxn ang="0">
                    <a:pos x="connsiteX0" y="connsiteY0"/>
                  </a:cxn>
                  <a:cxn ang="0">
                    <a:pos x="connsiteX1" y="connsiteY1"/>
                  </a:cxn>
                </a:cxnLst>
                <a:rect l="l" t="t" r="r" b="b"/>
                <a:pathLst>
                  <a:path w="4499">
                    <a:moveTo>
                      <a:pt x="1566" y="1566"/>
                    </a:moveTo>
                    <a:lnTo>
                      <a:pt x="5585" y="1566"/>
                    </a:lnTo>
                  </a:path>
                </a:pathLst>
              </a:custGeom>
              <a:noFill/>
              <a:ln w="4419" cap="flat">
                <a:solidFill>
                  <a:srgbClr val="75757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20" name="Freeform: Shape 119">
                <a:extLst>
                  <a:ext uri="{FF2B5EF4-FFF2-40B4-BE49-F238E27FC236}">
                    <a16:creationId xmlns:a16="http://schemas.microsoft.com/office/drawing/2014/main" id="{F2C7CB46-8BA5-45AE-BB3B-9EF66B3EC27D}"/>
                  </a:ext>
                </a:extLst>
              </p:cNvPr>
              <p:cNvSpPr/>
              <p:nvPr/>
            </p:nvSpPr>
            <p:spPr>
              <a:xfrm>
                <a:off x="4473724" y="5778339"/>
                <a:ext cx="427449" cy="427449"/>
              </a:xfrm>
              <a:custGeom>
                <a:avLst/>
                <a:gdLst>
                  <a:gd name="connsiteX0" fmla="*/ 215909 w 427449"/>
                  <a:gd name="connsiteY0" fmla="*/ 428976 h 427449"/>
                  <a:gd name="connsiteX1" fmla="*/ 430252 w 427449"/>
                  <a:gd name="connsiteY1" fmla="*/ 215233 h 427449"/>
                  <a:gd name="connsiteX2" fmla="*/ 215909 w 427449"/>
                  <a:gd name="connsiteY2" fmla="*/ 1566 h 427449"/>
                  <a:gd name="connsiteX3" fmla="*/ 1566 w 427449"/>
                  <a:gd name="connsiteY3" fmla="*/ 215233 h 427449"/>
                  <a:gd name="connsiteX4" fmla="*/ 215909 w 427449"/>
                  <a:gd name="connsiteY4" fmla="*/ 428976 h 427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7449" h="427449">
                    <a:moveTo>
                      <a:pt x="215909" y="428976"/>
                    </a:moveTo>
                    <a:cubicBezTo>
                      <a:pt x="333927" y="428976"/>
                      <a:pt x="430252" y="332920"/>
                      <a:pt x="430252" y="215233"/>
                    </a:cubicBezTo>
                    <a:cubicBezTo>
                      <a:pt x="430252" y="97546"/>
                      <a:pt x="333851" y="1566"/>
                      <a:pt x="215909" y="1566"/>
                    </a:cubicBezTo>
                    <a:cubicBezTo>
                      <a:pt x="97891" y="1566"/>
                      <a:pt x="1566" y="97621"/>
                      <a:pt x="1566" y="215233"/>
                    </a:cubicBezTo>
                    <a:cubicBezTo>
                      <a:pt x="1566" y="332845"/>
                      <a:pt x="97891" y="428976"/>
                      <a:pt x="215909" y="428976"/>
                    </a:cubicBezTo>
                    <a:close/>
                  </a:path>
                </a:pathLst>
              </a:custGeom>
              <a:solidFill>
                <a:srgbClr val="0078D4"/>
              </a:solidFill>
              <a:ln w="441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21" name="Freeform: Shape 120">
                <a:extLst>
                  <a:ext uri="{FF2B5EF4-FFF2-40B4-BE49-F238E27FC236}">
                    <a16:creationId xmlns:a16="http://schemas.microsoft.com/office/drawing/2014/main" id="{34A67F4C-2878-434F-A547-1C9D247AA574}"/>
                  </a:ext>
                </a:extLst>
              </p:cNvPr>
              <p:cNvSpPr/>
              <p:nvPr/>
            </p:nvSpPr>
            <p:spPr>
              <a:xfrm>
                <a:off x="4686399" y="5779112"/>
                <a:ext cx="4499" cy="427449"/>
              </a:xfrm>
              <a:custGeom>
                <a:avLst/>
                <a:gdLst>
                  <a:gd name="connsiteX0" fmla="*/ 5585 w 4499"/>
                  <a:gd name="connsiteY0" fmla="*/ 1566 h 427449"/>
                  <a:gd name="connsiteX1" fmla="*/ 1566 w 4499"/>
                  <a:gd name="connsiteY1" fmla="*/ 1566 h 427449"/>
                  <a:gd name="connsiteX2" fmla="*/ 1566 w 4499"/>
                  <a:gd name="connsiteY2" fmla="*/ 428220 h 427449"/>
                  <a:gd name="connsiteX3" fmla="*/ 5585 w 4499"/>
                  <a:gd name="connsiteY3" fmla="*/ 428220 h 427449"/>
                  <a:gd name="connsiteX4" fmla="*/ 5585 w 4499"/>
                  <a:gd name="connsiteY4" fmla="*/ 1566 h 427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9" h="427449">
                    <a:moveTo>
                      <a:pt x="5585" y="1566"/>
                    </a:moveTo>
                    <a:lnTo>
                      <a:pt x="1566" y="1566"/>
                    </a:lnTo>
                    <a:lnTo>
                      <a:pt x="1566" y="428220"/>
                    </a:lnTo>
                    <a:lnTo>
                      <a:pt x="5585" y="428220"/>
                    </a:lnTo>
                    <a:lnTo>
                      <a:pt x="5585" y="1566"/>
                    </a:lnTo>
                    <a:close/>
                  </a:path>
                </a:pathLst>
              </a:custGeom>
              <a:solidFill>
                <a:srgbClr val="FFFFFF"/>
              </a:solidFill>
              <a:ln w="441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22" name="Freeform: Shape 121">
                <a:extLst>
                  <a:ext uri="{FF2B5EF4-FFF2-40B4-BE49-F238E27FC236}">
                    <a16:creationId xmlns:a16="http://schemas.microsoft.com/office/drawing/2014/main" id="{85F50F77-EDE7-440B-A2A7-20A685CC0B87}"/>
                  </a:ext>
                </a:extLst>
              </p:cNvPr>
              <p:cNvSpPr/>
              <p:nvPr/>
            </p:nvSpPr>
            <p:spPr>
              <a:xfrm>
                <a:off x="4472131" y="5888013"/>
                <a:ext cx="431949" cy="211475"/>
              </a:xfrm>
              <a:custGeom>
                <a:avLst/>
                <a:gdLst>
                  <a:gd name="connsiteX0" fmla="*/ 217502 w 431948"/>
                  <a:gd name="connsiteY0" fmla="*/ 211224 h 211474"/>
                  <a:gd name="connsiteX1" fmla="*/ 1566 w 431948"/>
                  <a:gd name="connsiteY1" fmla="*/ 106395 h 211474"/>
                  <a:gd name="connsiteX2" fmla="*/ 217502 w 431948"/>
                  <a:gd name="connsiteY2" fmla="*/ 1566 h 211474"/>
                  <a:gd name="connsiteX3" fmla="*/ 433438 w 431948"/>
                  <a:gd name="connsiteY3" fmla="*/ 106395 h 211474"/>
                  <a:gd name="connsiteX4" fmla="*/ 217502 w 431948"/>
                  <a:gd name="connsiteY4" fmla="*/ 211224 h 211474"/>
                  <a:gd name="connsiteX5" fmla="*/ 217502 w 431948"/>
                  <a:gd name="connsiteY5" fmla="*/ 4742 h 211474"/>
                  <a:gd name="connsiteX6" fmla="*/ 5585 w 431948"/>
                  <a:gd name="connsiteY6" fmla="*/ 105563 h 211474"/>
                  <a:gd name="connsiteX7" fmla="*/ 217502 w 431948"/>
                  <a:gd name="connsiteY7" fmla="*/ 206384 h 211474"/>
                  <a:gd name="connsiteX8" fmla="*/ 429418 w 431948"/>
                  <a:gd name="connsiteY8" fmla="*/ 105563 h 211474"/>
                  <a:gd name="connsiteX9" fmla="*/ 217502 w 431948"/>
                  <a:gd name="connsiteY9" fmla="*/ 4742 h 211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1948" h="211474">
                    <a:moveTo>
                      <a:pt x="217502" y="211224"/>
                    </a:moveTo>
                    <a:cubicBezTo>
                      <a:pt x="98650" y="211224"/>
                      <a:pt x="1566" y="164029"/>
                      <a:pt x="1566" y="106395"/>
                    </a:cubicBezTo>
                    <a:cubicBezTo>
                      <a:pt x="1566" y="48762"/>
                      <a:pt x="98650" y="1566"/>
                      <a:pt x="217502" y="1566"/>
                    </a:cubicBezTo>
                    <a:cubicBezTo>
                      <a:pt x="336354" y="1566"/>
                      <a:pt x="433438" y="48762"/>
                      <a:pt x="433438" y="106395"/>
                    </a:cubicBezTo>
                    <a:cubicBezTo>
                      <a:pt x="433362" y="164029"/>
                      <a:pt x="336278" y="211224"/>
                      <a:pt x="217502" y="211224"/>
                    </a:cubicBezTo>
                    <a:close/>
                    <a:moveTo>
                      <a:pt x="217502" y="4742"/>
                    </a:moveTo>
                    <a:cubicBezTo>
                      <a:pt x="100318" y="4742"/>
                      <a:pt x="5585" y="50350"/>
                      <a:pt x="5585" y="105563"/>
                    </a:cubicBezTo>
                    <a:cubicBezTo>
                      <a:pt x="5585" y="160776"/>
                      <a:pt x="100318" y="206384"/>
                      <a:pt x="217502" y="206384"/>
                    </a:cubicBezTo>
                    <a:cubicBezTo>
                      <a:pt x="334685" y="206384"/>
                      <a:pt x="429418" y="160776"/>
                      <a:pt x="429418" y="105563"/>
                    </a:cubicBezTo>
                    <a:cubicBezTo>
                      <a:pt x="429342" y="50350"/>
                      <a:pt x="334685" y="4742"/>
                      <a:pt x="217502" y="4742"/>
                    </a:cubicBezTo>
                    <a:close/>
                  </a:path>
                </a:pathLst>
              </a:custGeom>
              <a:solidFill>
                <a:srgbClr val="FFFFFF"/>
              </a:solidFill>
              <a:ln w="441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23" name="Freeform: Shape 122">
                <a:extLst>
                  <a:ext uri="{FF2B5EF4-FFF2-40B4-BE49-F238E27FC236}">
                    <a16:creationId xmlns:a16="http://schemas.microsoft.com/office/drawing/2014/main" id="{FF7AFD7D-FA08-43A3-96AD-C4B0339FD446}"/>
                  </a:ext>
                </a:extLst>
              </p:cNvPr>
              <p:cNvSpPr/>
              <p:nvPr/>
            </p:nvSpPr>
            <p:spPr>
              <a:xfrm>
                <a:off x="4582938" y="5777513"/>
                <a:ext cx="211475" cy="431949"/>
              </a:xfrm>
              <a:custGeom>
                <a:avLst/>
                <a:gdLst>
                  <a:gd name="connsiteX0" fmla="*/ 106689 w 211474"/>
                  <a:gd name="connsiteY0" fmla="*/ 432228 h 431948"/>
                  <a:gd name="connsiteX1" fmla="*/ 1566 w 211474"/>
                  <a:gd name="connsiteY1" fmla="*/ 216897 h 431948"/>
                  <a:gd name="connsiteX2" fmla="*/ 106689 w 211474"/>
                  <a:gd name="connsiteY2" fmla="*/ 1566 h 431948"/>
                  <a:gd name="connsiteX3" fmla="*/ 211813 w 211474"/>
                  <a:gd name="connsiteY3" fmla="*/ 216897 h 431948"/>
                  <a:gd name="connsiteX4" fmla="*/ 106689 w 211474"/>
                  <a:gd name="connsiteY4" fmla="*/ 432228 h 431948"/>
                  <a:gd name="connsiteX5" fmla="*/ 106689 w 211474"/>
                  <a:gd name="connsiteY5" fmla="*/ 4742 h 431948"/>
                  <a:gd name="connsiteX6" fmla="*/ 5585 w 211474"/>
                  <a:gd name="connsiteY6" fmla="*/ 216065 h 431948"/>
                  <a:gd name="connsiteX7" fmla="*/ 106689 w 211474"/>
                  <a:gd name="connsiteY7" fmla="*/ 427387 h 431948"/>
                  <a:gd name="connsiteX8" fmla="*/ 207793 w 211474"/>
                  <a:gd name="connsiteY8" fmla="*/ 216065 h 431948"/>
                  <a:gd name="connsiteX9" fmla="*/ 106689 w 211474"/>
                  <a:gd name="connsiteY9" fmla="*/ 4742 h 431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1474" h="431948">
                    <a:moveTo>
                      <a:pt x="106689" y="432228"/>
                    </a:moveTo>
                    <a:cubicBezTo>
                      <a:pt x="48894" y="432228"/>
                      <a:pt x="1566" y="335416"/>
                      <a:pt x="1566" y="216897"/>
                    </a:cubicBezTo>
                    <a:cubicBezTo>
                      <a:pt x="1566" y="98378"/>
                      <a:pt x="48894" y="1566"/>
                      <a:pt x="106689" y="1566"/>
                    </a:cubicBezTo>
                    <a:cubicBezTo>
                      <a:pt x="164484" y="1566"/>
                      <a:pt x="211813" y="98453"/>
                      <a:pt x="211813" y="216897"/>
                    </a:cubicBezTo>
                    <a:cubicBezTo>
                      <a:pt x="211813" y="335341"/>
                      <a:pt x="164484" y="432228"/>
                      <a:pt x="106689" y="432228"/>
                    </a:cubicBezTo>
                    <a:close/>
                    <a:moveTo>
                      <a:pt x="106689" y="4742"/>
                    </a:moveTo>
                    <a:cubicBezTo>
                      <a:pt x="50486" y="4742"/>
                      <a:pt x="5585" y="99210"/>
                      <a:pt x="5585" y="216065"/>
                    </a:cubicBezTo>
                    <a:cubicBezTo>
                      <a:pt x="5585" y="332920"/>
                      <a:pt x="51321" y="427387"/>
                      <a:pt x="106689" y="427387"/>
                    </a:cubicBezTo>
                    <a:cubicBezTo>
                      <a:pt x="162057" y="427387"/>
                      <a:pt x="207793" y="332920"/>
                      <a:pt x="207793" y="216065"/>
                    </a:cubicBezTo>
                    <a:cubicBezTo>
                      <a:pt x="207793" y="99210"/>
                      <a:pt x="162816" y="4742"/>
                      <a:pt x="106689" y="4742"/>
                    </a:cubicBezTo>
                    <a:close/>
                  </a:path>
                </a:pathLst>
              </a:custGeom>
              <a:solidFill>
                <a:srgbClr val="FFFFFF"/>
              </a:solidFill>
              <a:ln w="441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24" name="Freeform: Shape 123">
                <a:extLst>
                  <a:ext uri="{FF2B5EF4-FFF2-40B4-BE49-F238E27FC236}">
                    <a16:creationId xmlns:a16="http://schemas.microsoft.com/office/drawing/2014/main" id="{8A0DCD37-7C5A-47F2-91D1-3CEE5DBEF1D2}"/>
                  </a:ext>
                </a:extLst>
              </p:cNvPr>
              <p:cNvSpPr/>
              <p:nvPr/>
            </p:nvSpPr>
            <p:spPr>
              <a:xfrm>
                <a:off x="4474548" y="5990429"/>
                <a:ext cx="427449" cy="4499"/>
              </a:xfrm>
              <a:custGeom>
                <a:avLst/>
                <a:gdLst>
                  <a:gd name="connsiteX0" fmla="*/ 429343 w 427449"/>
                  <a:gd name="connsiteY0" fmla="*/ 1566 h 4499"/>
                  <a:gd name="connsiteX1" fmla="*/ 1566 w 427449"/>
                  <a:gd name="connsiteY1" fmla="*/ 1566 h 4499"/>
                  <a:gd name="connsiteX2" fmla="*/ 1566 w 427449"/>
                  <a:gd name="connsiteY2" fmla="*/ 5574 h 4499"/>
                  <a:gd name="connsiteX3" fmla="*/ 429418 w 427449"/>
                  <a:gd name="connsiteY3" fmla="*/ 5574 h 4499"/>
                  <a:gd name="connsiteX4" fmla="*/ 429418 w 427449"/>
                  <a:gd name="connsiteY4" fmla="*/ 1566 h 4499"/>
                  <a:gd name="connsiteX5" fmla="*/ 429343 w 427449"/>
                  <a:gd name="connsiteY5" fmla="*/ 1566 h 4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7449" h="4499">
                    <a:moveTo>
                      <a:pt x="429343" y="1566"/>
                    </a:moveTo>
                    <a:lnTo>
                      <a:pt x="1566" y="1566"/>
                    </a:lnTo>
                    <a:lnTo>
                      <a:pt x="1566" y="5574"/>
                    </a:lnTo>
                    <a:lnTo>
                      <a:pt x="429418" y="5574"/>
                    </a:lnTo>
                    <a:lnTo>
                      <a:pt x="429418" y="1566"/>
                    </a:lnTo>
                    <a:lnTo>
                      <a:pt x="429343" y="1566"/>
                    </a:lnTo>
                    <a:close/>
                  </a:path>
                </a:pathLst>
              </a:custGeom>
              <a:solidFill>
                <a:srgbClr val="FFFFFF"/>
              </a:solidFill>
              <a:ln w="441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25" name="Freeform: Shape 124">
                <a:extLst>
                  <a:ext uri="{FF2B5EF4-FFF2-40B4-BE49-F238E27FC236}">
                    <a16:creationId xmlns:a16="http://schemas.microsoft.com/office/drawing/2014/main" id="{35CCC239-9249-45FE-BFF2-6F0A11EDFBA7}"/>
                  </a:ext>
                </a:extLst>
              </p:cNvPr>
              <p:cNvSpPr/>
              <p:nvPr/>
            </p:nvSpPr>
            <p:spPr>
              <a:xfrm>
                <a:off x="4668794" y="6076041"/>
                <a:ext cx="40495" cy="40495"/>
              </a:xfrm>
              <a:custGeom>
                <a:avLst/>
                <a:gdLst>
                  <a:gd name="connsiteX0" fmla="*/ 20830 w 40495"/>
                  <a:gd name="connsiteY0" fmla="*/ 39988 h 40495"/>
                  <a:gd name="connsiteX1" fmla="*/ 40096 w 40495"/>
                  <a:gd name="connsiteY1" fmla="*/ 20777 h 40495"/>
                  <a:gd name="connsiteX2" fmla="*/ 20830 w 40495"/>
                  <a:gd name="connsiteY2" fmla="*/ 1566 h 40495"/>
                  <a:gd name="connsiteX3" fmla="*/ 1566 w 40495"/>
                  <a:gd name="connsiteY3" fmla="*/ 20777 h 40495"/>
                  <a:gd name="connsiteX4" fmla="*/ 20830 w 40495"/>
                  <a:gd name="connsiteY4" fmla="*/ 39988 h 404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495" h="40495">
                    <a:moveTo>
                      <a:pt x="20830" y="39988"/>
                    </a:moveTo>
                    <a:cubicBezTo>
                      <a:pt x="31298" y="39988"/>
                      <a:pt x="40096" y="31214"/>
                      <a:pt x="40096" y="20777"/>
                    </a:cubicBezTo>
                    <a:cubicBezTo>
                      <a:pt x="40096" y="10339"/>
                      <a:pt x="31298" y="1566"/>
                      <a:pt x="20830" y="1566"/>
                    </a:cubicBezTo>
                    <a:cubicBezTo>
                      <a:pt x="10364" y="1566"/>
                      <a:pt x="1566" y="10339"/>
                      <a:pt x="1566" y="20777"/>
                    </a:cubicBezTo>
                    <a:cubicBezTo>
                      <a:pt x="1566" y="31214"/>
                      <a:pt x="10364" y="39988"/>
                      <a:pt x="20830" y="39988"/>
                    </a:cubicBezTo>
                    <a:close/>
                  </a:path>
                </a:pathLst>
              </a:custGeom>
              <a:solidFill>
                <a:srgbClr val="FFFFFF"/>
              </a:solidFill>
              <a:ln w="441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26" name="Freeform: Shape 125">
                <a:extLst>
                  <a:ext uri="{FF2B5EF4-FFF2-40B4-BE49-F238E27FC236}">
                    <a16:creationId xmlns:a16="http://schemas.microsoft.com/office/drawing/2014/main" id="{4AEC6197-BEB0-4FF8-9D17-AEF465B082EF}"/>
                  </a:ext>
                </a:extLst>
              </p:cNvPr>
              <p:cNvSpPr/>
              <p:nvPr/>
            </p:nvSpPr>
            <p:spPr>
              <a:xfrm>
                <a:off x="4568457" y="5975981"/>
                <a:ext cx="31496" cy="31496"/>
              </a:xfrm>
              <a:custGeom>
                <a:avLst/>
                <a:gdLst>
                  <a:gd name="connsiteX0" fmla="*/ 17645 w 31496"/>
                  <a:gd name="connsiteY0" fmla="*/ 33635 h 31496"/>
                  <a:gd name="connsiteX1" fmla="*/ 33725 w 31496"/>
                  <a:gd name="connsiteY1" fmla="*/ 17600 h 31496"/>
                  <a:gd name="connsiteX2" fmla="*/ 17645 w 31496"/>
                  <a:gd name="connsiteY2" fmla="*/ 1566 h 31496"/>
                  <a:gd name="connsiteX3" fmla="*/ 1566 w 31496"/>
                  <a:gd name="connsiteY3" fmla="*/ 17600 h 31496"/>
                  <a:gd name="connsiteX4" fmla="*/ 17645 w 31496"/>
                  <a:gd name="connsiteY4" fmla="*/ 33635 h 31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96" h="31496">
                    <a:moveTo>
                      <a:pt x="17645" y="33635"/>
                    </a:moveTo>
                    <a:cubicBezTo>
                      <a:pt x="26444" y="33635"/>
                      <a:pt x="33725" y="26449"/>
                      <a:pt x="33725" y="17600"/>
                    </a:cubicBezTo>
                    <a:cubicBezTo>
                      <a:pt x="33725" y="8826"/>
                      <a:pt x="26519" y="1566"/>
                      <a:pt x="17645" y="1566"/>
                    </a:cubicBezTo>
                    <a:cubicBezTo>
                      <a:pt x="8847" y="1566"/>
                      <a:pt x="1566" y="8751"/>
                      <a:pt x="1566" y="17600"/>
                    </a:cubicBezTo>
                    <a:cubicBezTo>
                      <a:pt x="1566" y="26449"/>
                      <a:pt x="8771" y="33635"/>
                      <a:pt x="17645" y="33635"/>
                    </a:cubicBezTo>
                    <a:close/>
                  </a:path>
                </a:pathLst>
              </a:custGeom>
              <a:solidFill>
                <a:srgbClr val="FFFFFF"/>
              </a:solidFill>
              <a:ln w="441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27" name="Freeform: Shape 126">
                <a:extLst>
                  <a:ext uri="{FF2B5EF4-FFF2-40B4-BE49-F238E27FC236}">
                    <a16:creationId xmlns:a16="http://schemas.microsoft.com/office/drawing/2014/main" id="{6119D7A9-EC87-45F4-A9EC-2584497956E8}"/>
                  </a:ext>
                </a:extLst>
              </p:cNvPr>
              <p:cNvSpPr/>
              <p:nvPr/>
            </p:nvSpPr>
            <p:spPr>
              <a:xfrm>
                <a:off x="4666676" y="5969777"/>
                <a:ext cx="44995" cy="44995"/>
              </a:xfrm>
              <a:custGeom>
                <a:avLst/>
                <a:gdLst>
                  <a:gd name="connsiteX0" fmla="*/ 23561 w 44994"/>
                  <a:gd name="connsiteY0" fmla="*/ 45434 h 44994"/>
                  <a:gd name="connsiteX1" fmla="*/ 45557 w 44994"/>
                  <a:gd name="connsiteY1" fmla="*/ 23500 h 44994"/>
                  <a:gd name="connsiteX2" fmla="*/ 23561 w 44994"/>
                  <a:gd name="connsiteY2" fmla="*/ 1566 h 44994"/>
                  <a:gd name="connsiteX3" fmla="*/ 1566 w 44994"/>
                  <a:gd name="connsiteY3" fmla="*/ 23500 h 44994"/>
                  <a:gd name="connsiteX4" fmla="*/ 23561 w 44994"/>
                  <a:gd name="connsiteY4" fmla="*/ 45434 h 449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94" h="44994">
                    <a:moveTo>
                      <a:pt x="23561" y="45434"/>
                    </a:moveTo>
                    <a:cubicBezTo>
                      <a:pt x="35773" y="45434"/>
                      <a:pt x="45557" y="35677"/>
                      <a:pt x="45557" y="23500"/>
                    </a:cubicBezTo>
                    <a:cubicBezTo>
                      <a:pt x="45557" y="11323"/>
                      <a:pt x="35773" y="1566"/>
                      <a:pt x="23561" y="1566"/>
                    </a:cubicBezTo>
                    <a:cubicBezTo>
                      <a:pt x="11350" y="1566"/>
                      <a:pt x="1566" y="11323"/>
                      <a:pt x="1566" y="23500"/>
                    </a:cubicBezTo>
                    <a:cubicBezTo>
                      <a:pt x="1566" y="35677"/>
                      <a:pt x="11350" y="45434"/>
                      <a:pt x="23561" y="45434"/>
                    </a:cubicBezTo>
                    <a:close/>
                  </a:path>
                </a:pathLst>
              </a:custGeom>
              <a:solidFill>
                <a:srgbClr val="50E6FF"/>
              </a:solidFill>
              <a:ln w="441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28" name="Freeform: Shape 127">
                <a:extLst>
                  <a:ext uri="{FF2B5EF4-FFF2-40B4-BE49-F238E27FC236}">
                    <a16:creationId xmlns:a16="http://schemas.microsoft.com/office/drawing/2014/main" id="{75FECB9C-7433-48A0-86A2-91D078DB80D0}"/>
                  </a:ext>
                </a:extLst>
              </p:cNvPr>
              <p:cNvSpPr/>
              <p:nvPr/>
            </p:nvSpPr>
            <p:spPr>
              <a:xfrm>
                <a:off x="4666676" y="5866922"/>
                <a:ext cx="44995" cy="44995"/>
              </a:xfrm>
              <a:custGeom>
                <a:avLst/>
                <a:gdLst>
                  <a:gd name="connsiteX0" fmla="*/ 23561 w 44994"/>
                  <a:gd name="connsiteY0" fmla="*/ 45434 h 44994"/>
                  <a:gd name="connsiteX1" fmla="*/ 45557 w 44994"/>
                  <a:gd name="connsiteY1" fmla="*/ 23500 h 44994"/>
                  <a:gd name="connsiteX2" fmla="*/ 23561 w 44994"/>
                  <a:gd name="connsiteY2" fmla="*/ 1566 h 44994"/>
                  <a:gd name="connsiteX3" fmla="*/ 1566 w 44994"/>
                  <a:gd name="connsiteY3" fmla="*/ 23500 h 44994"/>
                  <a:gd name="connsiteX4" fmla="*/ 23561 w 44994"/>
                  <a:gd name="connsiteY4" fmla="*/ 45434 h 449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94" h="44994">
                    <a:moveTo>
                      <a:pt x="23561" y="45434"/>
                    </a:moveTo>
                    <a:cubicBezTo>
                      <a:pt x="35773" y="45434"/>
                      <a:pt x="45557" y="35677"/>
                      <a:pt x="45557" y="23500"/>
                    </a:cubicBezTo>
                    <a:cubicBezTo>
                      <a:pt x="45557" y="11323"/>
                      <a:pt x="35773" y="1566"/>
                      <a:pt x="23561" y="1566"/>
                    </a:cubicBezTo>
                    <a:cubicBezTo>
                      <a:pt x="11350" y="1566"/>
                      <a:pt x="1566" y="11323"/>
                      <a:pt x="1566" y="23500"/>
                    </a:cubicBezTo>
                    <a:cubicBezTo>
                      <a:pt x="1566" y="35677"/>
                      <a:pt x="11350" y="45434"/>
                      <a:pt x="23561" y="45434"/>
                    </a:cubicBezTo>
                    <a:close/>
                  </a:path>
                </a:pathLst>
              </a:custGeom>
              <a:solidFill>
                <a:srgbClr val="50E6FF"/>
              </a:solidFill>
              <a:ln w="441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29" name="Freeform: Shape 128">
                <a:extLst>
                  <a:ext uri="{FF2B5EF4-FFF2-40B4-BE49-F238E27FC236}">
                    <a16:creationId xmlns:a16="http://schemas.microsoft.com/office/drawing/2014/main" id="{DBAFFD7C-3D0D-4C68-9CA7-6F84F44A6C0B}"/>
                  </a:ext>
                </a:extLst>
              </p:cNvPr>
              <p:cNvSpPr/>
              <p:nvPr/>
            </p:nvSpPr>
            <p:spPr>
              <a:xfrm>
                <a:off x="4768688" y="5969777"/>
                <a:ext cx="44995" cy="44995"/>
              </a:xfrm>
              <a:custGeom>
                <a:avLst/>
                <a:gdLst>
                  <a:gd name="connsiteX0" fmla="*/ 23561 w 44994"/>
                  <a:gd name="connsiteY0" fmla="*/ 45434 h 44994"/>
                  <a:gd name="connsiteX1" fmla="*/ 45557 w 44994"/>
                  <a:gd name="connsiteY1" fmla="*/ 23500 h 44994"/>
                  <a:gd name="connsiteX2" fmla="*/ 23561 w 44994"/>
                  <a:gd name="connsiteY2" fmla="*/ 1566 h 44994"/>
                  <a:gd name="connsiteX3" fmla="*/ 1566 w 44994"/>
                  <a:gd name="connsiteY3" fmla="*/ 23500 h 44994"/>
                  <a:gd name="connsiteX4" fmla="*/ 23561 w 44994"/>
                  <a:gd name="connsiteY4" fmla="*/ 45434 h 449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94" h="44994">
                    <a:moveTo>
                      <a:pt x="23561" y="45434"/>
                    </a:moveTo>
                    <a:cubicBezTo>
                      <a:pt x="35772" y="45434"/>
                      <a:pt x="45557" y="35677"/>
                      <a:pt x="45557" y="23500"/>
                    </a:cubicBezTo>
                    <a:cubicBezTo>
                      <a:pt x="45557" y="11323"/>
                      <a:pt x="35772" y="1566"/>
                      <a:pt x="23561" y="1566"/>
                    </a:cubicBezTo>
                    <a:cubicBezTo>
                      <a:pt x="11350" y="1566"/>
                      <a:pt x="1566" y="11323"/>
                      <a:pt x="1566" y="23500"/>
                    </a:cubicBezTo>
                    <a:cubicBezTo>
                      <a:pt x="1566" y="35677"/>
                      <a:pt x="11350" y="45434"/>
                      <a:pt x="23561" y="45434"/>
                    </a:cubicBezTo>
                    <a:close/>
                  </a:path>
                </a:pathLst>
              </a:custGeom>
              <a:solidFill>
                <a:srgbClr val="50E6FF"/>
              </a:solidFill>
              <a:ln w="441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30" name="Freeform: Shape 129">
                <a:extLst>
                  <a:ext uri="{FF2B5EF4-FFF2-40B4-BE49-F238E27FC236}">
                    <a16:creationId xmlns:a16="http://schemas.microsoft.com/office/drawing/2014/main" id="{31158993-1125-49C6-8009-3CEF8DB54801}"/>
                  </a:ext>
                </a:extLst>
              </p:cNvPr>
              <p:cNvSpPr/>
              <p:nvPr/>
            </p:nvSpPr>
            <p:spPr>
              <a:xfrm>
                <a:off x="4767470" y="6071507"/>
                <a:ext cx="22497" cy="22497"/>
              </a:xfrm>
              <a:custGeom>
                <a:avLst/>
                <a:gdLst>
                  <a:gd name="connsiteX0" fmla="*/ 12866 w 22497"/>
                  <a:gd name="connsiteY0" fmla="*/ 24105 h 22497"/>
                  <a:gd name="connsiteX1" fmla="*/ 24168 w 22497"/>
                  <a:gd name="connsiteY1" fmla="*/ 12835 h 22497"/>
                  <a:gd name="connsiteX2" fmla="*/ 12866 w 22497"/>
                  <a:gd name="connsiteY2" fmla="*/ 1566 h 22497"/>
                  <a:gd name="connsiteX3" fmla="*/ 1566 w 22497"/>
                  <a:gd name="connsiteY3" fmla="*/ 12835 h 22497"/>
                  <a:gd name="connsiteX4" fmla="*/ 12866 w 22497"/>
                  <a:gd name="connsiteY4" fmla="*/ 24105 h 22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97" h="22497">
                    <a:moveTo>
                      <a:pt x="12866" y="24105"/>
                    </a:moveTo>
                    <a:cubicBezTo>
                      <a:pt x="19086" y="24105"/>
                      <a:pt x="24168" y="19037"/>
                      <a:pt x="24168" y="12835"/>
                    </a:cubicBezTo>
                    <a:cubicBezTo>
                      <a:pt x="24168" y="6633"/>
                      <a:pt x="19086" y="1566"/>
                      <a:pt x="12866" y="1566"/>
                    </a:cubicBezTo>
                    <a:cubicBezTo>
                      <a:pt x="6647" y="1566"/>
                      <a:pt x="1566" y="6633"/>
                      <a:pt x="1566" y="12835"/>
                    </a:cubicBezTo>
                    <a:cubicBezTo>
                      <a:pt x="1566" y="19037"/>
                      <a:pt x="6647" y="24105"/>
                      <a:pt x="12866" y="24105"/>
                    </a:cubicBezTo>
                    <a:close/>
                  </a:path>
                </a:pathLst>
              </a:custGeom>
              <a:solidFill>
                <a:srgbClr val="FFFFFF"/>
              </a:solidFill>
              <a:ln w="441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31" name="Freeform: Shape 130">
                <a:extLst>
                  <a:ext uri="{FF2B5EF4-FFF2-40B4-BE49-F238E27FC236}">
                    <a16:creationId xmlns:a16="http://schemas.microsoft.com/office/drawing/2014/main" id="{FF5BAF6F-377D-47BE-B331-C23AE8E7FB23}"/>
                  </a:ext>
                </a:extLst>
              </p:cNvPr>
              <p:cNvSpPr/>
              <p:nvPr/>
            </p:nvSpPr>
            <p:spPr>
              <a:xfrm>
                <a:off x="4585211" y="6071507"/>
                <a:ext cx="22497" cy="22497"/>
              </a:xfrm>
              <a:custGeom>
                <a:avLst/>
                <a:gdLst>
                  <a:gd name="connsiteX0" fmla="*/ 12867 w 22497"/>
                  <a:gd name="connsiteY0" fmla="*/ 24105 h 22497"/>
                  <a:gd name="connsiteX1" fmla="*/ 24168 w 22497"/>
                  <a:gd name="connsiteY1" fmla="*/ 12835 h 22497"/>
                  <a:gd name="connsiteX2" fmla="*/ 12867 w 22497"/>
                  <a:gd name="connsiteY2" fmla="*/ 1566 h 22497"/>
                  <a:gd name="connsiteX3" fmla="*/ 1566 w 22497"/>
                  <a:gd name="connsiteY3" fmla="*/ 12835 h 22497"/>
                  <a:gd name="connsiteX4" fmla="*/ 12867 w 22497"/>
                  <a:gd name="connsiteY4" fmla="*/ 24105 h 22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97" h="22497">
                    <a:moveTo>
                      <a:pt x="12867" y="24105"/>
                    </a:moveTo>
                    <a:cubicBezTo>
                      <a:pt x="19086" y="24105"/>
                      <a:pt x="24168" y="19037"/>
                      <a:pt x="24168" y="12835"/>
                    </a:cubicBezTo>
                    <a:cubicBezTo>
                      <a:pt x="24168" y="6633"/>
                      <a:pt x="19086" y="1566"/>
                      <a:pt x="12867" y="1566"/>
                    </a:cubicBezTo>
                    <a:cubicBezTo>
                      <a:pt x="6647" y="1566"/>
                      <a:pt x="1566" y="6633"/>
                      <a:pt x="1566" y="12835"/>
                    </a:cubicBezTo>
                    <a:cubicBezTo>
                      <a:pt x="1566" y="19037"/>
                      <a:pt x="6647" y="24105"/>
                      <a:pt x="12867" y="24105"/>
                    </a:cubicBezTo>
                    <a:close/>
                  </a:path>
                </a:pathLst>
              </a:custGeom>
              <a:solidFill>
                <a:srgbClr val="FFFFFF"/>
              </a:solidFill>
              <a:ln w="441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32" name="Freeform: Shape 131">
                <a:extLst>
                  <a:ext uri="{FF2B5EF4-FFF2-40B4-BE49-F238E27FC236}">
                    <a16:creationId xmlns:a16="http://schemas.microsoft.com/office/drawing/2014/main" id="{70C511B9-35D6-42E2-8ECC-16BBCDFB44DA}"/>
                  </a:ext>
                </a:extLst>
              </p:cNvPr>
              <p:cNvSpPr/>
              <p:nvPr/>
            </p:nvSpPr>
            <p:spPr>
              <a:xfrm>
                <a:off x="4767470" y="5888997"/>
                <a:ext cx="22497" cy="22497"/>
              </a:xfrm>
              <a:custGeom>
                <a:avLst/>
                <a:gdLst>
                  <a:gd name="connsiteX0" fmla="*/ 12866 w 22497"/>
                  <a:gd name="connsiteY0" fmla="*/ 24105 h 22497"/>
                  <a:gd name="connsiteX1" fmla="*/ 24168 w 22497"/>
                  <a:gd name="connsiteY1" fmla="*/ 12835 h 22497"/>
                  <a:gd name="connsiteX2" fmla="*/ 12866 w 22497"/>
                  <a:gd name="connsiteY2" fmla="*/ 1566 h 22497"/>
                  <a:gd name="connsiteX3" fmla="*/ 1566 w 22497"/>
                  <a:gd name="connsiteY3" fmla="*/ 12835 h 22497"/>
                  <a:gd name="connsiteX4" fmla="*/ 12866 w 22497"/>
                  <a:gd name="connsiteY4" fmla="*/ 24105 h 22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97" h="22497">
                    <a:moveTo>
                      <a:pt x="12866" y="24105"/>
                    </a:moveTo>
                    <a:cubicBezTo>
                      <a:pt x="19086" y="24105"/>
                      <a:pt x="24168" y="19037"/>
                      <a:pt x="24168" y="12835"/>
                    </a:cubicBezTo>
                    <a:cubicBezTo>
                      <a:pt x="24168" y="6633"/>
                      <a:pt x="19086" y="1566"/>
                      <a:pt x="12866" y="1566"/>
                    </a:cubicBezTo>
                    <a:cubicBezTo>
                      <a:pt x="6647" y="1566"/>
                      <a:pt x="1566" y="6633"/>
                      <a:pt x="1566" y="12835"/>
                    </a:cubicBezTo>
                    <a:cubicBezTo>
                      <a:pt x="1566" y="19113"/>
                      <a:pt x="6647" y="24105"/>
                      <a:pt x="12866" y="24105"/>
                    </a:cubicBezTo>
                    <a:close/>
                  </a:path>
                </a:pathLst>
              </a:custGeom>
              <a:solidFill>
                <a:srgbClr val="FFFFFF"/>
              </a:solidFill>
              <a:ln w="441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33" name="Freeform: Shape 132">
                <a:extLst>
                  <a:ext uri="{FF2B5EF4-FFF2-40B4-BE49-F238E27FC236}">
                    <a16:creationId xmlns:a16="http://schemas.microsoft.com/office/drawing/2014/main" id="{4F41A42C-2D86-483C-B1B0-4B8EBBBD5903}"/>
                  </a:ext>
                </a:extLst>
              </p:cNvPr>
              <p:cNvSpPr/>
              <p:nvPr/>
            </p:nvSpPr>
            <p:spPr>
              <a:xfrm>
                <a:off x="4585211" y="5888997"/>
                <a:ext cx="22497" cy="22497"/>
              </a:xfrm>
              <a:custGeom>
                <a:avLst/>
                <a:gdLst>
                  <a:gd name="connsiteX0" fmla="*/ 12867 w 22497"/>
                  <a:gd name="connsiteY0" fmla="*/ 24105 h 22497"/>
                  <a:gd name="connsiteX1" fmla="*/ 24168 w 22497"/>
                  <a:gd name="connsiteY1" fmla="*/ 12835 h 22497"/>
                  <a:gd name="connsiteX2" fmla="*/ 12867 w 22497"/>
                  <a:gd name="connsiteY2" fmla="*/ 1566 h 22497"/>
                  <a:gd name="connsiteX3" fmla="*/ 1566 w 22497"/>
                  <a:gd name="connsiteY3" fmla="*/ 12835 h 22497"/>
                  <a:gd name="connsiteX4" fmla="*/ 12867 w 22497"/>
                  <a:gd name="connsiteY4" fmla="*/ 24105 h 22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97" h="22497">
                    <a:moveTo>
                      <a:pt x="12867" y="24105"/>
                    </a:moveTo>
                    <a:cubicBezTo>
                      <a:pt x="19086" y="24105"/>
                      <a:pt x="24168" y="19037"/>
                      <a:pt x="24168" y="12835"/>
                    </a:cubicBezTo>
                    <a:cubicBezTo>
                      <a:pt x="24168" y="6633"/>
                      <a:pt x="19086" y="1566"/>
                      <a:pt x="12867" y="1566"/>
                    </a:cubicBezTo>
                    <a:cubicBezTo>
                      <a:pt x="6647" y="1566"/>
                      <a:pt x="1566" y="6633"/>
                      <a:pt x="1566" y="12835"/>
                    </a:cubicBezTo>
                    <a:cubicBezTo>
                      <a:pt x="1566" y="19113"/>
                      <a:pt x="6647" y="24105"/>
                      <a:pt x="12867" y="24105"/>
                    </a:cubicBezTo>
                    <a:close/>
                  </a:path>
                </a:pathLst>
              </a:custGeom>
              <a:solidFill>
                <a:srgbClr val="FFFFFF"/>
              </a:solidFill>
              <a:ln w="441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grpSp>
        <p:grpSp>
          <p:nvGrpSpPr>
            <p:cNvPr id="228" name="Group 227">
              <a:extLst>
                <a:ext uri="{FF2B5EF4-FFF2-40B4-BE49-F238E27FC236}">
                  <a16:creationId xmlns:a16="http://schemas.microsoft.com/office/drawing/2014/main" id="{2422D2B5-1E70-45D0-8C76-241B1B24DC9A}"/>
                </a:ext>
              </a:extLst>
            </p:cNvPr>
            <p:cNvGrpSpPr/>
            <p:nvPr/>
          </p:nvGrpSpPr>
          <p:grpSpPr>
            <a:xfrm rot="16200000">
              <a:off x="8928164" y="1770708"/>
              <a:ext cx="372288" cy="208093"/>
              <a:chOff x="7122950" y="3320281"/>
              <a:chExt cx="412202" cy="217439"/>
            </a:xfrm>
          </p:grpSpPr>
          <p:cxnSp>
            <p:nvCxnSpPr>
              <p:cNvPr id="229" name="Straight Connector 228">
                <a:extLst>
                  <a:ext uri="{FF2B5EF4-FFF2-40B4-BE49-F238E27FC236}">
                    <a16:creationId xmlns:a16="http://schemas.microsoft.com/office/drawing/2014/main" id="{76A9E6E1-D332-4921-9C55-9A82185CAF20}"/>
                  </a:ext>
                </a:extLst>
              </p:cNvPr>
              <p:cNvCxnSpPr>
                <a:cxnSpLocks/>
              </p:cNvCxnSpPr>
              <p:nvPr/>
            </p:nvCxnSpPr>
            <p:spPr>
              <a:xfrm>
                <a:off x="7122950" y="3320281"/>
                <a:ext cx="412202" cy="0"/>
              </a:xfrm>
              <a:prstGeom prst="line">
                <a:avLst/>
              </a:prstGeom>
              <a:noFill/>
              <a:ln w="12700" cap="rnd" cmpd="sng" algn="ctr">
                <a:solidFill>
                  <a:srgbClr val="000000"/>
                </a:solidFill>
                <a:prstDash val="solid"/>
                <a:headEnd type="arrow" w="lg" len="med"/>
                <a:tailEnd type="arrow" w="lg" len="med"/>
              </a:ln>
              <a:effectLst/>
            </p:spPr>
          </p:cxnSp>
          <p:cxnSp>
            <p:nvCxnSpPr>
              <p:cNvPr id="230" name="Straight Connector 229">
                <a:extLst>
                  <a:ext uri="{FF2B5EF4-FFF2-40B4-BE49-F238E27FC236}">
                    <a16:creationId xmlns:a16="http://schemas.microsoft.com/office/drawing/2014/main" id="{5C34A22C-B6C6-4946-9569-5853A952C80D}"/>
                  </a:ext>
                </a:extLst>
              </p:cNvPr>
              <p:cNvCxnSpPr>
                <a:cxnSpLocks/>
              </p:cNvCxnSpPr>
              <p:nvPr/>
            </p:nvCxnSpPr>
            <p:spPr>
              <a:xfrm>
                <a:off x="7122950" y="3537720"/>
                <a:ext cx="412202" cy="0"/>
              </a:xfrm>
              <a:prstGeom prst="line">
                <a:avLst/>
              </a:prstGeom>
              <a:noFill/>
              <a:ln w="12700" cap="rnd" cmpd="sng" algn="ctr">
                <a:solidFill>
                  <a:srgbClr val="000000"/>
                </a:solidFill>
                <a:prstDash val="solid"/>
                <a:headEnd type="arrow" w="lg" len="med"/>
                <a:tailEnd type="arrow" w="lg" len="med"/>
              </a:ln>
              <a:effectLst/>
            </p:spPr>
          </p:cxnSp>
        </p:grpSp>
        <p:sp>
          <p:nvSpPr>
            <p:cNvPr id="232" name="TextBox 231">
              <a:extLst>
                <a:ext uri="{FF2B5EF4-FFF2-40B4-BE49-F238E27FC236}">
                  <a16:creationId xmlns:a16="http://schemas.microsoft.com/office/drawing/2014/main" id="{1AC0E5CA-DD57-475B-9B4E-9645A705818A}"/>
                </a:ext>
              </a:extLst>
            </p:cNvPr>
            <p:cNvSpPr txBox="1"/>
            <p:nvPr/>
          </p:nvSpPr>
          <p:spPr>
            <a:xfrm>
              <a:off x="9314822" y="1365833"/>
              <a:ext cx="557845" cy="184666"/>
            </a:xfrm>
            <a:prstGeom prst="rect">
              <a:avLst/>
            </a:prstGeom>
            <a:noFill/>
          </p:spPr>
          <p:txBody>
            <a:bodyPr wrap="non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78D4"/>
                  </a:solidFill>
                  <a:effectLst/>
                  <a:uLnTx/>
                  <a:uFillTx/>
                  <a:latin typeface="Segoe UI Semibold"/>
                  <a:ea typeface="+mn-ea"/>
                  <a:cs typeface="+mn-cs"/>
                </a:rPr>
                <a:t>Internet</a:t>
              </a:r>
            </a:p>
          </p:txBody>
        </p:sp>
        <p:pic>
          <p:nvPicPr>
            <p:cNvPr id="235" name="Graphic 234">
              <a:extLst>
                <a:ext uri="{FF2B5EF4-FFF2-40B4-BE49-F238E27FC236}">
                  <a16:creationId xmlns:a16="http://schemas.microsoft.com/office/drawing/2014/main" id="{7DB50B55-9CB9-4E1A-BF48-8FF22A7462A2}"/>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7789775" y="3669771"/>
              <a:ext cx="96743" cy="90360"/>
            </a:xfrm>
            <a:prstGeom prst="rect">
              <a:avLst/>
            </a:prstGeom>
          </p:spPr>
        </p:pic>
        <p:pic>
          <p:nvPicPr>
            <p:cNvPr id="237" name="Graphic 236">
              <a:extLst>
                <a:ext uri="{FF2B5EF4-FFF2-40B4-BE49-F238E27FC236}">
                  <a16:creationId xmlns:a16="http://schemas.microsoft.com/office/drawing/2014/main" id="{391F4379-966A-4487-8F9C-B8DC25A5B976}"/>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7789775" y="3800112"/>
              <a:ext cx="96743" cy="90360"/>
            </a:xfrm>
            <a:prstGeom prst="rect">
              <a:avLst/>
            </a:prstGeom>
          </p:spPr>
        </p:pic>
        <p:pic>
          <p:nvPicPr>
            <p:cNvPr id="239" name="Graphic 238">
              <a:extLst>
                <a:ext uri="{FF2B5EF4-FFF2-40B4-BE49-F238E27FC236}">
                  <a16:creationId xmlns:a16="http://schemas.microsoft.com/office/drawing/2014/main" id="{2D0E5951-FC72-4271-A181-2EB1C22E3914}"/>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0483478" y="3590937"/>
              <a:ext cx="96743" cy="90360"/>
            </a:xfrm>
            <a:prstGeom prst="rect">
              <a:avLst/>
            </a:prstGeom>
          </p:spPr>
        </p:pic>
        <p:pic>
          <p:nvPicPr>
            <p:cNvPr id="241" name="Graphic 240">
              <a:extLst>
                <a:ext uri="{FF2B5EF4-FFF2-40B4-BE49-F238E27FC236}">
                  <a16:creationId xmlns:a16="http://schemas.microsoft.com/office/drawing/2014/main" id="{D444C1CC-E77C-4EAF-9074-FD6EBAE0E643}"/>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10483478" y="3721278"/>
              <a:ext cx="96743" cy="90360"/>
            </a:xfrm>
            <a:prstGeom prst="rect">
              <a:avLst/>
            </a:prstGeom>
          </p:spPr>
        </p:pic>
      </p:grpSp>
      <p:pic>
        <p:nvPicPr>
          <p:cNvPr id="243" name="Graphic 242">
            <a:extLst>
              <a:ext uri="{FF2B5EF4-FFF2-40B4-BE49-F238E27FC236}">
                <a16:creationId xmlns:a16="http://schemas.microsoft.com/office/drawing/2014/main" id="{448F0BC2-9086-4E2F-8BEF-3D5854A0C8B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08119" y="1995449"/>
            <a:ext cx="397393" cy="397393"/>
          </a:xfrm>
          <a:prstGeom prst="rect">
            <a:avLst/>
          </a:prstGeom>
        </p:spPr>
      </p:pic>
    </p:spTree>
    <p:extLst>
      <p:ext uri="{BB962C8B-B14F-4D97-AF65-F5344CB8AC3E}">
        <p14:creationId xmlns:p14="http://schemas.microsoft.com/office/powerpoint/2010/main" val="1700732398"/>
      </p:ext>
    </p:extLst>
  </p:cSld>
  <p:clrMapOvr>
    <a:overrideClrMapping bg1="dk1" tx1="lt1" bg2="dk2" tx2="lt2" accent1="accent1" accent2="accent2" accent3="accent3" accent4="accent4" accent5="accent5" accent6="accent6" hlink="hlink" folHlink="folHlink"/>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ext Placeholder 1">
            <a:extLst>
              <a:ext uri="{FF2B5EF4-FFF2-40B4-BE49-F238E27FC236}">
                <a16:creationId xmlns:a16="http://schemas.microsoft.com/office/drawing/2014/main" id="{5AE21D7A-5717-4B73-BA2F-64F7A998D602}"/>
              </a:ext>
            </a:extLst>
          </p:cNvPr>
          <p:cNvSpPr txBox="1">
            <a:spLocks/>
          </p:cNvSpPr>
          <p:nvPr/>
        </p:nvSpPr>
        <p:spPr>
          <a:xfrm>
            <a:off x="1537624" y="-771693"/>
            <a:ext cx="4239100" cy="276999"/>
          </a:xfrm>
          <a:prstGeom prst="rect">
            <a:avLst/>
          </a:prstGeom>
        </p:spPr>
        <p:txBody>
          <a:bodyPr wrap="square" lIns="0" tIns="0" rIns="0" bIns="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1200"/>
              </a:spcBef>
              <a:spcAft>
                <a:spcPts val="300"/>
              </a:spcAft>
              <a:buClrTx/>
              <a:buSzPct val="90000"/>
              <a:buFont typeface="Wingdings" panose="05000000000000000000" pitchFamily="2" charset="2"/>
              <a:buNone/>
              <a:tabLst/>
              <a:defRPr/>
            </a:pPr>
            <a:r>
              <a:rPr kumimoji="0" lang="en-US" sz="18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me</a:t>
            </a:r>
          </a:p>
        </p:txBody>
      </p:sp>
      <p:grpSp>
        <p:nvGrpSpPr>
          <p:cNvPr id="22" name="Group 21">
            <a:extLst>
              <a:ext uri="{FF2B5EF4-FFF2-40B4-BE49-F238E27FC236}">
                <a16:creationId xmlns:a16="http://schemas.microsoft.com/office/drawing/2014/main" id="{16A51F15-C36E-41D2-A398-BF114EFF0E2A}"/>
              </a:ext>
            </a:extLst>
          </p:cNvPr>
          <p:cNvGrpSpPr/>
          <p:nvPr/>
        </p:nvGrpSpPr>
        <p:grpSpPr>
          <a:xfrm>
            <a:off x="6200503" y="585788"/>
            <a:ext cx="5792789" cy="5916788"/>
            <a:chOff x="5748180" y="449339"/>
            <a:chExt cx="5792789" cy="6195425"/>
          </a:xfrm>
        </p:grpSpPr>
        <p:sp>
          <p:nvSpPr>
            <p:cNvPr id="7" name="Rectangle 6">
              <a:extLst>
                <a:ext uri="{FF2B5EF4-FFF2-40B4-BE49-F238E27FC236}">
                  <a16:creationId xmlns:a16="http://schemas.microsoft.com/office/drawing/2014/main" id="{982C9E86-B9BA-463E-906F-FD4DEC6A1588}"/>
                </a:ext>
              </a:extLst>
            </p:cNvPr>
            <p:cNvSpPr/>
            <p:nvPr/>
          </p:nvSpPr>
          <p:spPr>
            <a:xfrm>
              <a:off x="8914825" y="1561438"/>
              <a:ext cx="1312743" cy="30777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Azure Portal</a:t>
              </a:r>
            </a:p>
          </p:txBody>
        </p:sp>
        <p:pic>
          <p:nvPicPr>
            <p:cNvPr id="14" name="Graphic 13">
              <a:extLst>
                <a:ext uri="{FF2B5EF4-FFF2-40B4-BE49-F238E27FC236}">
                  <a16:creationId xmlns:a16="http://schemas.microsoft.com/office/drawing/2014/main" id="{18B88D5C-5D4E-4306-ABC3-C3796331B995}"/>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8283341" y="1294725"/>
              <a:ext cx="769818" cy="769816"/>
            </a:xfrm>
            <a:prstGeom prst="rect">
              <a:avLst/>
            </a:prstGeom>
          </p:spPr>
        </p:pic>
        <p:pic>
          <p:nvPicPr>
            <p:cNvPr id="35" name="Graphic 34">
              <a:extLst>
                <a:ext uri="{FF2B5EF4-FFF2-40B4-BE49-F238E27FC236}">
                  <a16:creationId xmlns:a16="http://schemas.microsoft.com/office/drawing/2014/main" id="{FB7FA529-A84D-4DFA-B19C-7C209C6B252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421186" y="449339"/>
              <a:ext cx="445635" cy="445635"/>
            </a:xfrm>
            <a:prstGeom prst="rect">
              <a:avLst/>
            </a:prstGeom>
          </p:spPr>
        </p:pic>
        <p:sp>
          <p:nvSpPr>
            <p:cNvPr id="13" name="Rectangle 12">
              <a:extLst>
                <a:ext uri="{FF2B5EF4-FFF2-40B4-BE49-F238E27FC236}">
                  <a16:creationId xmlns:a16="http://schemas.microsoft.com/office/drawing/2014/main" id="{3423218C-E9B2-4466-9C4D-78A52F1E5A74}"/>
                </a:ext>
              </a:extLst>
            </p:cNvPr>
            <p:cNvSpPr/>
            <p:nvPr/>
          </p:nvSpPr>
          <p:spPr>
            <a:xfrm>
              <a:off x="8644003" y="1044280"/>
              <a:ext cx="540288" cy="30777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TLS</a:t>
              </a:r>
            </a:p>
          </p:txBody>
        </p:sp>
        <p:cxnSp>
          <p:nvCxnSpPr>
            <p:cNvPr id="54" name="Straight Connector 53">
              <a:extLst>
                <a:ext uri="{FF2B5EF4-FFF2-40B4-BE49-F238E27FC236}">
                  <a16:creationId xmlns:a16="http://schemas.microsoft.com/office/drawing/2014/main" id="{A1414888-E7BB-4755-92A3-6499B3D950E9}"/>
                </a:ext>
              </a:extLst>
            </p:cNvPr>
            <p:cNvCxnSpPr>
              <a:cxnSpLocks/>
            </p:cNvCxnSpPr>
            <p:nvPr/>
          </p:nvCxnSpPr>
          <p:spPr>
            <a:xfrm flipH="1">
              <a:off x="8644003" y="931455"/>
              <a:ext cx="5439" cy="428633"/>
            </a:xfrm>
            <a:prstGeom prst="line">
              <a:avLst/>
            </a:prstGeom>
            <a:ln w="19050">
              <a:solidFill>
                <a:schemeClr val="tx1"/>
              </a:solidFill>
              <a:headEnd type="arrow" w="lg" len="med"/>
              <a:tailEnd type="arrow" w="lg" len="med"/>
            </a:ln>
          </p:spPr>
          <p:style>
            <a:lnRef idx="1">
              <a:schemeClr val="accent1"/>
            </a:lnRef>
            <a:fillRef idx="0">
              <a:schemeClr val="accent1"/>
            </a:fillRef>
            <a:effectRef idx="0">
              <a:schemeClr val="accent1"/>
            </a:effectRef>
            <a:fontRef idx="minor">
              <a:schemeClr val="tx1"/>
            </a:fontRef>
          </p:style>
        </p:cxnSp>
        <p:sp>
          <p:nvSpPr>
            <p:cNvPr id="52" name="Rectangle 51">
              <a:extLst>
                <a:ext uri="{FF2B5EF4-FFF2-40B4-BE49-F238E27FC236}">
                  <a16:creationId xmlns:a16="http://schemas.microsoft.com/office/drawing/2014/main" id="{07B369EF-5C90-495E-9F28-56147406C601}"/>
                </a:ext>
              </a:extLst>
            </p:cNvPr>
            <p:cNvSpPr/>
            <p:nvPr/>
          </p:nvSpPr>
          <p:spPr>
            <a:xfrm>
              <a:off x="7632778" y="3548138"/>
              <a:ext cx="2022217" cy="830997"/>
            </a:xfrm>
            <a:prstGeom prst="rect">
              <a:avLst/>
            </a:prstGeom>
            <a:solidFill>
              <a:schemeClr val="bg1"/>
            </a:solidFill>
            <a:ln>
              <a:solidFill>
                <a:schemeClr val="bg1"/>
              </a:solidFill>
              <a:headEnd type="none" w="med" len="med"/>
              <a:tailEnd type="none" w="med" len="med"/>
            </a:ln>
            <a:effectLst>
              <a:outerShdw blurRad="889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0" numCol="1" rtlCol="0" anchor="b"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FFFFFF"/>
                </a:solidFill>
                <a:effectLst/>
                <a:uLnTx/>
                <a:uFillTx/>
                <a:latin typeface="Segoe UI"/>
                <a:ea typeface="+mn-ea"/>
                <a:cs typeface="+mn-cs"/>
              </a:endParaRPr>
            </a:p>
          </p:txBody>
        </p:sp>
        <p:sp>
          <p:nvSpPr>
            <p:cNvPr id="58" name="Rectangle 57">
              <a:extLst>
                <a:ext uri="{FF2B5EF4-FFF2-40B4-BE49-F238E27FC236}">
                  <a16:creationId xmlns:a16="http://schemas.microsoft.com/office/drawing/2014/main" id="{ED810331-2A88-4B30-827B-161EDA4A30B5}"/>
                </a:ext>
              </a:extLst>
            </p:cNvPr>
            <p:cNvSpPr/>
            <p:nvPr/>
          </p:nvSpPr>
          <p:spPr>
            <a:xfrm>
              <a:off x="7374605" y="2446984"/>
              <a:ext cx="2538564" cy="2029984"/>
            </a:xfrm>
            <a:prstGeom prst="rect">
              <a:avLst/>
            </a:prstGeom>
            <a:ln w="25400" cap="rnd">
              <a:solidFill>
                <a:schemeClr val="tx1"/>
              </a:solidFill>
              <a:prstDash val="sysDot"/>
              <a:headEnd type="none" w="lg" len="lg"/>
              <a:tailEnd type="none" w="lg" len="lg"/>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65" name="Group 64">
              <a:extLst>
                <a:ext uri="{FF2B5EF4-FFF2-40B4-BE49-F238E27FC236}">
                  <a16:creationId xmlns:a16="http://schemas.microsoft.com/office/drawing/2014/main" id="{2B185E66-7F19-4CF0-9369-410694DC9AB7}"/>
                </a:ext>
              </a:extLst>
            </p:cNvPr>
            <p:cNvGrpSpPr/>
            <p:nvPr/>
          </p:nvGrpSpPr>
          <p:grpSpPr>
            <a:xfrm>
              <a:off x="7696387" y="3685951"/>
              <a:ext cx="895844" cy="659673"/>
              <a:chOff x="10115392" y="1272653"/>
              <a:chExt cx="1226584" cy="877389"/>
            </a:xfrm>
          </p:grpSpPr>
          <p:sp>
            <p:nvSpPr>
              <p:cNvPr id="66" name="TextBox 65">
                <a:extLst>
                  <a:ext uri="{FF2B5EF4-FFF2-40B4-BE49-F238E27FC236}">
                    <a16:creationId xmlns:a16="http://schemas.microsoft.com/office/drawing/2014/main" id="{371EE54D-64DD-49CB-8565-93B03057075B}"/>
                  </a:ext>
                </a:extLst>
              </p:cNvPr>
              <p:cNvSpPr txBox="1"/>
              <p:nvPr/>
            </p:nvSpPr>
            <p:spPr>
              <a:xfrm>
                <a:off x="10115392" y="1802091"/>
                <a:ext cx="1226584" cy="347951"/>
              </a:xfrm>
              <a:prstGeom prst="rect">
                <a:avLst/>
              </a:prstGeom>
              <a:noFill/>
            </p:spPr>
            <p:txBody>
              <a:bodyPr wrap="square" lIns="0" tIns="9144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Azure VM</a:t>
                </a:r>
              </a:p>
            </p:txBody>
          </p:sp>
          <p:pic>
            <p:nvPicPr>
              <p:cNvPr id="67" name="Graphic 66">
                <a:extLst>
                  <a:ext uri="{FF2B5EF4-FFF2-40B4-BE49-F238E27FC236}">
                    <a16:creationId xmlns:a16="http://schemas.microsoft.com/office/drawing/2014/main" id="{D68C0C59-0D3D-4E2A-B12F-C43FBD96C11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446132" y="1272653"/>
                <a:ext cx="565105" cy="565105"/>
              </a:xfrm>
              <a:prstGeom prst="rect">
                <a:avLst/>
              </a:prstGeom>
            </p:spPr>
          </p:pic>
        </p:grpSp>
        <p:pic>
          <p:nvPicPr>
            <p:cNvPr id="74" name="Picture 82">
              <a:extLst>
                <a:ext uri="{FF2B5EF4-FFF2-40B4-BE49-F238E27FC236}">
                  <a16:creationId xmlns:a16="http://schemas.microsoft.com/office/drawing/2014/main" id="{16517FDD-123F-414B-932E-6681DD9535AE}"/>
                </a:ext>
              </a:extLst>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9364574" y="2446984"/>
              <a:ext cx="455894" cy="455894"/>
            </a:xfrm>
            <a:prstGeom prst="rect">
              <a:avLst/>
            </a:prstGeom>
          </p:spPr>
        </p:pic>
        <p:grpSp>
          <p:nvGrpSpPr>
            <p:cNvPr id="10" name="Group 9">
              <a:extLst>
                <a:ext uri="{FF2B5EF4-FFF2-40B4-BE49-F238E27FC236}">
                  <a16:creationId xmlns:a16="http://schemas.microsoft.com/office/drawing/2014/main" id="{88F90ACA-43C6-49A7-AEA0-18381B401776}"/>
                </a:ext>
              </a:extLst>
            </p:cNvPr>
            <p:cNvGrpSpPr/>
            <p:nvPr/>
          </p:nvGrpSpPr>
          <p:grpSpPr>
            <a:xfrm>
              <a:off x="8280579" y="2622859"/>
              <a:ext cx="726616" cy="676329"/>
              <a:chOff x="4742556" y="5032050"/>
              <a:chExt cx="726616" cy="676329"/>
            </a:xfrm>
            <a:solidFill>
              <a:schemeClr val="tx2"/>
            </a:solidFill>
          </p:grpSpPr>
          <p:sp>
            <p:nvSpPr>
              <p:cNvPr id="81" name="Rectangle 80">
                <a:extLst>
                  <a:ext uri="{FF2B5EF4-FFF2-40B4-BE49-F238E27FC236}">
                    <a16:creationId xmlns:a16="http://schemas.microsoft.com/office/drawing/2014/main" id="{974D1623-83B1-4547-903D-F60264C37186}"/>
                  </a:ext>
                </a:extLst>
              </p:cNvPr>
              <p:cNvSpPr/>
              <p:nvPr/>
            </p:nvSpPr>
            <p:spPr bwMode="auto">
              <a:xfrm>
                <a:off x="4742556" y="5032050"/>
                <a:ext cx="726616" cy="676147"/>
              </a:xfrm>
              <a:prstGeom prst="rect">
                <a:avLst/>
              </a:prstGeom>
              <a:grpFill/>
              <a:ln>
                <a:solidFill>
                  <a:schemeClr val="bg1"/>
                </a:solidFill>
                <a:headEnd type="none" w="med" len="med"/>
                <a:tailEnd type="none" w="med" len="med"/>
              </a:ln>
              <a:effectLst>
                <a:outerShdw blurRad="889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0" numCol="1" rtlCol="0" anchor="b"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err="1">
                  <a:ln>
                    <a:noFill/>
                  </a:ln>
                  <a:solidFill>
                    <a:srgbClr val="FFFFFF"/>
                  </a:solidFill>
                  <a:effectLst/>
                  <a:uLnTx/>
                  <a:uFillTx/>
                  <a:latin typeface="Segoe UI"/>
                  <a:ea typeface="+mn-ea"/>
                  <a:cs typeface="+mn-cs"/>
                </a:endParaRPr>
              </a:p>
            </p:txBody>
          </p:sp>
          <p:pic>
            <p:nvPicPr>
              <p:cNvPr id="83" name="Picture 82" descr="A picture containing knife&#10;&#10;Description automatically generated">
                <a:extLst>
                  <a:ext uri="{FF2B5EF4-FFF2-40B4-BE49-F238E27FC236}">
                    <a16:creationId xmlns:a16="http://schemas.microsoft.com/office/drawing/2014/main" id="{07DB549E-2F5C-4250-BE3A-5D3D7256E281}"/>
                  </a:ext>
                </a:extLst>
              </p:cNvPr>
              <p:cNvPicPr>
                <a:picLocks noChangeAspect="1"/>
              </p:cNvPicPr>
              <p:nvPr/>
            </p:nvPicPr>
            <p:blipFill>
              <a:blip r:embed="rId11"/>
              <a:stretch>
                <a:fillRect/>
              </a:stretch>
            </p:blipFill>
            <p:spPr>
              <a:xfrm>
                <a:off x="4855990" y="5068531"/>
                <a:ext cx="470779" cy="273777"/>
              </a:xfrm>
              <a:prstGeom prst="rect">
                <a:avLst/>
              </a:prstGeom>
              <a:grpFill/>
            </p:spPr>
          </p:pic>
          <p:sp>
            <p:nvSpPr>
              <p:cNvPr id="55" name="TextBox 54">
                <a:extLst>
                  <a:ext uri="{FF2B5EF4-FFF2-40B4-BE49-F238E27FC236}">
                    <a16:creationId xmlns:a16="http://schemas.microsoft.com/office/drawing/2014/main" id="{3627E7D0-85C6-4B41-BF12-1B454275A1B8}"/>
                  </a:ext>
                </a:extLst>
              </p:cNvPr>
              <p:cNvSpPr txBox="1"/>
              <p:nvPr/>
            </p:nvSpPr>
            <p:spPr>
              <a:xfrm>
                <a:off x="4742556" y="5369825"/>
                <a:ext cx="721826" cy="338554"/>
              </a:xfrm>
              <a:prstGeom prst="rect">
                <a:avLst/>
              </a:prstGeom>
              <a:grp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t>Azure Bastion</a:t>
                </a:r>
              </a:p>
            </p:txBody>
          </p:sp>
        </p:grpSp>
        <p:sp>
          <p:nvSpPr>
            <p:cNvPr id="30" name="Rectangle 29">
              <a:extLst>
                <a:ext uri="{FF2B5EF4-FFF2-40B4-BE49-F238E27FC236}">
                  <a16:creationId xmlns:a16="http://schemas.microsoft.com/office/drawing/2014/main" id="{C26FABCB-4ABB-4444-92D9-5BCB86AEF831}"/>
                </a:ext>
              </a:extLst>
            </p:cNvPr>
            <p:cNvSpPr/>
            <p:nvPr/>
          </p:nvSpPr>
          <p:spPr>
            <a:xfrm>
              <a:off x="8627118" y="2073256"/>
              <a:ext cx="540288" cy="30777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TLS</a:t>
              </a:r>
            </a:p>
          </p:txBody>
        </p:sp>
        <p:cxnSp>
          <p:nvCxnSpPr>
            <p:cNvPr id="33" name="Straight Connector 32">
              <a:extLst>
                <a:ext uri="{FF2B5EF4-FFF2-40B4-BE49-F238E27FC236}">
                  <a16:creationId xmlns:a16="http://schemas.microsoft.com/office/drawing/2014/main" id="{28F3FEED-D84D-441A-832C-E58A91B1002E}"/>
                </a:ext>
              </a:extLst>
            </p:cNvPr>
            <p:cNvCxnSpPr>
              <a:cxnSpLocks/>
              <a:endCxn id="81" idx="0"/>
            </p:cNvCxnSpPr>
            <p:nvPr/>
          </p:nvCxnSpPr>
          <p:spPr>
            <a:xfrm>
              <a:off x="8643887" y="1934640"/>
              <a:ext cx="0" cy="688219"/>
            </a:xfrm>
            <a:prstGeom prst="line">
              <a:avLst/>
            </a:prstGeom>
            <a:ln w="19050">
              <a:solidFill>
                <a:schemeClr val="tx1"/>
              </a:solidFill>
              <a:headEnd type="arrow" w="lg" len="med"/>
              <a:tailEnd type="arrow" w="lg" len="med"/>
            </a:ln>
          </p:spPr>
          <p:style>
            <a:lnRef idx="1">
              <a:schemeClr val="accent1"/>
            </a:lnRef>
            <a:fillRef idx="0">
              <a:schemeClr val="accent1"/>
            </a:fillRef>
            <a:effectRef idx="0">
              <a:schemeClr val="accent1"/>
            </a:effectRef>
            <a:fontRef idx="minor">
              <a:schemeClr val="tx1"/>
            </a:fontRef>
          </p:style>
        </p:cxnSp>
        <p:grpSp>
          <p:nvGrpSpPr>
            <p:cNvPr id="86" name="Group 85">
              <a:extLst>
                <a:ext uri="{FF2B5EF4-FFF2-40B4-BE49-F238E27FC236}">
                  <a16:creationId xmlns:a16="http://schemas.microsoft.com/office/drawing/2014/main" id="{0E41BE0D-27EE-42D2-8BCF-4A46F9847E44}"/>
                </a:ext>
              </a:extLst>
            </p:cNvPr>
            <p:cNvGrpSpPr/>
            <p:nvPr/>
          </p:nvGrpSpPr>
          <p:grpSpPr>
            <a:xfrm>
              <a:off x="8696677" y="3685951"/>
              <a:ext cx="895844" cy="659673"/>
              <a:chOff x="10115392" y="1272653"/>
              <a:chExt cx="1226584" cy="877389"/>
            </a:xfrm>
          </p:grpSpPr>
          <p:sp>
            <p:nvSpPr>
              <p:cNvPr id="87" name="TextBox 86">
                <a:extLst>
                  <a:ext uri="{FF2B5EF4-FFF2-40B4-BE49-F238E27FC236}">
                    <a16:creationId xmlns:a16="http://schemas.microsoft.com/office/drawing/2014/main" id="{05267327-5971-4CB8-BBC5-46A80454AD49}"/>
                  </a:ext>
                </a:extLst>
              </p:cNvPr>
              <p:cNvSpPr txBox="1"/>
              <p:nvPr/>
            </p:nvSpPr>
            <p:spPr>
              <a:xfrm>
                <a:off x="10115392" y="1802091"/>
                <a:ext cx="1226584" cy="347951"/>
              </a:xfrm>
              <a:prstGeom prst="rect">
                <a:avLst/>
              </a:prstGeom>
              <a:noFill/>
            </p:spPr>
            <p:txBody>
              <a:bodyPr wrap="square" lIns="0" tIns="9144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Azure VM</a:t>
                </a:r>
              </a:p>
            </p:txBody>
          </p:sp>
          <p:pic>
            <p:nvPicPr>
              <p:cNvPr id="88" name="Graphic 87">
                <a:extLst>
                  <a:ext uri="{FF2B5EF4-FFF2-40B4-BE49-F238E27FC236}">
                    <a16:creationId xmlns:a16="http://schemas.microsoft.com/office/drawing/2014/main" id="{F7F2BD56-1ACD-4101-BCA4-31715F20BA1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446132" y="1272653"/>
                <a:ext cx="565105" cy="565105"/>
              </a:xfrm>
              <a:prstGeom prst="rect">
                <a:avLst/>
              </a:prstGeom>
            </p:spPr>
          </p:pic>
        </p:grpSp>
        <p:sp>
          <p:nvSpPr>
            <p:cNvPr id="89" name="Rectangle 88">
              <a:extLst>
                <a:ext uri="{FF2B5EF4-FFF2-40B4-BE49-F238E27FC236}">
                  <a16:creationId xmlns:a16="http://schemas.microsoft.com/office/drawing/2014/main" id="{C2538B72-70A5-4B54-963C-9688132DAC75}"/>
                </a:ext>
              </a:extLst>
            </p:cNvPr>
            <p:cNvSpPr/>
            <p:nvPr/>
          </p:nvSpPr>
          <p:spPr>
            <a:xfrm>
              <a:off x="9260578" y="5715935"/>
              <a:ext cx="2022217" cy="830997"/>
            </a:xfrm>
            <a:prstGeom prst="rect">
              <a:avLst/>
            </a:prstGeom>
            <a:solidFill>
              <a:schemeClr val="bg1"/>
            </a:solidFill>
            <a:ln>
              <a:solidFill>
                <a:schemeClr val="bg1"/>
              </a:solidFill>
              <a:headEnd type="none" w="med" len="med"/>
              <a:tailEnd type="none" w="med" len="med"/>
            </a:ln>
            <a:effectLst>
              <a:outerShdw blurRad="889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0" numCol="1" rtlCol="0" anchor="b"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FFFFFF"/>
                </a:solidFill>
                <a:effectLst/>
                <a:uLnTx/>
                <a:uFillTx/>
                <a:latin typeface="Segoe UI"/>
                <a:ea typeface="+mn-ea"/>
                <a:cs typeface="+mn-cs"/>
              </a:endParaRPr>
            </a:p>
          </p:txBody>
        </p:sp>
        <p:sp>
          <p:nvSpPr>
            <p:cNvPr id="90" name="Rectangle 89">
              <a:extLst>
                <a:ext uri="{FF2B5EF4-FFF2-40B4-BE49-F238E27FC236}">
                  <a16:creationId xmlns:a16="http://schemas.microsoft.com/office/drawing/2014/main" id="{6A5B919C-44BC-45F6-A323-CE9389AAC57E}"/>
                </a:ext>
              </a:extLst>
            </p:cNvPr>
            <p:cNvSpPr/>
            <p:nvPr/>
          </p:nvSpPr>
          <p:spPr>
            <a:xfrm>
              <a:off x="9002405" y="5226529"/>
              <a:ext cx="2538564" cy="1418235"/>
            </a:xfrm>
            <a:prstGeom prst="rect">
              <a:avLst/>
            </a:prstGeom>
            <a:ln w="25400" cap="rnd">
              <a:solidFill>
                <a:schemeClr val="tx1"/>
              </a:solidFill>
              <a:prstDash val="sysDot"/>
              <a:headEnd type="none" w="lg" len="lg"/>
              <a:tailEnd type="none" w="lg" len="lg"/>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91" name="Group 90">
              <a:extLst>
                <a:ext uri="{FF2B5EF4-FFF2-40B4-BE49-F238E27FC236}">
                  <a16:creationId xmlns:a16="http://schemas.microsoft.com/office/drawing/2014/main" id="{6A39070D-49F2-4CF4-83A8-48275CD6F710}"/>
                </a:ext>
              </a:extLst>
            </p:cNvPr>
            <p:cNvGrpSpPr/>
            <p:nvPr/>
          </p:nvGrpSpPr>
          <p:grpSpPr>
            <a:xfrm>
              <a:off x="9324187" y="5853748"/>
              <a:ext cx="895844" cy="659673"/>
              <a:chOff x="10115392" y="1272653"/>
              <a:chExt cx="1226584" cy="877389"/>
            </a:xfrm>
          </p:grpSpPr>
          <p:sp>
            <p:nvSpPr>
              <p:cNvPr id="92" name="TextBox 91">
                <a:extLst>
                  <a:ext uri="{FF2B5EF4-FFF2-40B4-BE49-F238E27FC236}">
                    <a16:creationId xmlns:a16="http://schemas.microsoft.com/office/drawing/2014/main" id="{F8068BDC-D1E8-41AE-BD9B-4F8B635432DA}"/>
                  </a:ext>
                </a:extLst>
              </p:cNvPr>
              <p:cNvSpPr txBox="1"/>
              <p:nvPr/>
            </p:nvSpPr>
            <p:spPr>
              <a:xfrm>
                <a:off x="10115392" y="1802091"/>
                <a:ext cx="1226584" cy="347951"/>
              </a:xfrm>
              <a:prstGeom prst="rect">
                <a:avLst/>
              </a:prstGeom>
              <a:noFill/>
            </p:spPr>
            <p:txBody>
              <a:bodyPr wrap="square" lIns="0" tIns="9144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Azure VM</a:t>
                </a:r>
              </a:p>
            </p:txBody>
          </p:sp>
          <p:pic>
            <p:nvPicPr>
              <p:cNvPr id="93" name="Graphic 92">
                <a:extLst>
                  <a:ext uri="{FF2B5EF4-FFF2-40B4-BE49-F238E27FC236}">
                    <a16:creationId xmlns:a16="http://schemas.microsoft.com/office/drawing/2014/main" id="{AE47BA07-52EF-452E-A13A-E28CB816A65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446132" y="1272653"/>
                <a:ext cx="565105" cy="565105"/>
              </a:xfrm>
              <a:prstGeom prst="rect">
                <a:avLst/>
              </a:prstGeom>
            </p:spPr>
          </p:pic>
        </p:grpSp>
        <p:pic>
          <p:nvPicPr>
            <p:cNvPr id="94" name="Picture 82">
              <a:extLst>
                <a:ext uri="{FF2B5EF4-FFF2-40B4-BE49-F238E27FC236}">
                  <a16:creationId xmlns:a16="http://schemas.microsoft.com/office/drawing/2014/main" id="{ADE56F34-DECB-49A5-9429-FC72706585AA}"/>
                </a:ext>
              </a:extLst>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11052399" y="5226530"/>
              <a:ext cx="455894" cy="455894"/>
            </a:xfrm>
            <a:prstGeom prst="rect">
              <a:avLst/>
            </a:prstGeom>
          </p:spPr>
        </p:pic>
        <p:grpSp>
          <p:nvGrpSpPr>
            <p:cNvPr id="99" name="Group 98">
              <a:extLst>
                <a:ext uri="{FF2B5EF4-FFF2-40B4-BE49-F238E27FC236}">
                  <a16:creationId xmlns:a16="http://schemas.microsoft.com/office/drawing/2014/main" id="{9B39B5F7-1F59-496C-8985-611D0BBF46B5}"/>
                </a:ext>
              </a:extLst>
            </p:cNvPr>
            <p:cNvGrpSpPr/>
            <p:nvPr/>
          </p:nvGrpSpPr>
          <p:grpSpPr>
            <a:xfrm>
              <a:off x="10324477" y="5853748"/>
              <a:ext cx="895844" cy="659673"/>
              <a:chOff x="10115392" y="1272653"/>
              <a:chExt cx="1226584" cy="877389"/>
            </a:xfrm>
          </p:grpSpPr>
          <p:sp>
            <p:nvSpPr>
              <p:cNvPr id="100" name="TextBox 99">
                <a:extLst>
                  <a:ext uri="{FF2B5EF4-FFF2-40B4-BE49-F238E27FC236}">
                    <a16:creationId xmlns:a16="http://schemas.microsoft.com/office/drawing/2014/main" id="{F5373F8E-DC87-484B-9960-ED6A1B1E33F3}"/>
                  </a:ext>
                </a:extLst>
              </p:cNvPr>
              <p:cNvSpPr txBox="1"/>
              <p:nvPr/>
            </p:nvSpPr>
            <p:spPr>
              <a:xfrm>
                <a:off x="10115392" y="1802091"/>
                <a:ext cx="1226584" cy="347951"/>
              </a:xfrm>
              <a:prstGeom prst="rect">
                <a:avLst/>
              </a:prstGeom>
              <a:noFill/>
            </p:spPr>
            <p:txBody>
              <a:bodyPr wrap="square" lIns="0" tIns="9144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Azure VM</a:t>
                </a:r>
              </a:p>
            </p:txBody>
          </p:sp>
          <p:pic>
            <p:nvPicPr>
              <p:cNvPr id="101" name="Graphic 100">
                <a:extLst>
                  <a:ext uri="{FF2B5EF4-FFF2-40B4-BE49-F238E27FC236}">
                    <a16:creationId xmlns:a16="http://schemas.microsoft.com/office/drawing/2014/main" id="{4192522A-47AC-4A45-89FC-528CEAE3DB2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446132" y="1272653"/>
                <a:ext cx="565105" cy="565105"/>
              </a:xfrm>
              <a:prstGeom prst="rect">
                <a:avLst/>
              </a:prstGeom>
            </p:spPr>
          </p:pic>
        </p:grpSp>
        <p:sp>
          <p:nvSpPr>
            <p:cNvPr id="102" name="Rectangle 101">
              <a:extLst>
                <a:ext uri="{FF2B5EF4-FFF2-40B4-BE49-F238E27FC236}">
                  <a16:creationId xmlns:a16="http://schemas.microsoft.com/office/drawing/2014/main" id="{678B68CD-DE17-445E-8A2F-F0DD62092376}"/>
                </a:ext>
              </a:extLst>
            </p:cNvPr>
            <p:cNvSpPr/>
            <p:nvPr/>
          </p:nvSpPr>
          <p:spPr>
            <a:xfrm>
              <a:off x="6006353" y="5715935"/>
              <a:ext cx="2022217" cy="830997"/>
            </a:xfrm>
            <a:prstGeom prst="rect">
              <a:avLst/>
            </a:prstGeom>
            <a:solidFill>
              <a:schemeClr val="bg1"/>
            </a:solidFill>
            <a:ln>
              <a:solidFill>
                <a:schemeClr val="bg1"/>
              </a:solidFill>
              <a:headEnd type="none" w="med" len="med"/>
              <a:tailEnd type="none" w="med" len="med"/>
            </a:ln>
            <a:effectLst>
              <a:outerShdw blurRad="889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0" numCol="1" rtlCol="0" anchor="b"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FFFFFF"/>
                </a:solidFill>
                <a:effectLst/>
                <a:uLnTx/>
                <a:uFillTx/>
                <a:latin typeface="Segoe UI"/>
                <a:ea typeface="+mn-ea"/>
                <a:cs typeface="+mn-cs"/>
              </a:endParaRPr>
            </a:p>
          </p:txBody>
        </p:sp>
        <p:sp>
          <p:nvSpPr>
            <p:cNvPr id="103" name="Rectangle 102">
              <a:extLst>
                <a:ext uri="{FF2B5EF4-FFF2-40B4-BE49-F238E27FC236}">
                  <a16:creationId xmlns:a16="http://schemas.microsoft.com/office/drawing/2014/main" id="{FCE72A53-78DC-432B-841A-986772E54253}"/>
                </a:ext>
              </a:extLst>
            </p:cNvPr>
            <p:cNvSpPr/>
            <p:nvPr/>
          </p:nvSpPr>
          <p:spPr>
            <a:xfrm>
              <a:off x="5748180" y="5578122"/>
              <a:ext cx="2538564" cy="1066642"/>
            </a:xfrm>
            <a:prstGeom prst="rect">
              <a:avLst/>
            </a:prstGeom>
            <a:ln w="25400" cap="rnd">
              <a:solidFill>
                <a:schemeClr val="tx1"/>
              </a:solidFill>
              <a:prstDash val="sysDot"/>
              <a:headEnd type="none" w="lg" len="lg"/>
              <a:tailEnd type="none" w="lg" len="lg"/>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104" name="Group 103">
              <a:extLst>
                <a:ext uri="{FF2B5EF4-FFF2-40B4-BE49-F238E27FC236}">
                  <a16:creationId xmlns:a16="http://schemas.microsoft.com/office/drawing/2014/main" id="{F1B8666A-79CB-4507-919A-282E2A63B598}"/>
                </a:ext>
              </a:extLst>
            </p:cNvPr>
            <p:cNvGrpSpPr/>
            <p:nvPr/>
          </p:nvGrpSpPr>
          <p:grpSpPr>
            <a:xfrm>
              <a:off x="6069962" y="5853748"/>
              <a:ext cx="895844" cy="659673"/>
              <a:chOff x="10115392" y="1272653"/>
              <a:chExt cx="1226584" cy="877389"/>
            </a:xfrm>
          </p:grpSpPr>
          <p:sp>
            <p:nvSpPr>
              <p:cNvPr id="105" name="TextBox 104">
                <a:extLst>
                  <a:ext uri="{FF2B5EF4-FFF2-40B4-BE49-F238E27FC236}">
                    <a16:creationId xmlns:a16="http://schemas.microsoft.com/office/drawing/2014/main" id="{FB22529B-6DDF-4C03-888A-1D39192D5981}"/>
                  </a:ext>
                </a:extLst>
              </p:cNvPr>
              <p:cNvSpPr txBox="1"/>
              <p:nvPr/>
            </p:nvSpPr>
            <p:spPr>
              <a:xfrm>
                <a:off x="10115392" y="1802091"/>
                <a:ext cx="1226584" cy="347951"/>
              </a:xfrm>
              <a:prstGeom prst="rect">
                <a:avLst/>
              </a:prstGeom>
              <a:noFill/>
            </p:spPr>
            <p:txBody>
              <a:bodyPr wrap="square" lIns="0" tIns="9144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On-prem VM</a:t>
                </a:r>
              </a:p>
            </p:txBody>
          </p:sp>
          <p:pic>
            <p:nvPicPr>
              <p:cNvPr id="106" name="Graphic 105">
                <a:extLst>
                  <a:ext uri="{FF2B5EF4-FFF2-40B4-BE49-F238E27FC236}">
                    <a16:creationId xmlns:a16="http://schemas.microsoft.com/office/drawing/2014/main" id="{F6816003-C2DA-4488-99FD-A2400DFD7500}"/>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0446132" y="1272653"/>
                <a:ext cx="565105" cy="565105"/>
              </a:xfrm>
              <a:prstGeom prst="rect">
                <a:avLst/>
              </a:prstGeom>
            </p:spPr>
          </p:pic>
        </p:grpSp>
        <p:grpSp>
          <p:nvGrpSpPr>
            <p:cNvPr id="108" name="Group 107">
              <a:extLst>
                <a:ext uri="{FF2B5EF4-FFF2-40B4-BE49-F238E27FC236}">
                  <a16:creationId xmlns:a16="http://schemas.microsoft.com/office/drawing/2014/main" id="{48B0DC69-E05A-49BC-B0F5-AA5D9E2AF6C9}"/>
                </a:ext>
              </a:extLst>
            </p:cNvPr>
            <p:cNvGrpSpPr/>
            <p:nvPr/>
          </p:nvGrpSpPr>
          <p:grpSpPr>
            <a:xfrm>
              <a:off x="7070252" y="5853748"/>
              <a:ext cx="895844" cy="659673"/>
              <a:chOff x="10115392" y="1272653"/>
              <a:chExt cx="1226584" cy="877389"/>
            </a:xfrm>
          </p:grpSpPr>
          <p:sp>
            <p:nvSpPr>
              <p:cNvPr id="109" name="TextBox 108">
                <a:extLst>
                  <a:ext uri="{FF2B5EF4-FFF2-40B4-BE49-F238E27FC236}">
                    <a16:creationId xmlns:a16="http://schemas.microsoft.com/office/drawing/2014/main" id="{589B3D36-30D8-420D-B035-5305457EFB02}"/>
                  </a:ext>
                </a:extLst>
              </p:cNvPr>
              <p:cNvSpPr txBox="1"/>
              <p:nvPr/>
            </p:nvSpPr>
            <p:spPr>
              <a:xfrm>
                <a:off x="10115392" y="1802091"/>
                <a:ext cx="1226584" cy="347951"/>
              </a:xfrm>
              <a:prstGeom prst="rect">
                <a:avLst/>
              </a:prstGeom>
              <a:noFill/>
            </p:spPr>
            <p:txBody>
              <a:bodyPr wrap="square" lIns="0" tIns="9144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On-prem VM</a:t>
                </a:r>
              </a:p>
            </p:txBody>
          </p:sp>
          <p:pic>
            <p:nvPicPr>
              <p:cNvPr id="110" name="Graphic 109">
                <a:extLst>
                  <a:ext uri="{FF2B5EF4-FFF2-40B4-BE49-F238E27FC236}">
                    <a16:creationId xmlns:a16="http://schemas.microsoft.com/office/drawing/2014/main" id="{2E6968B6-25BD-4B19-860F-F3504ED837A5}"/>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0446132" y="1272653"/>
                <a:ext cx="565105" cy="565105"/>
              </a:xfrm>
              <a:prstGeom prst="rect">
                <a:avLst/>
              </a:prstGeom>
            </p:spPr>
          </p:pic>
        </p:grpSp>
        <p:cxnSp>
          <p:nvCxnSpPr>
            <p:cNvPr id="47" name="Straight Connector 46">
              <a:extLst>
                <a:ext uri="{FF2B5EF4-FFF2-40B4-BE49-F238E27FC236}">
                  <a16:creationId xmlns:a16="http://schemas.microsoft.com/office/drawing/2014/main" id="{72091E9F-6921-4333-AF6A-791FC9CAC30C}"/>
                </a:ext>
              </a:extLst>
            </p:cNvPr>
            <p:cNvCxnSpPr>
              <a:cxnSpLocks/>
            </p:cNvCxnSpPr>
            <p:nvPr/>
          </p:nvCxnSpPr>
          <p:spPr>
            <a:xfrm>
              <a:off x="9364574" y="4522408"/>
              <a:ext cx="0" cy="688219"/>
            </a:xfrm>
            <a:prstGeom prst="line">
              <a:avLst/>
            </a:prstGeom>
            <a:ln w="25400">
              <a:headEnd type="arrow" w="lg" len="med"/>
              <a:tailEnd type="arrow" w="lg" len="med"/>
            </a:ln>
          </p:spPr>
          <p:style>
            <a:lnRef idx="1">
              <a:schemeClr val="accent2"/>
            </a:lnRef>
            <a:fillRef idx="0">
              <a:schemeClr val="accent2"/>
            </a:fillRef>
            <a:effectRef idx="0">
              <a:schemeClr val="accent2"/>
            </a:effectRef>
            <a:fontRef idx="minor">
              <a:schemeClr val="tx1"/>
            </a:fontRef>
          </p:style>
        </p:cxnSp>
        <p:sp>
          <p:nvSpPr>
            <p:cNvPr id="113" name="Rectangle 112">
              <a:extLst>
                <a:ext uri="{FF2B5EF4-FFF2-40B4-BE49-F238E27FC236}">
                  <a16:creationId xmlns:a16="http://schemas.microsoft.com/office/drawing/2014/main" id="{D5771650-4B3C-4E29-9C3E-8638F05041C6}"/>
                </a:ext>
              </a:extLst>
            </p:cNvPr>
            <p:cNvSpPr/>
            <p:nvPr/>
          </p:nvSpPr>
          <p:spPr>
            <a:xfrm>
              <a:off x="9449303" y="4697860"/>
              <a:ext cx="1401800" cy="30777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err="1">
                  <a:ln>
                    <a:noFill/>
                  </a:ln>
                  <a:solidFill>
                    <a:srgbClr val="0078D4"/>
                  </a:solidFill>
                  <a:effectLst/>
                  <a:uLnTx/>
                  <a:uFillTx/>
                  <a:latin typeface="Segoe UI Semibold"/>
                  <a:ea typeface="+mn-ea"/>
                  <a:cs typeface="Segoe UI" panose="020B0502040204020203" pitchFamily="34" charset="0"/>
                </a:rPr>
                <a:t>VNet</a:t>
              </a:r>
              <a:r>
                <a:rPr kumimoji="0" lang="en-US" sz="1400" b="0" i="0" u="none" strike="noStrike" kern="1200" cap="none" spc="0" normalizeH="0" baseline="0" noProof="0">
                  <a:ln>
                    <a:noFill/>
                  </a:ln>
                  <a:solidFill>
                    <a:srgbClr val="0078D4"/>
                  </a:solidFill>
                  <a:effectLst/>
                  <a:uLnTx/>
                  <a:uFillTx/>
                  <a:latin typeface="Segoe UI Semibold"/>
                  <a:ea typeface="+mn-ea"/>
                  <a:cs typeface="Segoe UI" panose="020B0502040204020203" pitchFamily="34" charset="0"/>
                </a:rPr>
                <a:t> Peering</a:t>
              </a:r>
            </a:p>
          </p:txBody>
        </p:sp>
        <p:cxnSp>
          <p:nvCxnSpPr>
            <p:cNvPr id="115" name="Straight Connector 114">
              <a:extLst>
                <a:ext uri="{FF2B5EF4-FFF2-40B4-BE49-F238E27FC236}">
                  <a16:creationId xmlns:a16="http://schemas.microsoft.com/office/drawing/2014/main" id="{CC6757D5-4142-404B-9D50-479738283B5E}"/>
                </a:ext>
              </a:extLst>
            </p:cNvPr>
            <p:cNvCxnSpPr>
              <a:cxnSpLocks/>
            </p:cNvCxnSpPr>
            <p:nvPr/>
          </p:nvCxnSpPr>
          <p:spPr>
            <a:xfrm>
              <a:off x="7855151" y="4522408"/>
              <a:ext cx="0" cy="1055714"/>
            </a:xfrm>
            <a:prstGeom prst="line">
              <a:avLst/>
            </a:prstGeom>
            <a:ln w="25400">
              <a:headEnd type="arrow" w="lg" len="med"/>
              <a:tailEnd type="arrow" w="lg" len="med"/>
            </a:ln>
          </p:spPr>
          <p:style>
            <a:lnRef idx="1">
              <a:schemeClr val="accent2"/>
            </a:lnRef>
            <a:fillRef idx="0">
              <a:schemeClr val="accent2"/>
            </a:fillRef>
            <a:effectRef idx="0">
              <a:schemeClr val="accent2"/>
            </a:effectRef>
            <a:fontRef idx="minor">
              <a:schemeClr val="tx1"/>
            </a:fontRef>
          </p:style>
        </p:cxnSp>
        <p:pic>
          <p:nvPicPr>
            <p:cNvPr id="118" name="Graphic 117">
              <a:extLst>
                <a:ext uri="{FF2B5EF4-FFF2-40B4-BE49-F238E27FC236}">
                  <a16:creationId xmlns:a16="http://schemas.microsoft.com/office/drawing/2014/main" id="{C5BE0DAD-22C1-4276-961E-68F0B864A626}"/>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6267960" y="4694640"/>
              <a:ext cx="312664" cy="312664"/>
            </a:xfrm>
            <a:prstGeom prst="rect">
              <a:avLst/>
            </a:prstGeom>
          </p:spPr>
        </p:pic>
        <p:sp>
          <p:nvSpPr>
            <p:cNvPr id="120" name="Rectangle 119">
              <a:extLst>
                <a:ext uri="{FF2B5EF4-FFF2-40B4-BE49-F238E27FC236}">
                  <a16:creationId xmlns:a16="http://schemas.microsoft.com/office/drawing/2014/main" id="{B887303B-7B24-4714-83A3-16A82F32A7A8}"/>
                </a:ext>
              </a:extLst>
            </p:cNvPr>
            <p:cNvSpPr/>
            <p:nvPr/>
          </p:nvSpPr>
          <p:spPr>
            <a:xfrm>
              <a:off x="6453351" y="4694639"/>
              <a:ext cx="1401800" cy="30777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UI Semibold"/>
                  <a:ea typeface="+mn-ea"/>
                  <a:cs typeface="Segoe UI" panose="020B0502040204020203" pitchFamily="34" charset="0"/>
                </a:rPr>
                <a:t>ExpressRoute</a:t>
              </a:r>
            </a:p>
          </p:txBody>
        </p:sp>
      </p:grpSp>
      <p:sp>
        <p:nvSpPr>
          <p:cNvPr id="53" name="Title 1">
            <a:extLst>
              <a:ext uri="{FF2B5EF4-FFF2-40B4-BE49-F238E27FC236}">
                <a16:creationId xmlns:a16="http://schemas.microsoft.com/office/drawing/2014/main" id="{36C3B5D4-694B-4C73-BB1C-18584ECAC5D7}"/>
              </a:ext>
            </a:extLst>
          </p:cNvPr>
          <p:cNvSpPr txBox="1">
            <a:spLocks/>
          </p:cNvSpPr>
          <p:nvPr/>
        </p:nvSpPr>
        <p:spPr>
          <a:xfrm>
            <a:off x="322310" y="456225"/>
            <a:ext cx="11018520" cy="553998"/>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accent2"/>
                </a:solidFill>
                <a:effectLst/>
                <a:latin typeface="+mj-lt"/>
                <a:ea typeface="+mn-ea"/>
                <a:cs typeface="Segoe UI" pitchFamily="34" charset="0"/>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3600" b="0" i="0" u="none" strike="noStrike" kern="1200" cap="none" spc="-50" normalizeH="0" baseline="0" noProof="0">
              <a:ln w="3175">
                <a:noFill/>
              </a:ln>
              <a:solidFill>
                <a:srgbClr val="000000"/>
              </a:solidFill>
              <a:effectLst/>
              <a:uLnTx/>
              <a:uFillTx/>
              <a:latin typeface="Segoe UI Semibold"/>
              <a:ea typeface="+mn-ea"/>
              <a:cs typeface="Segoe UI" pitchFamily="34" charset="0"/>
            </a:endParaRPr>
          </a:p>
        </p:txBody>
      </p:sp>
      <p:sp>
        <p:nvSpPr>
          <p:cNvPr id="3" name="Title 2">
            <a:extLst>
              <a:ext uri="{FF2B5EF4-FFF2-40B4-BE49-F238E27FC236}">
                <a16:creationId xmlns:a16="http://schemas.microsoft.com/office/drawing/2014/main" id="{34BE1506-4366-4DD3-82E3-9D30E50FAF5B}"/>
              </a:ext>
            </a:extLst>
          </p:cNvPr>
          <p:cNvSpPr>
            <a:spLocks noGrp="1"/>
          </p:cNvSpPr>
          <p:nvPr>
            <p:ph type="title"/>
          </p:nvPr>
        </p:nvSpPr>
        <p:spPr/>
        <p:txBody>
          <a:bodyPr/>
          <a:lstStyle/>
          <a:p>
            <a:r>
              <a:rPr lang="en-US"/>
              <a:t>Azure Bastion</a:t>
            </a:r>
            <a:br>
              <a:rPr lang="en-US"/>
            </a:br>
            <a:endParaRPr lang="en-US"/>
          </a:p>
        </p:txBody>
      </p:sp>
      <p:sp>
        <p:nvSpPr>
          <p:cNvPr id="4" name="Text Placeholder 3">
            <a:extLst>
              <a:ext uri="{FF2B5EF4-FFF2-40B4-BE49-F238E27FC236}">
                <a16:creationId xmlns:a16="http://schemas.microsoft.com/office/drawing/2014/main" id="{CC58B0C7-BAF5-4F65-9295-11B110DAE5E5}"/>
              </a:ext>
            </a:extLst>
          </p:cNvPr>
          <p:cNvSpPr>
            <a:spLocks noGrp="1"/>
          </p:cNvSpPr>
          <p:nvPr>
            <p:ph type="body" sz="quarter" idx="11"/>
          </p:nvPr>
        </p:nvSpPr>
        <p:spPr>
          <a:xfrm>
            <a:off x="586723" y="1074565"/>
            <a:ext cx="4835290" cy="1086259"/>
          </a:xfrm>
        </p:spPr>
        <p:txBody>
          <a:bodyPr/>
          <a:lstStyle/>
          <a:p>
            <a:r>
              <a:rPr lang="en-US"/>
              <a:t>Secure and seamless RDP and SSH access to your virtual machines without public IP address</a:t>
            </a:r>
          </a:p>
        </p:txBody>
      </p:sp>
      <p:sp>
        <p:nvSpPr>
          <p:cNvPr id="5" name="Text Placeholder 4">
            <a:extLst>
              <a:ext uri="{FF2B5EF4-FFF2-40B4-BE49-F238E27FC236}">
                <a16:creationId xmlns:a16="http://schemas.microsoft.com/office/drawing/2014/main" id="{CD06CA59-9C1E-4867-ABF7-F5E7FF06B7E3}"/>
              </a:ext>
            </a:extLst>
          </p:cNvPr>
          <p:cNvSpPr>
            <a:spLocks noGrp="1"/>
          </p:cNvSpPr>
          <p:nvPr>
            <p:ph type="body" sz="quarter" idx="12"/>
          </p:nvPr>
        </p:nvSpPr>
        <p:spPr>
          <a:xfrm>
            <a:off x="605817" y="2503245"/>
            <a:ext cx="4712352" cy="1169551"/>
          </a:xfrm>
        </p:spPr>
        <p:txBody>
          <a:bodyPr/>
          <a:lstStyle/>
          <a:p>
            <a:pPr lvl="1">
              <a:spcBef>
                <a:spcPts val="0"/>
              </a:spcBef>
              <a:spcAft>
                <a:spcPts val="1200"/>
              </a:spcAft>
              <a:defRPr/>
            </a:pPr>
            <a:r>
              <a:rPr lang="en-US" sz="1600" dirty="0"/>
              <a:t>Access to Azure VMs in peered VNet in same subscription </a:t>
            </a:r>
          </a:p>
          <a:p>
            <a:pPr lvl="1">
              <a:spcBef>
                <a:spcPts val="0"/>
              </a:spcBef>
              <a:spcAft>
                <a:spcPts val="1200"/>
              </a:spcAft>
              <a:defRPr/>
            </a:pPr>
            <a:r>
              <a:rPr lang="en-US" sz="1600" dirty="0"/>
              <a:t>Access to on-premises VMs via VM’s IP address or DNS hostname</a:t>
            </a:r>
            <a:endParaRPr kumimoji="0" lang="en-US" sz="18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57" name="TextBox 56">
            <a:extLst>
              <a:ext uri="{FF2B5EF4-FFF2-40B4-BE49-F238E27FC236}">
                <a16:creationId xmlns:a16="http://schemas.microsoft.com/office/drawing/2014/main" id="{683817B2-A632-4ADC-82E4-F74B6A8365BB}"/>
              </a:ext>
            </a:extLst>
          </p:cNvPr>
          <p:cNvSpPr txBox="1"/>
          <p:nvPr/>
        </p:nvSpPr>
        <p:spPr>
          <a:xfrm>
            <a:off x="456882" y="3857179"/>
            <a:ext cx="5502063" cy="300082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0078D3"/>
                </a:solidFill>
                <a:effectLst/>
                <a:uLnTx/>
                <a:uFillTx/>
                <a:latin typeface="Segoe UI Semibold"/>
                <a:ea typeface="+mn-ea"/>
                <a:cs typeface="Segoe UI"/>
              </a:rPr>
              <a:t>Feature announcements </a:t>
            </a:r>
            <a:endParaRPr kumimoji="0" lang="en-US" sz="2400" b="0" i="0" u="none" strike="noStrike" kern="1200" cap="none" spc="0" normalizeH="0" baseline="0" noProof="0" dirty="0">
              <a:ln>
                <a:noFill/>
              </a:ln>
              <a:solidFill>
                <a:srgbClr val="0078D3"/>
              </a:solidFill>
              <a:effectLst/>
              <a:uLnTx/>
              <a:uFillTx/>
              <a:latin typeface="Segoe UI Semibold"/>
              <a:ea typeface="+mn-ea"/>
              <a:cs typeface="+mn-cs"/>
            </a:endParaRPr>
          </a:p>
          <a:p>
            <a:pPr marL="9525" marR="0" lvl="0" indent="0" algn="l" defTabSz="914400" rtl="0" eaLnBrk="1" fontAlgn="auto" latinLnBrk="0" hangingPunct="1">
              <a:lnSpc>
                <a:spcPct val="100000"/>
              </a:lnSpc>
              <a:spcBef>
                <a:spcPts val="0"/>
              </a:spcBef>
              <a:spcAft>
                <a:spcPts val="1200"/>
              </a:spcAft>
              <a:buClrTx/>
              <a:buSzTx/>
              <a:buFont typeface="Arial" panose="020B0604020202020204" pitchFamily="34" charset="0"/>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Segoe UI"/>
              </a:rPr>
              <a:t>Azure Key Vault Integration (GA)</a:t>
            </a:r>
          </a:p>
          <a:p>
            <a:pPr marL="9525" marR="0" lvl="0" indent="0" algn="l" defTabSz="914400" rtl="0" eaLnBrk="1" fontAlgn="auto" latinLnBrk="0" hangingPunct="1">
              <a:lnSpc>
                <a:spcPct val="100000"/>
              </a:lnSpc>
              <a:spcBef>
                <a:spcPts val="0"/>
              </a:spcBef>
              <a:spcAft>
                <a:spcPts val="1200"/>
              </a:spcAft>
              <a:buClrTx/>
              <a:buSzTx/>
              <a:buFont typeface="Arial" panose="020B0604020202020204" pitchFamily="34" charset="0"/>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Segoe UI"/>
              </a:rPr>
              <a:t>RDP/SSH access to AKS nodes (GA)</a:t>
            </a:r>
          </a:p>
          <a:p>
            <a:pPr marL="9525"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Segoe UI"/>
              </a:rPr>
              <a:t>Bastion Health metrics (Public preview)</a:t>
            </a:r>
          </a:p>
          <a:p>
            <a:pPr marL="9525" marR="0" lvl="2" indent="0" algn="l" defTabSz="914400" rtl="0" eaLnBrk="1" fontAlgn="auto" latinLnBrk="0" hangingPunct="1">
              <a:lnSpc>
                <a:spcPct val="100000"/>
              </a:lnSpc>
              <a:spcBef>
                <a:spcPts val="0"/>
              </a:spcBef>
              <a:spcAft>
                <a:spcPts val="180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a:ea typeface="+mn-ea"/>
                <a:cs typeface="Segoe UI"/>
              </a:rPr>
              <a:t>Session    |    CPU    |    Memory </a:t>
            </a:r>
            <a:endParaRPr kumimoji="0" lang="en-US" sz="16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endParaRPr>
          </a:p>
          <a:p>
            <a:pPr marL="9525"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Segoe UI"/>
              </a:rPr>
              <a:t>Bastion Scalable Gateway (Coming mid 2021)</a:t>
            </a:r>
          </a:p>
          <a:p>
            <a:pPr marL="9525" marR="0" lvl="2" indent="0" algn="l" defTabSz="914400" rtl="0" eaLnBrk="1" fontAlgn="auto" latinLnBrk="0" hangingPunct="1">
              <a:lnSpc>
                <a:spcPct val="10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a:ea typeface="+mn-ea"/>
                <a:cs typeface="Segoe UI"/>
              </a:rPr>
              <a:t>Support as many as 500 concurrent sessions </a:t>
            </a:r>
            <a:endParaRPr kumimoji="0" lang="en-US" sz="16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endParaRPr>
          </a:p>
          <a:p>
            <a:pPr marL="9525" marR="0" lvl="2"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a:ea typeface="+mn-ea"/>
                <a:cs typeface="Segoe UI"/>
              </a:rPr>
              <a:t>Ability to decrease the gateway size</a:t>
            </a:r>
          </a:p>
        </p:txBody>
      </p:sp>
    </p:spTree>
    <p:extLst>
      <p:ext uri="{BB962C8B-B14F-4D97-AF65-F5344CB8AC3E}">
        <p14:creationId xmlns:p14="http://schemas.microsoft.com/office/powerpoint/2010/main" val="2804332167"/>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8754B1-A534-4A0D-9C62-8152846035DD}"/>
              </a:ext>
            </a:extLst>
          </p:cNvPr>
          <p:cNvSpPr>
            <a:spLocks noGrp="1"/>
          </p:cNvSpPr>
          <p:nvPr>
            <p:ph type="title"/>
          </p:nvPr>
        </p:nvSpPr>
        <p:spPr/>
        <p:txBody>
          <a:bodyPr/>
          <a:lstStyle/>
          <a:p>
            <a:r>
              <a:rPr lang="en-US"/>
              <a:t>Monitoring</a:t>
            </a:r>
          </a:p>
        </p:txBody>
      </p:sp>
      <p:sp>
        <p:nvSpPr>
          <p:cNvPr id="23" name="Text Placeholder 2">
            <a:extLst>
              <a:ext uri="{FF2B5EF4-FFF2-40B4-BE49-F238E27FC236}">
                <a16:creationId xmlns:a16="http://schemas.microsoft.com/office/drawing/2014/main" id="{1D1B7E8B-120A-4ED1-A20C-B856A1F54520}"/>
              </a:ext>
            </a:extLst>
          </p:cNvPr>
          <p:cNvSpPr>
            <a:spLocks noGrp="1"/>
          </p:cNvSpPr>
          <p:nvPr>
            <p:ph type="body" sz="quarter" idx="11"/>
          </p:nvPr>
        </p:nvSpPr>
        <p:spPr/>
        <p:txBody>
          <a:bodyPr/>
          <a:lstStyle/>
          <a:p>
            <a:r>
              <a:rPr lang="en-US"/>
              <a:t>Simplified and centralized network monitoring</a:t>
            </a:r>
          </a:p>
          <a:p>
            <a:endParaRPr lang="en-US"/>
          </a:p>
        </p:txBody>
      </p:sp>
      <p:sp>
        <p:nvSpPr>
          <p:cNvPr id="5" name="Text Placeholder 4">
            <a:extLst>
              <a:ext uri="{FF2B5EF4-FFF2-40B4-BE49-F238E27FC236}">
                <a16:creationId xmlns:a16="http://schemas.microsoft.com/office/drawing/2014/main" id="{314B1083-BE3D-4EB6-B8B3-93F3C44B1D57}"/>
              </a:ext>
            </a:extLst>
          </p:cNvPr>
          <p:cNvSpPr>
            <a:spLocks noGrp="1"/>
          </p:cNvSpPr>
          <p:nvPr>
            <p:ph type="body" sz="quarter" idx="12"/>
          </p:nvPr>
        </p:nvSpPr>
        <p:spPr>
          <a:xfrm>
            <a:off x="586722" y="1569479"/>
            <a:ext cx="5092083" cy="5203540"/>
          </a:xfrm>
        </p:spPr>
        <p:txBody>
          <a:bodyPr/>
          <a:lstStyle/>
          <a:p>
            <a:r>
              <a:rPr lang="en-US" sz="2000" dirty="0"/>
              <a:t>Azure Monitor for Networks</a:t>
            </a:r>
          </a:p>
          <a:p>
            <a:pPr lvl="1"/>
            <a:r>
              <a:rPr lang="en-US" sz="1800" dirty="0"/>
              <a:t>Single health, metric, alert and diagnostic console for all network resources across your subscriptions</a:t>
            </a:r>
          </a:p>
          <a:p>
            <a:pPr lvl="1"/>
            <a:r>
              <a:rPr lang="en-US" sz="1800" dirty="0"/>
              <a:t>On by default </a:t>
            </a:r>
          </a:p>
          <a:p>
            <a:pPr lvl="1"/>
            <a:r>
              <a:rPr lang="en-US" sz="1800" dirty="0"/>
              <a:t>Connectivity, traffic and diagnostic features seamlessly integrated  </a:t>
            </a:r>
          </a:p>
          <a:p>
            <a:r>
              <a:rPr lang="en-US" sz="2000" dirty="0"/>
              <a:t>Connection Monitor</a:t>
            </a:r>
          </a:p>
          <a:p>
            <a:pPr lvl="1"/>
            <a:r>
              <a:rPr lang="en-US" sz="1800" dirty="0"/>
              <a:t>Monitor endpoints within and across Azure regions, on-prem sites and global service locations </a:t>
            </a:r>
          </a:p>
          <a:p>
            <a:pPr lvl="1"/>
            <a:r>
              <a:rPr lang="en-US" sz="1800" dirty="0"/>
              <a:t>Visualize end-to-end network topology, loss and latency across on-prem and Azure locations</a:t>
            </a:r>
          </a:p>
          <a:p>
            <a:pPr lvl="1"/>
            <a:r>
              <a:rPr lang="en-US" sz="1800" dirty="0"/>
              <a:t>Mitigate connectivity issues faster with  metric-based alerts and built-in diagnostics</a:t>
            </a:r>
          </a:p>
        </p:txBody>
      </p:sp>
      <p:pic>
        <p:nvPicPr>
          <p:cNvPr id="1026" name="Picture 2">
            <a:extLst>
              <a:ext uri="{FF2B5EF4-FFF2-40B4-BE49-F238E27FC236}">
                <a16:creationId xmlns:a16="http://schemas.microsoft.com/office/drawing/2014/main" id="{F5FA906D-3223-41D1-98CB-6A6C62C405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84959" y="2302452"/>
            <a:ext cx="4924429" cy="3071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275869"/>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161AA8-FB50-43E3-8FBA-7F107F68B579}"/>
              </a:ext>
            </a:extLst>
          </p:cNvPr>
          <p:cNvSpPr>
            <a:spLocks noGrp="1"/>
          </p:cNvSpPr>
          <p:nvPr>
            <p:ph type="title"/>
          </p:nvPr>
        </p:nvSpPr>
        <p:spPr>
          <a:xfrm>
            <a:off x="588263" y="457200"/>
            <a:ext cx="11018520" cy="553998"/>
          </a:xfrm>
        </p:spPr>
        <p:txBody>
          <a:bodyPr/>
          <a:lstStyle/>
          <a:p>
            <a:r>
              <a:rPr lang="en-US" dirty="0"/>
              <a:t>Step 4</a:t>
            </a:r>
          </a:p>
        </p:txBody>
      </p:sp>
      <p:sp>
        <p:nvSpPr>
          <p:cNvPr id="6" name="TextBox 5">
            <a:extLst>
              <a:ext uri="{FF2B5EF4-FFF2-40B4-BE49-F238E27FC236}">
                <a16:creationId xmlns:a16="http://schemas.microsoft.com/office/drawing/2014/main" id="{FD5913F3-B939-42B0-95FC-ACD56D1FFA82}"/>
              </a:ext>
            </a:extLst>
          </p:cNvPr>
          <p:cNvSpPr txBox="1"/>
          <p:nvPr/>
        </p:nvSpPr>
        <p:spPr>
          <a:xfrm>
            <a:off x="162248" y="1351011"/>
            <a:ext cx="6615069" cy="5539978"/>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Execution:</a:t>
            </a:r>
          </a:p>
          <a:p>
            <a:pPr marL="457200" indent="-457200" algn="l">
              <a:buFont typeface="+mj-lt"/>
              <a:buAutoNum type="arabicPeriod"/>
            </a:pPr>
            <a:r>
              <a:rPr lang="en-US" sz="2000" dirty="0">
                <a:gradFill>
                  <a:gsLst>
                    <a:gs pos="2917">
                      <a:schemeClr val="tx1"/>
                    </a:gs>
                    <a:gs pos="30000">
                      <a:schemeClr val="tx1"/>
                    </a:gs>
                  </a:gsLst>
                  <a:lin ang="5400000" scaled="0"/>
                </a:gradFill>
              </a:rPr>
              <a:t>In the Scripts folder run</a:t>
            </a:r>
            <a:br>
              <a:rPr lang="en-US" sz="2000" dirty="0">
                <a:gradFill>
                  <a:gsLst>
                    <a:gs pos="2917">
                      <a:schemeClr val="tx1"/>
                    </a:gs>
                    <a:gs pos="30000">
                      <a:schemeClr val="tx1"/>
                    </a:gs>
                  </a:gsLst>
                  <a:lin ang="5400000" scaled="0"/>
                </a:gradFill>
              </a:rPr>
            </a:br>
            <a:r>
              <a:rPr lang="en-US" sz="2000" dirty="0">
                <a:solidFill>
                  <a:srgbClr val="00B050"/>
                </a:solidFill>
                <a:latin typeface="Consolas" panose="020B0609020204030204" pitchFamily="49" charset="0"/>
              </a:rPr>
              <a:t>./WorkshopStep4.ps1</a:t>
            </a:r>
            <a:endParaRPr lang="en-US" sz="2000" dirty="0"/>
          </a:p>
          <a:p>
            <a:pPr marL="457200" indent="-457200" algn="l">
              <a:buFont typeface="+mj-lt"/>
              <a:buAutoNum type="arabicPeriod"/>
            </a:pPr>
            <a:r>
              <a:rPr lang="en-US" sz="2000" dirty="0">
                <a:gradFill>
                  <a:gsLst>
                    <a:gs pos="2917">
                      <a:schemeClr val="tx1"/>
                    </a:gs>
                    <a:gs pos="30000">
                      <a:schemeClr val="tx1"/>
                    </a:gs>
                  </a:gsLst>
                  <a:lin ang="5400000" scaled="0"/>
                </a:gradFill>
              </a:rPr>
              <a:t>(Optional) in the editor pane you can select and view the script before running</a:t>
            </a:r>
            <a:endParaRPr lang="en-US" sz="2000" dirty="0"/>
          </a:p>
          <a:p>
            <a:pPr marL="457200" indent="-457200" algn="l">
              <a:buFont typeface="+mj-lt"/>
              <a:buAutoNum type="arabicPeriod"/>
            </a:pPr>
            <a:endParaRPr lang="en-US" sz="2000" dirty="0"/>
          </a:p>
          <a:p>
            <a:pPr marL="457200" indent="-457200" algn="l">
              <a:buFont typeface="+mj-lt"/>
              <a:buAutoNum type="arabicPeriod"/>
            </a:pPr>
            <a:endParaRPr lang="en-US" sz="2000" dirty="0"/>
          </a:p>
          <a:p>
            <a:pPr marL="457200" indent="-457200" algn="l">
              <a:buFont typeface="+mj-lt"/>
              <a:buAutoNum type="arabicPeriod"/>
            </a:pPr>
            <a:endParaRPr lang="en-US" sz="2000" dirty="0"/>
          </a:p>
          <a:p>
            <a:pPr marL="457200" indent="-457200" algn="l">
              <a:buFont typeface="+mj-lt"/>
              <a:buAutoNum type="arabicPeriod"/>
            </a:pPr>
            <a:endParaRPr lang="en-US" sz="2000" dirty="0"/>
          </a:p>
          <a:p>
            <a:pPr algn="l"/>
            <a:r>
              <a:rPr lang="en-US" sz="2000" dirty="0"/>
              <a:t>Validation:</a:t>
            </a:r>
          </a:p>
          <a:p>
            <a:pPr marL="457200" indent="-457200" algn="l">
              <a:buFont typeface="+mj-lt"/>
              <a:buAutoNum type="arabicPeriod"/>
            </a:pPr>
            <a:r>
              <a:rPr lang="en-US" sz="2000" dirty="0"/>
              <a:t>In the portal, pull up the Firewall</a:t>
            </a:r>
          </a:p>
          <a:p>
            <a:pPr marL="457200" indent="-457200" algn="l">
              <a:buFont typeface="+mj-lt"/>
              <a:buAutoNum type="arabicPeriod"/>
            </a:pPr>
            <a:r>
              <a:rPr lang="en-US" sz="2000" dirty="0"/>
              <a:t>Review the properties, especially the Rules section.</a:t>
            </a:r>
          </a:p>
          <a:p>
            <a:pPr marL="457200" indent="-457200" algn="l">
              <a:buFont typeface="+mj-lt"/>
              <a:buAutoNum type="arabicPeriod"/>
            </a:pPr>
            <a:r>
              <a:rPr lang="en-US" sz="2000" dirty="0"/>
              <a:t>Try </a:t>
            </a:r>
            <a:r>
              <a:rPr lang="en-US" sz="2000" dirty="0" err="1"/>
              <a:t>RDPing</a:t>
            </a:r>
            <a:r>
              <a:rPr lang="en-US" sz="2000" dirty="0"/>
              <a:t> to your Azure VMs public IP, because we don’t have a rule for that, it will fail.</a:t>
            </a:r>
          </a:p>
          <a:p>
            <a:pPr algn="l"/>
            <a:endParaRPr lang="en-US" sz="2000" dirty="0"/>
          </a:p>
          <a:p>
            <a:pPr algn="l"/>
            <a:endParaRPr lang="en-US" sz="2000" dirty="0"/>
          </a:p>
          <a:p>
            <a:pPr algn="l"/>
            <a:r>
              <a:rPr lang="en-US" sz="2000" dirty="0"/>
              <a:t>Take Away:</a:t>
            </a:r>
          </a:p>
          <a:p>
            <a:pPr algn="l"/>
            <a:r>
              <a:rPr lang="en-US" sz="2000" dirty="0"/>
              <a:t>You just protected your resources from the Internet.</a:t>
            </a:r>
          </a:p>
        </p:txBody>
      </p:sp>
      <p:pic>
        <p:nvPicPr>
          <p:cNvPr id="5" name="Picture 4">
            <a:extLst>
              <a:ext uri="{FF2B5EF4-FFF2-40B4-BE49-F238E27FC236}">
                <a16:creationId xmlns:a16="http://schemas.microsoft.com/office/drawing/2014/main" id="{01DC7079-137E-417A-B5F6-D14B15500BA4}"/>
              </a:ext>
            </a:extLst>
          </p:cNvPr>
          <p:cNvPicPr>
            <a:picLocks noChangeAspect="1"/>
          </p:cNvPicPr>
          <p:nvPr/>
        </p:nvPicPr>
        <p:blipFill>
          <a:blip r:embed="rId2"/>
          <a:stretch>
            <a:fillRect/>
          </a:stretch>
        </p:blipFill>
        <p:spPr>
          <a:xfrm>
            <a:off x="8193076" y="34290"/>
            <a:ext cx="3192780" cy="6789420"/>
          </a:xfrm>
          <a:prstGeom prst="rect">
            <a:avLst/>
          </a:prstGeom>
        </p:spPr>
      </p:pic>
    </p:spTree>
    <p:extLst>
      <p:ext uri="{BB962C8B-B14F-4D97-AF65-F5344CB8AC3E}">
        <p14:creationId xmlns:p14="http://schemas.microsoft.com/office/powerpoint/2010/main" val="2547859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161AA8-FB50-43E3-8FBA-7F107F68B579}"/>
              </a:ext>
            </a:extLst>
          </p:cNvPr>
          <p:cNvSpPr>
            <a:spLocks noGrp="1"/>
          </p:cNvSpPr>
          <p:nvPr>
            <p:ph type="title"/>
          </p:nvPr>
        </p:nvSpPr>
        <p:spPr>
          <a:xfrm>
            <a:off x="588263" y="457200"/>
            <a:ext cx="11018520" cy="553998"/>
          </a:xfrm>
        </p:spPr>
        <p:txBody>
          <a:bodyPr/>
          <a:lstStyle/>
          <a:p>
            <a:r>
              <a:rPr lang="en-US" dirty="0"/>
              <a:t>Step 5</a:t>
            </a:r>
          </a:p>
        </p:txBody>
      </p:sp>
      <p:sp>
        <p:nvSpPr>
          <p:cNvPr id="6" name="TextBox 5">
            <a:extLst>
              <a:ext uri="{FF2B5EF4-FFF2-40B4-BE49-F238E27FC236}">
                <a16:creationId xmlns:a16="http://schemas.microsoft.com/office/drawing/2014/main" id="{423847B8-FBBE-44CF-ACCE-D693E38EB4E4}"/>
              </a:ext>
            </a:extLst>
          </p:cNvPr>
          <p:cNvSpPr txBox="1"/>
          <p:nvPr/>
        </p:nvSpPr>
        <p:spPr>
          <a:xfrm>
            <a:off x="162248" y="1351011"/>
            <a:ext cx="6668857" cy="4616648"/>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Execution:</a:t>
            </a:r>
          </a:p>
          <a:p>
            <a:pPr marL="457200" indent="-457200" algn="l">
              <a:buFont typeface="+mj-lt"/>
              <a:buAutoNum type="arabicPeriod"/>
            </a:pPr>
            <a:r>
              <a:rPr lang="en-US" sz="2000" dirty="0">
                <a:gradFill>
                  <a:gsLst>
                    <a:gs pos="2917">
                      <a:schemeClr val="tx1"/>
                    </a:gs>
                    <a:gs pos="30000">
                      <a:schemeClr val="tx1"/>
                    </a:gs>
                  </a:gsLst>
                  <a:lin ang="5400000" scaled="0"/>
                </a:gradFill>
              </a:rPr>
              <a:t>In the Scripts folder run</a:t>
            </a:r>
            <a:br>
              <a:rPr lang="en-US" sz="2000" dirty="0">
                <a:gradFill>
                  <a:gsLst>
                    <a:gs pos="2917">
                      <a:schemeClr val="tx1"/>
                    </a:gs>
                    <a:gs pos="30000">
                      <a:schemeClr val="tx1"/>
                    </a:gs>
                  </a:gsLst>
                  <a:lin ang="5400000" scaled="0"/>
                </a:gradFill>
              </a:rPr>
            </a:br>
            <a:r>
              <a:rPr lang="en-US" sz="2000" dirty="0">
                <a:solidFill>
                  <a:srgbClr val="00B050"/>
                </a:solidFill>
                <a:latin typeface="Consolas" panose="020B0609020204030204" pitchFamily="49" charset="0"/>
              </a:rPr>
              <a:t>./WorkshopStep5.ps1</a:t>
            </a:r>
            <a:endParaRPr lang="en-US" sz="2000" dirty="0"/>
          </a:p>
          <a:p>
            <a:pPr marL="457200" indent="-457200" algn="l">
              <a:buFont typeface="+mj-lt"/>
              <a:buAutoNum type="arabicPeriod"/>
            </a:pPr>
            <a:r>
              <a:rPr lang="en-US" sz="2000" dirty="0">
                <a:gradFill>
                  <a:gsLst>
                    <a:gs pos="2917">
                      <a:schemeClr val="tx1"/>
                    </a:gs>
                    <a:gs pos="30000">
                      <a:schemeClr val="tx1"/>
                    </a:gs>
                  </a:gsLst>
                  <a:lin ang="5400000" scaled="0"/>
                </a:gradFill>
              </a:rPr>
              <a:t>(Optional) in the editor pane you can select and view the script before running</a:t>
            </a:r>
            <a:endParaRPr lang="en-US" sz="2000" dirty="0"/>
          </a:p>
          <a:p>
            <a:pPr marL="457200" indent="-457200" algn="l">
              <a:buFont typeface="+mj-lt"/>
              <a:buAutoNum type="arabicPeriod"/>
            </a:pPr>
            <a:endParaRPr lang="en-US" sz="2000" dirty="0"/>
          </a:p>
          <a:p>
            <a:pPr algn="l"/>
            <a:r>
              <a:rPr lang="en-US" sz="2000" dirty="0"/>
              <a:t>Validation:</a:t>
            </a:r>
          </a:p>
          <a:p>
            <a:pPr marL="457200" indent="-457200" algn="l">
              <a:buFont typeface="+mj-lt"/>
              <a:buAutoNum type="arabicPeriod"/>
            </a:pPr>
            <a:r>
              <a:rPr lang="en-US" sz="2000" dirty="0"/>
              <a:t>In the portal, pull up the Firewall</a:t>
            </a:r>
          </a:p>
          <a:p>
            <a:pPr marL="457200" indent="-457200" algn="l">
              <a:buFont typeface="+mj-lt"/>
              <a:buAutoNum type="arabicPeriod"/>
            </a:pPr>
            <a:r>
              <a:rPr lang="en-US" sz="2000" dirty="0"/>
              <a:t>Review the Rules section.</a:t>
            </a:r>
          </a:p>
          <a:p>
            <a:pPr marL="457200" indent="-457200" algn="l">
              <a:buFont typeface="+mj-lt"/>
              <a:buAutoNum type="arabicPeriod"/>
            </a:pPr>
            <a:r>
              <a:rPr lang="en-US" sz="2000" dirty="0"/>
              <a:t>From a browser hit the public IP of the firewall (it will NAT to the IIS server and provide a web page)</a:t>
            </a:r>
          </a:p>
          <a:p>
            <a:pPr marL="457200" indent="-457200" algn="l">
              <a:buFont typeface="+mj-lt"/>
              <a:buAutoNum type="arabicPeriod"/>
            </a:pPr>
            <a:r>
              <a:rPr lang="en-US" sz="2000" dirty="0"/>
              <a:t>(optional challenge) Add a Firewall rule to allow RDP to the Jump box. Then RDP to the Jump VM and hit the private IP of the IIS server (the firewall network rules should allow the page to be visible)</a:t>
            </a:r>
          </a:p>
        </p:txBody>
      </p:sp>
      <p:sp>
        <p:nvSpPr>
          <p:cNvPr id="4" name="Rectangle 3">
            <a:extLst>
              <a:ext uri="{FF2B5EF4-FFF2-40B4-BE49-F238E27FC236}">
                <a16:creationId xmlns:a16="http://schemas.microsoft.com/office/drawing/2014/main" id="{FC803C19-1060-4672-BEC1-9459DA375F2E}"/>
              </a:ext>
            </a:extLst>
          </p:cNvPr>
          <p:cNvSpPr/>
          <p:nvPr/>
        </p:nvSpPr>
        <p:spPr>
          <a:xfrm>
            <a:off x="162249" y="6047286"/>
            <a:ext cx="6096000" cy="707886"/>
          </a:xfrm>
          <a:prstGeom prst="rect">
            <a:avLst/>
          </a:prstGeom>
        </p:spPr>
        <p:txBody>
          <a:bodyPr>
            <a:spAutoFit/>
          </a:bodyPr>
          <a:lstStyle/>
          <a:p>
            <a:r>
              <a:rPr lang="en-US" sz="2000" dirty="0"/>
              <a:t>Take Away:</a:t>
            </a:r>
          </a:p>
          <a:p>
            <a:r>
              <a:rPr lang="en-US" sz="2000" dirty="0"/>
              <a:t>You just deployed your company’s first web site!</a:t>
            </a:r>
          </a:p>
        </p:txBody>
      </p:sp>
      <p:sp>
        <p:nvSpPr>
          <p:cNvPr id="7" name="TextBox 6">
            <a:extLst>
              <a:ext uri="{FF2B5EF4-FFF2-40B4-BE49-F238E27FC236}">
                <a16:creationId xmlns:a16="http://schemas.microsoft.com/office/drawing/2014/main" id="{A58DDEDC-B60B-41A3-ADBE-34A0673D1BF8}"/>
              </a:ext>
            </a:extLst>
          </p:cNvPr>
          <p:cNvSpPr txBox="1"/>
          <p:nvPr/>
        </p:nvSpPr>
        <p:spPr>
          <a:xfrm>
            <a:off x="4317169" y="170541"/>
            <a:ext cx="3882159" cy="1538883"/>
          </a:xfrm>
          <a:prstGeom prst="rect">
            <a:avLst/>
          </a:prstGeom>
          <a:solidFill>
            <a:srgbClr val="FFFF00"/>
          </a:solidFill>
        </p:spPr>
        <p:txBody>
          <a:bodyPr wrap="square" lIns="0" tIns="0" rIns="0" bIns="0" rtlCol="0">
            <a:spAutoFit/>
          </a:bodyPr>
          <a:lstStyle/>
          <a:p>
            <a:r>
              <a:rPr lang="en-US" sz="2000" b="1" i="1" u="sng" dirty="0">
                <a:latin typeface="Consolas" panose="020B0609020204030204" pitchFamily="49" charset="0"/>
              </a:rPr>
              <a:t>NOTE</a:t>
            </a:r>
            <a:r>
              <a:rPr lang="en-US" sz="2000" dirty="0">
                <a:latin typeface="Consolas" panose="020B0609020204030204" pitchFamily="49" charset="0"/>
              </a:rPr>
              <a:t>:	When browsing today</a:t>
            </a:r>
          </a:p>
          <a:p>
            <a:r>
              <a:rPr lang="en-US" sz="2000" dirty="0">
                <a:latin typeface="Consolas" panose="020B0609020204030204" pitchFamily="49" charset="0"/>
              </a:rPr>
              <a:t>	be sure to use HTTP,</a:t>
            </a:r>
          </a:p>
          <a:p>
            <a:r>
              <a:rPr lang="en-US" sz="2000" dirty="0">
                <a:latin typeface="Consolas" panose="020B0609020204030204" pitchFamily="49" charset="0"/>
              </a:rPr>
              <a:t>	not https. I’m too</a:t>
            </a:r>
          </a:p>
          <a:p>
            <a:r>
              <a:rPr lang="en-US" sz="2000" dirty="0">
                <a:latin typeface="Consolas" panose="020B0609020204030204" pitchFamily="49" charset="0"/>
              </a:rPr>
              <a:t>	lazy to create certs.</a:t>
            </a:r>
          </a:p>
          <a:p>
            <a:r>
              <a:rPr lang="en-US" sz="2000" dirty="0">
                <a:latin typeface="Consolas" panose="020B0609020204030204" pitchFamily="49" charset="0"/>
              </a:rPr>
              <a:t>		</a:t>
            </a:r>
            <a:r>
              <a:rPr lang="en-US" sz="2000" dirty="0">
                <a:latin typeface="Consolas" panose="020B0609020204030204" pitchFamily="49" charset="0"/>
                <a:sym typeface="Wingdings" panose="05000000000000000000" pitchFamily="2" charset="2"/>
              </a:rPr>
              <a:t></a:t>
            </a:r>
            <a:endParaRPr lang="en-US" sz="2000" dirty="0">
              <a:latin typeface="Consolas" panose="020B0609020204030204" pitchFamily="49" charset="0"/>
            </a:endParaRPr>
          </a:p>
        </p:txBody>
      </p:sp>
      <p:pic>
        <p:nvPicPr>
          <p:cNvPr id="8" name="Picture 7">
            <a:extLst>
              <a:ext uri="{FF2B5EF4-FFF2-40B4-BE49-F238E27FC236}">
                <a16:creationId xmlns:a16="http://schemas.microsoft.com/office/drawing/2014/main" id="{394C6BA6-4E83-4725-A69B-72D69C4EBEF8}"/>
              </a:ext>
            </a:extLst>
          </p:cNvPr>
          <p:cNvPicPr>
            <a:picLocks noChangeAspect="1"/>
          </p:cNvPicPr>
          <p:nvPr/>
        </p:nvPicPr>
        <p:blipFill>
          <a:blip r:embed="rId3"/>
          <a:stretch>
            <a:fillRect/>
          </a:stretch>
        </p:blipFill>
        <p:spPr>
          <a:xfrm>
            <a:off x="8193070" y="34290"/>
            <a:ext cx="3192780" cy="6789420"/>
          </a:xfrm>
          <a:prstGeom prst="rect">
            <a:avLst/>
          </a:prstGeom>
        </p:spPr>
      </p:pic>
    </p:spTree>
    <p:extLst>
      <p:ext uri="{BB962C8B-B14F-4D97-AF65-F5344CB8AC3E}">
        <p14:creationId xmlns:p14="http://schemas.microsoft.com/office/powerpoint/2010/main" val="2136221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90557-EF48-41F2-A5FF-1E869AE34A4E}"/>
              </a:ext>
            </a:extLst>
          </p:cNvPr>
          <p:cNvSpPr>
            <a:spLocks noGrp="1"/>
          </p:cNvSpPr>
          <p:nvPr>
            <p:ph type="title"/>
          </p:nvPr>
        </p:nvSpPr>
        <p:spPr/>
        <p:txBody>
          <a:bodyPr/>
          <a:lstStyle/>
          <a:p>
            <a:r>
              <a:rPr lang="en-US"/>
              <a:t>On-prem and branch connectivity</a:t>
            </a:r>
          </a:p>
        </p:txBody>
      </p:sp>
      <p:sp>
        <p:nvSpPr>
          <p:cNvPr id="3" name="Text Placeholder 2">
            <a:extLst>
              <a:ext uri="{FF2B5EF4-FFF2-40B4-BE49-F238E27FC236}">
                <a16:creationId xmlns:a16="http://schemas.microsoft.com/office/drawing/2014/main" id="{105EC8B0-732D-4AE0-97E0-B12C3D9733AB}"/>
              </a:ext>
            </a:extLst>
          </p:cNvPr>
          <p:cNvSpPr>
            <a:spLocks noGrp="1"/>
          </p:cNvSpPr>
          <p:nvPr>
            <p:ph type="body" sz="quarter" idx="12"/>
          </p:nvPr>
        </p:nvSpPr>
        <p:spPr>
          <a:xfrm>
            <a:off x="6853286" y="1934643"/>
            <a:ext cx="4756101" cy="3077766"/>
          </a:xfrm>
        </p:spPr>
        <p:txBody>
          <a:bodyPr/>
          <a:lstStyle/>
          <a:p>
            <a:pPr lvl="1"/>
            <a:r>
              <a:rPr lang="en-US" dirty="0"/>
              <a:t>Azure ExpressRoute</a:t>
            </a:r>
          </a:p>
          <a:p>
            <a:pPr lvl="1"/>
            <a:r>
              <a:rPr lang="en-US" dirty="0"/>
              <a:t>Azure VPN Gateway</a:t>
            </a:r>
          </a:p>
          <a:p>
            <a:pPr lvl="1"/>
            <a:r>
              <a:rPr lang="en-US" dirty="0"/>
              <a:t>Azure Virtual WAN</a:t>
            </a:r>
          </a:p>
          <a:p>
            <a:pPr lvl="1"/>
            <a:r>
              <a:rPr lang="en-US" dirty="0"/>
              <a:t>Azure Route Server</a:t>
            </a:r>
          </a:p>
          <a:p>
            <a:pPr lvl="1"/>
            <a:r>
              <a:rPr lang="en-US" dirty="0"/>
              <a:t>Azure Peering Service</a:t>
            </a:r>
          </a:p>
          <a:p>
            <a:pPr lvl="1"/>
            <a:r>
              <a:rPr lang="en-US" dirty="0"/>
              <a:t>Azure routing preference</a:t>
            </a:r>
          </a:p>
          <a:p>
            <a:pPr lvl="1"/>
            <a:r>
              <a:rPr lang="en-US" dirty="0"/>
              <a:t>Azure Orbital</a:t>
            </a:r>
          </a:p>
        </p:txBody>
      </p:sp>
      <p:grpSp>
        <p:nvGrpSpPr>
          <p:cNvPr id="17" name="Graphic 1">
            <a:extLst>
              <a:ext uri="{FF2B5EF4-FFF2-40B4-BE49-F238E27FC236}">
                <a16:creationId xmlns:a16="http://schemas.microsoft.com/office/drawing/2014/main" id="{7E071692-0B66-442A-A7C0-EE00BA5191F9}"/>
              </a:ext>
            </a:extLst>
          </p:cNvPr>
          <p:cNvGrpSpPr>
            <a:grpSpLocks noChangeAspect="1"/>
          </p:cNvGrpSpPr>
          <p:nvPr/>
        </p:nvGrpSpPr>
        <p:grpSpPr>
          <a:xfrm>
            <a:off x="584982" y="1794076"/>
            <a:ext cx="655656" cy="655656"/>
            <a:chOff x="0" y="6890607"/>
            <a:chExt cx="395683" cy="395683"/>
          </a:xfrm>
          <a:solidFill>
            <a:schemeClr val="accent1"/>
          </a:solidFill>
        </p:grpSpPr>
        <p:sp>
          <p:nvSpPr>
            <p:cNvPr id="18" name="Freeform: Shape 17">
              <a:extLst>
                <a:ext uri="{FF2B5EF4-FFF2-40B4-BE49-F238E27FC236}">
                  <a16:creationId xmlns:a16="http://schemas.microsoft.com/office/drawing/2014/main" id="{B0BB41D6-C1B7-4F43-AD52-8281E7793B3A}"/>
                </a:ext>
              </a:extLst>
            </p:cNvPr>
            <p:cNvSpPr/>
            <p:nvPr/>
          </p:nvSpPr>
          <p:spPr>
            <a:xfrm>
              <a:off x="123960" y="7022604"/>
              <a:ext cx="145290" cy="244829"/>
            </a:xfrm>
            <a:custGeom>
              <a:avLst/>
              <a:gdLst>
                <a:gd name="connsiteX0" fmla="*/ 0 w 145290"/>
                <a:gd name="connsiteY0" fmla="*/ 0 h 244829"/>
                <a:gd name="connsiteX1" fmla="*/ 145290 w 145290"/>
                <a:gd name="connsiteY1" fmla="*/ 0 h 244829"/>
                <a:gd name="connsiteX2" fmla="*/ 145290 w 145290"/>
                <a:gd name="connsiteY2" fmla="*/ 244829 h 244829"/>
                <a:gd name="connsiteX3" fmla="*/ 0 w 145290"/>
                <a:gd name="connsiteY3" fmla="*/ 244829 h 244829"/>
              </a:gdLst>
              <a:ahLst/>
              <a:cxnLst>
                <a:cxn ang="0">
                  <a:pos x="connsiteX0" y="connsiteY0"/>
                </a:cxn>
                <a:cxn ang="0">
                  <a:pos x="connsiteX1" y="connsiteY1"/>
                </a:cxn>
                <a:cxn ang="0">
                  <a:pos x="connsiteX2" y="connsiteY2"/>
                </a:cxn>
                <a:cxn ang="0">
                  <a:pos x="connsiteX3" y="connsiteY3"/>
                </a:cxn>
              </a:cxnLst>
              <a:rect l="l" t="t" r="r" b="b"/>
              <a:pathLst>
                <a:path w="145290" h="244829">
                  <a:moveTo>
                    <a:pt x="0" y="0"/>
                  </a:moveTo>
                  <a:lnTo>
                    <a:pt x="145290" y="0"/>
                  </a:lnTo>
                  <a:lnTo>
                    <a:pt x="145290" y="244829"/>
                  </a:lnTo>
                  <a:lnTo>
                    <a:pt x="0" y="244829"/>
                  </a:lnTo>
                  <a:close/>
                </a:path>
              </a:pathLst>
            </a:custGeom>
            <a:solidFill>
              <a:srgbClr val="FFFFFF"/>
            </a:solidFill>
            <a:ln w="309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9" name="Freeform: Shape 18">
              <a:extLst>
                <a:ext uri="{FF2B5EF4-FFF2-40B4-BE49-F238E27FC236}">
                  <a16:creationId xmlns:a16="http://schemas.microsoft.com/office/drawing/2014/main" id="{B708E0BF-CE0F-40BC-9CFA-35F07EBB7279}"/>
                </a:ext>
              </a:extLst>
            </p:cNvPr>
            <p:cNvSpPr/>
            <p:nvPr/>
          </p:nvSpPr>
          <p:spPr>
            <a:xfrm>
              <a:off x="56261" y="7119361"/>
              <a:ext cx="131379" cy="148072"/>
            </a:xfrm>
            <a:custGeom>
              <a:avLst/>
              <a:gdLst>
                <a:gd name="connsiteX0" fmla="*/ 0 w 131379"/>
                <a:gd name="connsiteY0" fmla="*/ 0 h 148072"/>
                <a:gd name="connsiteX1" fmla="*/ 131379 w 131379"/>
                <a:gd name="connsiteY1" fmla="*/ 0 h 148072"/>
                <a:gd name="connsiteX2" fmla="*/ 131379 w 131379"/>
                <a:gd name="connsiteY2" fmla="*/ 148072 h 148072"/>
                <a:gd name="connsiteX3" fmla="*/ 0 w 131379"/>
                <a:gd name="connsiteY3" fmla="*/ 148072 h 148072"/>
              </a:gdLst>
              <a:ahLst/>
              <a:cxnLst>
                <a:cxn ang="0">
                  <a:pos x="connsiteX0" y="connsiteY0"/>
                </a:cxn>
                <a:cxn ang="0">
                  <a:pos x="connsiteX1" y="connsiteY1"/>
                </a:cxn>
                <a:cxn ang="0">
                  <a:pos x="connsiteX2" y="connsiteY2"/>
                </a:cxn>
                <a:cxn ang="0">
                  <a:pos x="connsiteX3" y="connsiteY3"/>
                </a:cxn>
              </a:cxnLst>
              <a:rect l="l" t="t" r="r" b="b"/>
              <a:pathLst>
                <a:path w="131379" h="148072">
                  <a:moveTo>
                    <a:pt x="0" y="0"/>
                  </a:moveTo>
                  <a:lnTo>
                    <a:pt x="131379" y="0"/>
                  </a:lnTo>
                  <a:lnTo>
                    <a:pt x="131379" y="148072"/>
                  </a:lnTo>
                  <a:lnTo>
                    <a:pt x="0" y="148072"/>
                  </a:lnTo>
                  <a:close/>
                </a:path>
              </a:pathLst>
            </a:custGeom>
            <a:solidFill>
              <a:srgbClr val="FFFFFF"/>
            </a:solidFill>
            <a:ln w="309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0" name="Freeform: Shape 19">
              <a:extLst>
                <a:ext uri="{FF2B5EF4-FFF2-40B4-BE49-F238E27FC236}">
                  <a16:creationId xmlns:a16="http://schemas.microsoft.com/office/drawing/2014/main" id="{ACA33CFE-5264-4EB8-8E75-C80E6A360E93}"/>
                </a:ext>
              </a:extLst>
            </p:cNvPr>
            <p:cNvSpPr/>
            <p:nvPr/>
          </p:nvSpPr>
          <p:spPr>
            <a:xfrm>
              <a:off x="291507" y="7098959"/>
              <a:ext cx="62443" cy="187331"/>
            </a:xfrm>
            <a:custGeom>
              <a:avLst/>
              <a:gdLst>
                <a:gd name="connsiteX0" fmla="*/ 62444 w 62443"/>
                <a:gd name="connsiteY0" fmla="*/ 0 h 187331"/>
                <a:gd name="connsiteX1" fmla="*/ 62444 w 62443"/>
                <a:gd name="connsiteY1" fmla="*/ 114686 h 187331"/>
                <a:gd name="connsiteX2" fmla="*/ 55025 w 62443"/>
                <a:gd name="connsiteY2" fmla="*/ 117778 h 187331"/>
                <a:gd name="connsiteX3" fmla="*/ 51933 w 62443"/>
                <a:gd name="connsiteY3" fmla="*/ 125197 h 187331"/>
                <a:gd name="connsiteX4" fmla="*/ 55025 w 62443"/>
                <a:gd name="connsiteY4" fmla="*/ 132616 h 187331"/>
                <a:gd name="connsiteX5" fmla="*/ 62444 w 62443"/>
                <a:gd name="connsiteY5" fmla="*/ 135707 h 187331"/>
                <a:gd name="connsiteX6" fmla="*/ 62444 w 62443"/>
                <a:gd name="connsiteY6" fmla="*/ 187331 h 187331"/>
                <a:gd name="connsiteX7" fmla="*/ 0 w 62443"/>
                <a:gd name="connsiteY7" fmla="*/ 187331 h 187331"/>
                <a:gd name="connsiteX8" fmla="*/ 0 w 62443"/>
                <a:gd name="connsiteY8" fmla="*/ 0 h 187331"/>
                <a:gd name="connsiteX9" fmla="*/ 62444 w 62443"/>
                <a:gd name="connsiteY9" fmla="*/ 0 h 187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2443" h="187331">
                  <a:moveTo>
                    <a:pt x="62444" y="0"/>
                  </a:moveTo>
                  <a:lnTo>
                    <a:pt x="62444" y="114686"/>
                  </a:lnTo>
                  <a:cubicBezTo>
                    <a:pt x="59662" y="114686"/>
                    <a:pt x="56879" y="115923"/>
                    <a:pt x="55025" y="117778"/>
                  </a:cubicBezTo>
                  <a:cubicBezTo>
                    <a:pt x="53170" y="119632"/>
                    <a:pt x="51933" y="122415"/>
                    <a:pt x="51933" y="125197"/>
                  </a:cubicBezTo>
                  <a:cubicBezTo>
                    <a:pt x="51933" y="127979"/>
                    <a:pt x="53170" y="130761"/>
                    <a:pt x="55025" y="132616"/>
                  </a:cubicBezTo>
                  <a:cubicBezTo>
                    <a:pt x="56879" y="134471"/>
                    <a:pt x="59662" y="135707"/>
                    <a:pt x="62444" y="135707"/>
                  </a:cubicBezTo>
                  <a:lnTo>
                    <a:pt x="62444" y="187331"/>
                  </a:lnTo>
                  <a:lnTo>
                    <a:pt x="0" y="187331"/>
                  </a:lnTo>
                  <a:lnTo>
                    <a:pt x="0" y="0"/>
                  </a:lnTo>
                  <a:lnTo>
                    <a:pt x="62444" y="0"/>
                  </a:lnTo>
                  <a:close/>
                </a:path>
              </a:pathLst>
            </a:custGeom>
            <a:solidFill>
              <a:srgbClr val="50E6FF"/>
            </a:solidFill>
            <a:ln w="309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1" name="Freeform: Shape 20">
              <a:extLst>
                <a:ext uri="{FF2B5EF4-FFF2-40B4-BE49-F238E27FC236}">
                  <a16:creationId xmlns:a16="http://schemas.microsoft.com/office/drawing/2014/main" id="{C0D3DF7C-3FE2-4372-B8F2-02BACF446B96}"/>
                </a:ext>
              </a:extLst>
            </p:cNvPr>
            <p:cNvSpPr/>
            <p:nvPr/>
          </p:nvSpPr>
          <p:spPr>
            <a:xfrm>
              <a:off x="0" y="6890607"/>
              <a:ext cx="395683" cy="197841"/>
            </a:xfrm>
            <a:custGeom>
              <a:avLst/>
              <a:gdLst>
                <a:gd name="connsiteX0" fmla="*/ 197842 w 395683"/>
                <a:gd name="connsiteY0" fmla="*/ 0 h 197841"/>
                <a:gd name="connsiteX1" fmla="*/ 0 w 395683"/>
                <a:gd name="connsiteY1" fmla="*/ 197842 h 197841"/>
                <a:gd name="connsiteX2" fmla="*/ 41732 w 395683"/>
                <a:gd name="connsiteY2" fmla="*/ 197842 h 197841"/>
                <a:gd name="connsiteX3" fmla="*/ 87483 w 395683"/>
                <a:gd name="connsiteY3" fmla="*/ 87483 h 197841"/>
                <a:gd name="connsiteX4" fmla="*/ 197842 w 395683"/>
                <a:gd name="connsiteY4" fmla="*/ 41732 h 197841"/>
                <a:gd name="connsiteX5" fmla="*/ 308200 w 395683"/>
                <a:gd name="connsiteY5" fmla="*/ 87483 h 197841"/>
                <a:gd name="connsiteX6" fmla="*/ 353951 w 395683"/>
                <a:gd name="connsiteY6" fmla="*/ 197842 h 197841"/>
                <a:gd name="connsiteX7" fmla="*/ 395684 w 395683"/>
                <a:gd name="connsiteY7" fmla="*/ 197842 h 197841"/>
                <a:gd name="connsiteX8" fmla="*/ 197842 w 395683"/>
                <a:gd name="connsiteY8" fmla="*/ 0 h 197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5683" h="197841">
                  <a:moveTo>
                    <a:pt x="197842" y="0"/>
                  </a:moveTo>
                  <a:cubicBezTo>
                    <a:pt x="88720" y="0"/>
                    <a:pt x="0" y="88720"/>
                    <a:pt x="0" y="197842"/>
                  </a:cubicBezTo>
                  <a:lnTo>
                    <a:pt x="41732" y="197842"/>
                  </a:lnTo>
                  <a:cubicBezTo>
                    <a:pt x="41732" y="156419"/>
                    <a:pt x="58116" y="116541"/>
                    <a:pt x="87483" y="87483"/>
                  </a:cubicBezTo>
                  <a:cubicBezTo>
                    <a:pt x="116850" y="58425"/>
                    <a:pt x="156419" y="41732"/>
                    <a:pt x="197842" y="41732"/>
                  </a:cubicBezTo>
                  <a:cubicBezTo>
                    <a:pt x="239265" y="41732"/>
                    <a:pt x="279142" y="58116"/>
                    <a:pt x="308200" y="87483"/>
                  </a:cubicBezTo>
                  <a:cubicBezTo>
                    <a:pt x="337258" y="116850"/>
                    <a:pt x="353951" y="156419"/>
                    <a:pt x="353951" y="197842"/>
                  </a:cubicBezTo>
                  <a:lnTo>
                    <a:pt x="395684" y="197842"/>
                  </a:lnTo>
                  <a:cubicBezTo>
                    <a:pt x="395684" y="88720"/>
                    <a:pt x="306964" y="0"/>
                    <a:pt x="197842" y="0"/>
                  </a:cubicBezTo>
                  <a:close/>
                </a:path>
              </a:pathLst>
            </a:custGeom>
            <a:solidFill>
              <a:srgbClr val="50E6FF"/>
            </a:solidFill>
            <a:ln w="309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2" name="Freeform: Shape 21">
              <a:extLst>
                <a:ext uri="{FF2B5EF4-FFF2-40B4-BE49-F238E27FC236}">
                  <a16:creationId xmlns:a16="http://schemas.microsoft.com/office/drawing/2014/main" id="{F6442ADF-8F3F-444A-86D5-5D8B8C332644}"/>
                </a:ext>
              </a:extLst>
            </p:cNvPr>
            <p:cNvSpPr/>
            <p:nvPr/>
          </p:nvSpPr>
          <p:spPr>
            <a:xfrm>
              <a:off x="208352" y="7077938"/>
              <a:ext cx="41732" cy="20711"/>
            </a:xfrm>
            <a:custGeom>
              <a:avLst/>
              <a:gdLst>
                <a:gd name="connsiteX0" fmla="*/ 41423 w 41732"/>
                <a:gd name="connsiteY0" fmla="*/ 0 h 20711"/>
                <a:gd name="connsiteX1" fmla="*/ 0 w 41732"/>
                <a:gd name="connsiteY1" fmla="*/ 0 h 20711"/>
                <a:gd name="connsiteX2" fmla="*/ 0 w 41732"/>
                <a:gd name="connsiteY2" fmla="*/ 20712 h 20711"/>
                <a:gd name="connsiteX3" fmla="*/ 41732 w 41732"/>
                <a:gd name="connsiteY3" fmla="*/ 20712 h 20711"/>
                <a:gd name="connsiteX4" fmla="*/ 41732 w 41732"/>
                <a:gd name="connsiteY4" fmla="*/ 0 h 20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732" h="20711">
                  <a:moveTo>
                    <a:pt x="41423" y="0"/>
                  </a:moveTo>
                  <a:lnTo>
                    <a:pt x="0" y="0"/>
                  </a:lnTo>
                  <a:lnTo>
                    <a:pt x="0" y="20712"/>
                  </a:lnTo>
                  <a:lnTo>
                    <a:pt x="41732" y="20712"/>
                  </a:lnTo>
                  <a:lnTo>
                    <a:pt x="41732" y="0"/>
                  </a:lnTo>
                  <a:close/>
                </a:path>
              </a:pathLst>
            </a:custGeom>
            <a:solidFill>
              <a:srgbClr val="0078D4"/>
            </a:solidFill>
            <a:ln w="309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3" name="Freeform: Shape 22">
              <a:extLst>
                <a:ext uri="{FF2B5EF4-FFF2-40B4-BE49-F238E27FC236}">
                  <a16:creationId xmlns:a16="http://schemas.microsoft.com/office/drawing/2014/main" id="{E1353D9F-D6D7-4912-93AB-96EE7A97E491}"/>
                </a:ext>
              </a:extLst>
            </p:cNvPr>
            <p:cNvSpPr/>
            <p:nvPr/>
          </p:nvSpPr>
          <p:spPr>
            <a:xfrm>
              <a:off x="83155" y="7140382"/>
              <a:ext cx="62752" cy="20711"/>
            </a:xfrm>
            <a:custGeom>
              <a:avLst/>
              <a:gdLst>
                <a:gd name="connsiteX0" fmla="*/ 62753 w 62752"/>
                <a:gd name="connsiteY0" fmla="*/ 0 h 20711"/>
                <a:gd name="connsiteX1" fmla="*/ 0 w 62752"/>
                <a:gd name="connsiteY1" fmla="*/ 0 h 20711"/>
                <a:gd name="connsiteX2" fmla="*/ 0 w 62752"/>
                <a:gd name="connsiteY2" fmla="*/ 20712 h 20711"/>
                <a:gd name="connsiteX3" fmla="*/ 62444 w 62752"/>
                <a:gd name="connsiteY3" fmla="*/ 20712 h 20711"/>
                <a:gd name="connsiteX4" fmla="*/ 62444 w 62752"/>
                <a:gd name="connsiteY4" fmla="*/ 0 h 20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752" h="20711">
                  <a:moveTo>
                    <a:pt x="62753" y="0"/>
                  </a:moveTo>
                  <a:lnTo>
                    <a:pt x="0" y="0"/>
                  </a:lnTo>
                  <a:lnTo>
                    <a:pt x="0" y="20712"/>
                  </a:lnTo>
                  <a:lnTo>
                    <a:pt x="62444" y="20712"/>
                  </a:lnTo>
                  <a:lnTo>
                    <a:pt x="62444" y="0"/>
                  </a:lnTo>
                  <a:close/>
                </a:path>
              </a:pathLst>
            </a:custGeom>
            <a:solidFill>
              <a:srgbClr val="0078D4"/>
            </a:solidFill>
            <a:ln w="309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4" name="Freeform: Shape 23">
              <a:extLst>
                <a:ext uri="{FF2B5EF4-FFF2-40B4-BE49-F238E27FC236}">
                  <a16:creationId xmlns:a16="http://schemas.microsoft.com/office/drawing/2014/main" id="{0C0E5583-4F12-4CF1-BB0C-8B850C29C888}"/>
                </a:ext>
              </a:extLst>
            </p:cNvPr>
            <p:cNvSpPr/>
            <p:nvPr/>
          </p:nvSpPr>
          <p:spPr>
            <a:xfrm>
              <a:off x="83155" y="7182114"/>
              <a:ext cx="62752" cy="20711"/>
            </a:xfrm>
            <a:custGeom>
              <a:avLst/>
              <a:gdLst>
                <a:gd name="connsiteX0" fmla="*/ 62753 w 62752"/>
                <a:gd name="connsiteY0" fmla="*/ 0 h 20711"/>
                <a:gd name="connsiteX1" fmla="*/ 0 w 62752"/>
                <a:gd name="connsiteY1" fmla="*/ 0 h 20711"/>
                <a:gd name="connsiteX2" fmla="*/ 0 w 62752"/>
                <a:gd name="connsiteY2" fmla="*/ 20712 h 20711"/>
                <a:gd name="connsiteX3" fmla="*/ 62444 w 62752"/>
                <a:gd name="connsiteY3" fmla="*/ 20712 h 20711"/>
                <a:gd name="connsiteX4" fmla="*/ 62444 w 62752"/>
                <a:gd name="connsiteY4" fmla="*/ 0 h 20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752" h="20711">
                  <a:moveTo>
                    <a:pt x="62753" y="0"/>
                  </a:moveTo>
                  <a:lnTo>
                    <a:pt x="0" y="0"/>
                  </a:lnTo>
                  <a:lnTo>
                    <a:pt x="0" y="20712"/>
                  </a:lnTo>
                  <a:lnTo>
                    <a:pt x="62444" y="20712"/>
                  </a:lnTo>
                  <a:lnTo>
                    <a:pt x="62444" y="0"/>
                  </a:lnTo>
                  <a:close/>
                </a:path>
              </a:pathLst>
            </a:custGeom>
            <a:solidFill>
              <a:srgbClr val="0078D4"/>
            </a:solidFill>
            <a:ln w="309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5" name="Freeform: Shape 24">
              <a:extLst>
                <a:ext uri="{FF2B5EF4-FFF2-40B4-BE49-F238E27FC236}">
                  <a16:creationId xmlns:a16="http://schemas.microsoft.com/office/drawing/2014/main" id="{9C44CB4C-2BBC-4D97-BAB6-FA1DC14C6A02}"/>
                </a:ext>
              </a:extLst>
            </p:cNvPr>
            <p:cNvSpPr/>
            <p:nvPr/>
          </p:nvSpPr>
          <p:spPr>
            <a:xfrm>
              <a:off x="83155" y="7223846"/>
              <a:ext cx="62752" cy="20711"/>
            </a:xfrm>
            <a:custGeom>
              <a:avLst/>
              <a:gdLst>
                <a:gd name="connsiteX0" fmla="*/ 62753 w 62752"/>
                <a:gd name="connsiteY0" fmla="*/ 0 h 20711"/>
                <a:gd name="connsiteX1" fmla="*/ 0 w 62752"/>
                <a:gd name="connsiteY1" fmla="*/ 0 h 20711"/>
                <a:gd name="connsiteX2" fmla="*/ 0 w 62752"/>
                <a:gd name="connsiteY2" fmla="*/ 20712 h 20711"/>
                <a:gd name="connsiteX3" fmla="*/ 62444 w 62752"/>
                <a:gd name="connsiteY3" fmla="*/ 20712 h 20711"/>
                <a:gd name="connsiteX4" fmla="*/ 62444 w 62752"/>
                <a:gd name="connsiteY4" fmla="*/ 0 h 20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752" h="20711">
                  <a:moveTo>
                    <a:pt x="62753" y="0"/>
                  </a:moveTo>
                  <a:lnTo>
                    <a:pt x="0" y="0"/>
                  </a:lnTo>
                  <a:lnTo>
                    <a:pt x="0" y="20712"/>
                  </a:lnTo>
                  <a:lnTo>
                    <a:pt x="62444" y="20712"/>
                  </a:lnTo>
                  <a:lnTo>
                    <a:pt x="62444" y="0"/>
                  </a:lnTo>
                  <a:close/>
                </a:path>
              </a:pathLst>
            </a:custGeom>
            <a:solidFill>
              <a:srgbClr val="0078D4"/>
            </a:solidFill>
            <a:ln w="309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6" name="Freeform: Shape 25">
              <a:extLst>
                <a:ext uri="{FF2B5EF4-FFF2-40B4-BE49-F238E27FC236}">
                  <a16:creationId xmlns:a16="http://schemas.microsoft.com/office/drawing/2014/main" id="{1F1B723B-D2D1-48C4-B5BF-550F457948A1}"/>
                </a:ext>
              </a:extLst>
            </p:cNvPr>
            <p:cNvSpPr/>
            <p:nvPr/>
          </p:nvSpPr>
          <p:spPr>
            <a:xfrm>
              <a:off x="41732" y="6994783"/>
              <a:ext cx="249775" cy="291507"/>
            </a:xfrm>
            <a:custGeom>
              <a:avLst/>
              <a:gdLst>
                <a:gd name="connsiteX0" fmla="*/ 62444 w 249775"/>
                <a:gd name="connsiteY0" fmla="*/ 0 h 291507"/>
                <a:gd name="connsiteX1" fmla="*/ 62444 w 249775"/>
                <a:gd name="connsiteY1" fmla="*/ 104176 h 291507"/>
                <a:gd name="connsiteX2" fmla="*/ 0 w 249775"/>
                <a:gd name="connsiteY2" fmla="*/ 104176 h 291507"/>
                <a:gd name="connsiteX3" fmla="*/ 0 w 249775"/>
                <a:gd name="connsiteY3" fmla="*/ 291508 h 291507"/>
                <a:gd name="connsiteX4" fmla="*/ 249775 w 249775"/>
                <a:gd name="connsiteY4" fmla="*/ 291508 h 291507"/>
                <a:gd name="connsiteX5" fmla="*/ 249775 w 249775"/>
                <a:gd name="connsiteY5" fmla="*/ 0 h 291507"/>
                <a:gd name="connsiteX6" fmla="*/ 62444 w 249775"/>
                <a:gd name="connsiteY6" fmla="*/ 0 h 291507"/>
                <a:gd name="connsiteX7" fmla="*/ 124888 w 249775"/>
                <a:gd name="connsiteY7" fmla="*/ 270796 h 291507"/>
                <a:gd name="connsiteX8" fmla="*/ 20712 w 249775"/>
                <a:gd name="connsiteY8" fmla="*/ 270796 h 291507"/>
                <a:gd name="connsiteX9" fmla="*/ 20712 w 249775"/>
                <a:gd name="connsiteY9" fmla="*/ 124888 h 291507"/>
                <a:gd name="connsiteX10" fmla="*/ 124888 w 249775"/>
                <a:gd name="connsiteY10" fmla="*/ 124888 h 291507"/>
                <a:gd name="connsiteX11" fmla="*/ 124888 w 249775"/>
                <a:gd name="connsiteY11" fmla="*/ 270796 h 291507"/>
                <a:gd name="connsiteX12" fmla="*/ 145599 w 249775"/>
                <a:gd name="connsiteY12" fmla="*/ 83155 h 291507"/>
                <a:gd name="connsiteX13" fmla="*/ 104176 w 249775"/>
                <a:gd name="connsiteY13" fmla="*/ 83155 h 291507"/>
                <a:gd name="connsiteX14" fmla="*/ 104176 w 249775"/>
                <a:gd name="connsiteY14" fmla="*/ 41732 h 291507"/>
                <a:gd name="connsiteX15" fmla="*/ 145908 w 249775"/>
                <a:gd name="connsiteY15" fmla="*/ 41732 h 291507"/>
                <a:gd name="connsiteX16" fmla="*/ 145908 w 249775"/>
                <a:gd name="connsiteY16" fmla="*/ 83155 h 291507"/>
                <a:gd name="connsiteX17" fmla="*/ 208043 w 249775"/>
                <a:gd name="connsiteY17" fmla="*/ 270796 h 291507"/>
                <a:gd name="connsiteX18" fmla="*/ 166620 w 249775"/>
                <a:gd name="connsiteY18" fmla="*/ 270796 h 291507"/>
                <a:gd name="connsiteX19" fmla="*/ 166620 w 249775"/>
                <a:gd name="connsiteY19" fmla="*/ 229064 h 291507"/>
                <a:gd name="connsiteX20" fmla="*/ 208352 w 249775"/>
                <a:gd name="connsiteY20" fmla="*/ 229064 h 291507"/>
                <a:gd name="connsiteX21" fmla="*/ 208352 w 249775"/>
                <a:gd name="connsiteY21" fmla="*/ 270796 h 291507"/>
                <a:gd name="connsiteX22" fmla="*/ 208043 w 249775"/>
                <a:gd name="connsiteY22" fmla="*/ 208352 h 291507"/>
                <a:gd name="connsiteX23" fmla="*/ 166620 w 249775"/>
                <a:gd name="connsiteY23" fmla="*/ 208352 h 291507"/>
                <a:gd name="connsiteX24" fmla="*/ 166620 w 249775"/>
                <a:gd name="connsiteY24" fmla="*/ 166620 h 291507"/>
                <a:gd name="connsiteX25" fmla="*/ 208352 w 249775"/>
                <a:gd name="connsiteY25" fmla="*/ 166620 h 291507"/>
                <a:gd name="connsiteX26" fmla="*/ 208352 w 249775"/>
                <a:gd name="connsiteY26" fmla="*/ 208352 h 291507"/>
                <a:gd name="connsiteX27" fmla="*/ 208043 w 249775"/>
                <a:gd name="connsiteY27" fmla="*/ 145599 h 291507"/>
                <a:gd name="connsiteX28" fmla="*/ 166620 w 249775"/>
                <a:gd name="connsiteY28" fmla="*/ 145599 h 291507"/>
                <a:gd name="connsiteX29" fmla="*/ 166620 w 249775"/>
                <a:gd name="connsiteY29" fmla="*/ 104176 h 291507"/>
                <a:gd name="connsiteX30" fmla="*/ 208352 w 249775"/>
                <a:gd name="connsiteY30" fmla="*/ 104176 h 291507"/>
                <a:gd name="connsiteX31" fmla="*/ 208352 w 249775"/>
                <a:gd name="connsiteY31" fmla="*/ 145599 h 291507"/>
                <a:gd name="connsiteX32" fmla="*/ 208043 w 249775"/>
                <a:gd name="connsiteY32" fmla="*/ 83155 h 291507"/>
                <a:gd name="connsiteX33" fmla="*/ 166620 w 249775"/>
                <a:gd name="connsiteY33" fmla="*/ 83155 h 291507"/>
                <a:gd name="connsiteX34" fmla="*/ 166620 w 249775"/>
                <a:gd name="connsiteY34" fmla="*/ 41732 h 291507"/>
                <a:gd name="connsiteX35" fmla="*/ 208352 w 249775"/>
                <a:gd name="connsiteY35" fmla="*/ 41732 h 291507"/>
                <a:gd name="connsiteX36" fmla="*/ 208352 w 249775"/>
                <a:gd name="connsiteY36" fmla="*/ 83155 h 291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49775" h="291507">
                  <a:moveTo>
                    <a:pt x="62444" y="0"/>
                  </a:moveTo>
                  <a:lnTo>
                    <a:pt x="62444" y="104176"/>
                  </a:lnTo>
                  <a:lnTo>
                    <a:pt x="0" y="104176"/>
                  </a:lnTo>
                  <a:lnTo>
                    <a:pt x="0" y="291508"/>
                  </a:lnTo>
                  <a:lnTo>
                    <a:pt x="249775" y="291508"/>
                  </a:lnTo>
                  <a:lnTo>
                    <a:pt x="249775" y="0"/>
                  </a:lnTo>
                  <a:lnTo>
                    <a:pt x="62444" y="0"/>
                  </a:lnTo>
                  <a:close/>
                  <a:moveTo>
                    <a:pt x="124888" y="270796"/>
                  </a:moveTo>
                  <a:lnTo>
                    <a:pt x="20712" y="270796"/>
                  </a:lnTo>
                  <a:lnTo>
                    <a:pt x="20712" y="124888"/>
                  </a:lnTo>
                  <a:lnTo>
                    <a:pt x="124888" y="124888"/>
                  </a:lnTo>
                  <a:lnTo>
                    <a:pt x="124888" y="270796"/>
                  </a:lnTo>
                  <a:close/>
                  <a:moveTo>
                    <a:pt x="145599" y="83155"/>
                  </a:moveTo>
                  <a:lnTo>
                    <a:pt x="104176" y="83155"/>
                  </a:lnTo>
                  <a:lnTo>
                    <a:pt x="104176" y="41732"/>
                  </a:lnTo>
                  <a:lnTo>
                    <a:pt x="145908" y="41732"/>
                  </a:lnTo>
                  <a:lnTo>
                    <a:pt x="145908" y="83155"/>
                  </a:lnTo>
                  <a:close/>
                  <a:moveTo>
                    <a:pt x="208043" y="270796"/>
                  </a:moveTo>
                  <a:lnTo>
                    <a:pt x="166620" y="270796"/>
                  </a:lnTo>
                  <a:lnTo>
                    <a:pt x="166620" y="229064"/>
                  </a:lnTo>
                  <a:lnTo>
                    <a:pt x="208352" y="229064"/>
                  </a:lnTo>
                  <a:lnTo>
                    <a:pt x="208352" y="270796"/>
                  </a:lnTo>
                  <a:close/>
                  <a:moveTo>
                    <a:pt x="208043" y="208352"/>
                  </a:moveTo>
                  <a:lnTo>
                    <a:pt x="166620" y="208352"/>
                  </a:lnTo>
                  <a:lnTo>
                    <a:pt x="166620" y="166620"/>
                  </a:lnTo>
                  <a:lnTo>
                    <a:pt x="208352" y="166620"/>
                  </a:lnTo>
                  <a:lnTo>
                    <a:pt x="208352" y="208352"/>
                  </a:lnTo>
                  <a:close/>
                  <a:moveTo>
                    <a:pt x="208043" y="145599"/>
                  </a:moveTo>
                  <a:lnTo>
                    <a:pt x="166620" y="145599"/>
                  </a:lnTo>
                  <a:lnTo>
                    <a:pt x="166620" y="104176"/>
                  </a:lnTo>
                  <a:lnTo>
                    <a:pt x="208352" y="104176"/>
                  </a:lnTo>
                  <a:lnTo>
                    <a:pt x="208352" y="145599"/>
                  </a:lnTo>
                  <a:close/>
                  <a:moveTo>
                    <a:pt x="208043" y="83155"/>
                  </a:moveTo>
                  <a:lnTo>
                    <a:pt x="166620" y="83155"/>
                  </a:lnTo>
                  <a:lnTo>
                    <a:pt x="166620" y="41732"/>
                  </a:lnTo>
                  <a:lnTo>
                    <a:pt x="208352" y="41732"/>
                  </a:lnTo>
                  <a:lnTo>
                    <a:pt x="208352" y="83155"/>
                  </a:lnTo>
                  <a:close/>
                </a:path>
              </a:pathLst>
            </a:custGeom>
            <a:solidFill>
              <a:srgbClr val="0078D4"/>
            </a:solidFill>
            <a:ln w="309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7" name="Freeform: Shape 26">
              <a:extLst>
                <a:ext uri="{FF2B5EF4-FFF2-40B4-BE49-F238E27FC236}">
                  <a16:creationId xmlns:a16="http://schemas.microsoft.com/office/drawing/2014/main" id="{B25C3D48-8971-4E24-820C-23F719CDC9F4}"/>
                </a:ext>
              </a:extLst>
            </p:cNvPr>
            <p:cNvSpPr/>
            <p:nvPr/>
          </p:nvSpPr>
          <p:spPr>
            <a:xfrm>
              <a:off x="322989" y="7192568"/>
              <a:ext cx="62183" cy="93722"/>
            </a:xfrm>
            <a:custGeom>
              <a:avLst/>
              <a:gdLst>
                <a:gd name="connsiteX0" fmla="*/ 62184 w 62183"/>
                <a:gd name="connsiteY0" fmla="*/ 31279 h 93722"/>
                <a:gd name="connsiteX1" fmla="*/ 57547 w 62183"/>
                <a:gd name="connsiteY1" fmla="*/ 14895 h 93722"/>
                <a:gd name="connsiteX2" fmla="*/ 45182 w 62183"/>
                <a:gd name="connsiteY2" fmla="*/ 3457 h 93722"/>
                <a:gd name="connsiteX3" fmla="*/ 28798 w 62183"/>
                <a:gd name="connsiteY3" fmla="*/ 57 h 93722"/>
                <a:gd name="connsiteX4" fmla="*/ 13032 w 62183"/>
                <a:gd name="connsiteY4" fmla="*/ 5621 h 93722"/>
                <a:gd name="connsiteX5" fmla="*/ 2522 w 62183"/>
                <a:gd name="connsiteY5" fmla="*/ 18604 h 93722"/>
                <a:gd name="connsiteX6" fmla="*/ 358 w 62183"/>
                <a:gd name="connsiteY6" fmla="*/ 35297 h 93722"/>
                <a:gd name="connsiteX7" fmla="*/ 7159 w 62183"/>
                <a:gd name="connsiteY7" fmla="*/ 50754 h 93722"/>
                <a:gd name="connsiteX8" fmla="*/ 21070 w 62183"/>
                <a:gd name="connsiteY8" fmla="*/ 60337 h 93722"/>
                <a:gd name="connsiteX9" fmla="*/ 21070 w 62183"/>
                <a:gd name="connsiteY9" fmla="*/ 93723 h 93722"/>
                <a:gd name="connsiteX10" fmla="*/ 41781 w 62183"/>
                <a:gd name="connsiteY10" fmla="*/ 93723 h 93722"/>
                <a:gd name="connsiteX11" fmla="*/ 41781 w 62183"/>
                <a:gd name="connsiteY11" fmla="*/ 60646 h 93722"/>
                <a:gd name="connsiteX12" fmla="*/ 56928 w 62183"/>
                <a:gd name="connsiteY12" fmla="*/ 49208 h 93722"/>
                <a:gd name="connsiteX13" fmla="*/ 62184 w 62183"/>
                <a:gd name="connsiteY13" fmla="*/ 31279 h 93722"/>
                <a:gd name="connsiteX14" fmla="*/ 30962 w 62183"/>
                <a:gd name="connsiteY14" fmla="*/ 41789 h 93722"/>
                <a:gd name="connsiteX15" fmla="*/ 25088 w 62183"/>
                <a:gd name="connsiteY15" fmla="*/ 39934 h 93722"/>
                <a:gd name="connsiteX16" fmla="*/ 21379 w 62183"/>
                <a:gd name="connsiteY16" fmla="*/ 35297 h 93722"/>
                <a:gd name="connsiteX17" fmla="*/ 20761 w 62183"/>
                <a:gd name="connsiteY17" fmla="*/ 29424 h 93722"/>
                <a:gd name="connsiteX18" fmla="*/ 23543 w 62183"/>
                <a:gd name="connsiteY18" fmla="*/ 24169 h 93722"/>
                <a:gd name="connsiteX19" fmla="*/ 28798 w 62183"/>
                <a:gd name="connsiteY19" fmla="*/ 21387 h 93722"/>
                <a:gd name="connsiteX20" fmla="*/ 34671 w 62183"/>
                <a:gd name="connsiteY20" fmla="*/ 22005 h 93722"/>
                <a:gd name="connsiteX21" fmla="*/ 39308 w 62183"/>
                <a:gd name="connsiteY21" fmla="*/ 25714 h 93722"/>
                <a:gd name="connsiteX22" fmla="*/ 41163 w 62183"/>
                <a:gd name="connsiteY22" fmla="*/ 31588 h 93722"/>
                <a:gd name="connsiteX23" fmla="*/ 38072 w 62183"/>
                <a:gd name="connsiteY23" fmla="*/ 39007 h 93722"/>
                <a:gd name="connsiteX24" fmla="*/ 30962 w 62183"/>
                <a:gd name="connsiteY24" fmla="*/ 41789 h 93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2183" h="93722">
                  <a:moveTo>
                    <a:pt x="62184" y="31279"/>
                  </a:moveTo>
                  <a:cubicBezTo>
                    <a:pt x="62184" y="25405"/>
                    <a:pt x="60638" y="19841"/>
                    <a:pt x="57547" y="14895"/>
                  </a:cubicBezTo>
                  <a:cubicBezTo>
                    <a:pt x="54455" y="9949"/>
                    <a:pt x="50437" y="5930"/>
                    <a:pt x="45182" y="3457"/>
                  </a:cubicBezTo>
                  <a:cubicBezTo>
                    <a:pt x="40236" y="675"/>
                    <a:pt x="34362" y="-252"/>
                    <a:pt x="28798" y="57"/>
                  </a:cubicBezTo>
                  <a:cubicBezTo>
                    <a:pt x="23234" y="366"/>
                    <a:pt x="17669" y="2530"/>
                    <a:pt x="13032" y="5621"/>
                  </a:cubicBezTo>
                  <a:cubicBezTo>
                    <a:pt x="8395" y="9022"/>
                    <a:pt x="4686" y="13349"/>
                    <a:pt x="2522" y="18604"/>
                  </a:cubicBezTo>
                  <a:cubicBezTo>
                    <a:pt x="358" y="23860"/>
                    <a:pt x="-569" y="29733"/>
                    <a:pt x="358" y="35297"/>
                  </a:cubicBezTo>
                  <a:cubicBezTo>
                    <a:pt x="1285" y="40862"/>
                    <a:pt x="3449" y="46426"/>
                    <a:pt x="7159" y="50754"/>
                  </a:cubicBezTo>
                  <a:cubicBezTo>
                    <a:pt x="10868" y="55082"/>
                    <a:pt x="15505" y="58482"/>
                    <a:pt x="21070" y="60337"/>
                  </a:cubicBezTo>
                  <a:lnTo>
                    <a:pt x="21070" y="93723"/>
                  </a:lnTo>
                  <a:lnTo>
                    <a:pt x="41781" y="93723"/>
                  </a:lnTo>
                  <a:lnTo>
                    <a:pt x="41781" y="60646"/>
                  </a:lnTo>
                  <a:cubicBezTo>
                    <a:pt x="47964" y="58482"/>
                    <a:pt x="53219" y="54463"/>
                    <a:pt x="56928" y="49208"/>
                  </a:cubicBezTo>
                  <a:cubicBezTo>
                    <a:pt x="60329" y="43953"/>
                    <a:pt x="62184" y="37770"/>
                    <a:pt x="62184" y="31279"/>
                  </a:cubicBezTo>
                  <a:close/>
                  <a:moveTo>
                    <a:pt x="30962" y="41789"/>
                  </a:moveTo>
                  <a:cubicBezTo>
                    <a:pt x="28798" y="41789"/>
                    <a:pt x="26943" y="41171"/>
                    <a:pt x="25088" y="39934"/>
                  </a:cubicBezTo>
                  <a:cubicBezTo>
                    <a:pt x="23234" y="38698"/>
                    <a:pt x="21997" y="37152"/>
                    <a:pt x="21379" y="35297"/>
                  </a:cubicBezTo>
                  <a:cubicBezTo>
                    <a:pt x="20451" y="33443"/>
                    <a:pt x="20451" y="31279"/>
                    <a:pt x="20761" y="29424"/>
                  </a:cubicBezTo>
                  <a:cubicBezTo>
                    <a:pt x="21070" y="27260"/>
                    <a:pt x="22306" y="25405"/>
                    <a:pt x="23543" y="24169"/>
                  </a:cubicBezTo>
                  <a:cubicBezTo>
                    <a:pt x="25088" y="22623"/>
                    <a:pt x="26943" y="21696"/>
                    <a:pt x="28798" y="21387"/>
                  </a:cubicBezTo>
                  <a:cubicBezTo>
                    <a:pt x="30962" y="21078"/>
                    <a:pt x="32817" y="21078"/>
                    <a:pt x="34671" y="22005"/>
                  </a:cubicBezTo>
                  <a:cubicBezTo>
                    <a:pt x="36526" y="22932"/>
                    <a:pt x="38072" y="24169"/>
                    <a:pt x="39308" y="25714"/>
                  </a:cubicBezTo>
                  <a:cubicBezTo>
                    <a:pt x="40545" y="27569"/>
                    <a:pt x="41163" y="29424"/>
                    <a:pt x="41163" y="31588"/>
                  </a:cubicBezTo>
                  <a:cubicBezTo>
                    <a:pt x="41163" y="34370"/>
                    <a:pt x="39926" y="37152"/>
                    <a:pt x="38072" y="39007"/>
                  </a:cubicBezTo>
                  <a:cubicBezTo>
                    <a:pt x="36526" y="40553"/>
                    <a:pt x="33744" y="41789"/>
                    <a:pt x="30962" y="41789"/>
                  </a:cubicBezTo>
                  <a:close/>
                </a:path>
              </a:pathLst>
            </a:custGeom>
            <a:solidFill>
              <a:srgbClr val="0078D4"/>
            </a:solidFill>
            <a:ln w="309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Tree>
    <p:extLst>
      <p:ext uri="{BB962C8B-B14F-4D97-AF65-F5344CB8AC3E}">
        <p14:creationId xmlns:p14="http://schemas.microsoft.com/office/powerpoint/2010/main" val="3062582208"/>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4200" y="3033713"/>
            <a:ext cx="9144000" cy="498598"/>
          </a:xfrm>
        </p:spPr>
        <p:txBody>
          <a:bodyPr/>
          <a:lstStyle/>
          <a:p>
            <a:r>
              <a:rPr lang="en-US" dirty="0"/>
              <a:t>Azure PowerShell SDK Update</a:t>
            </a:r>
          </a:p>
        </p:txBody>
      </p:sp>
    </p:spTree>
    <p:extLst>
      <p:ext uri="{BB962C8B-B14F-4D97-AF65-F5344CB8AC3E}">
        <p14:creationId xmlns:p14="http://schemas.microsoft.com/office/powerpoint/2010/main" val="38380652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8754B1-A534-4A0D-9C62-8152846035DD}"/>
              </a:ext>
            </a:extLst>
          </p:cNvPr>
          <p:cNvSpPr>
            <a:spLocks noGrp="1"/>
          </p:cNvSpPr>
          <p:nvPr>
            <p:ph type="title"/>
          </p:nvPr>
        </p:nvSpPr>
        <p:spPr/>
        <p:txBody>
          <a:bodyPr/>
          <a:lstStyle/>
          <a:p>
            <a:r>
              <a:rPr lang="en-US"/>
              <a:t>ExpressRoute</a:t>
            </a:r>
          </a:p>
        </p:txBody>
      </p:sp>
      <p:sp>
        <p:nvSpPr>
          <p:cNvPr id="76" name="Text Placeholder 75">
            <a:extLst>
              <a:ext uri="{FF2B5EF4-FFF2-40B4-BE49-F238E27FC236}">
                <a16:creationId xmlns:a16="http://schemas.microsoft.com/office/drawing/2014/main" id="{716715CC-72F7-4ABB-9FEB-A736ABE48E05}"/>
              </a:ext>
            </a:extLst>
          </p:cNvPr>
          <p:cNvSpPr>
            <a:spLocks noGrp="1"/>
          </p:cNvSpPr>
          <p:nvPr>
            <p:ph type="body" sz="quarter" idx="11"/>
          </p:nvPr>
        </p:nvSpPr>
        <p:spPr/>
        <p:txBody>
          <a:bodyPr/>
          <a:lstStyle/>
          <a:p>
            <a:r>
              <a:rPr lang="en-US"/>
              <a:t>Private connectivity to Microsoft</a:t>
            </a:r>
          </a:p>
        </p:txBody>
      </p:sp>
      <p:sp>
        <p:nvSpPr>
          <p:cNvPr id="4" name="Text Placeholder 3">
            <a:extLst>
              <a:ext uri="{FF2B5EF4-FFF2-40B4-BE49-F238E27FC236}">
                <a16:creationId xmlns:a16="http://schemas.microsoft.com/office/drawing/2014/main" id="{94A1B36C-F586-4F2C-BB00-4FC38AB5FE78}"/>
              </a:ext>
            </a:extLst>
          </p:cNvPr>
          <p:cNvSpPr>
            <a:spLocks noGrp="1"/>
          </p:cNvSpPr>
          <p:nvPr>
            <p:ph type="body" sz="quarter" idx="12"/>
          </p:nvPr>
        </p:nvSpPr>
        <p:spPr>
          <a:xfrm>
            <a:off x="586722" y="2017713"/>
            <a:ext cx="5092083" cy="892552"/>
          </a:xfrm>
        </p:spPr>
        <p:txBody>
          <a:bodyPr/>
          <a:lstStyle/>
          <a:p>
            <a:pPr lvl="1">
              <a:defRPr/>
            </a:pPr>
            <a:r>
              <a:rPr lang="en-US"/>
              <a:t>ER Gateway metrics: packets per second and CPU utilization, with native alerting via Azure Monitor</a:t>
            </a:r>
          </a:p>
          <a:p>
            <a:pPr lvl="1">
              <a:defRPr/>
            </a:pPr>
            <a:r>
              <a:rPr lang="en-US"/>
              <a:t>Support for up to 16 circuits per Gateway</a:t>
            </a:r>
          </a:p>
        </p:txBody>
      </p:sp>
      <p:sp>
        <p:nvSpPr>
          <p:cNvPr id="17" name="TextBox 23">
            <a:extLst>
              <a:ext uri="{FF2B5EF4-FFF2-40B4-BE49-F238E27FC236}">
                <a16:creationId xmlns:a16="http://schemas.microsoft.com/office/drawing/2014/main" id="{B30874B2-60B3-40C3-9733-99DAEB42189B}"/>
              </a:ext>
            </a:extLst>
          </p:cNvPr>
          <p:cNvSpPr txBox="1"/>
          <p:nvPr/>
        </p:nvSpPr>
        <p:spPr>
          <a:xfrm>
            <a:off x="8202605" y="360596"/>
            <a:ext cx="1738328" cy="511256"/>
          </a:xfrm>
          <a:prstGeom prst="rect">
            <a:avLst/>
          </a:prstGeom>
          <a:noFill/>
        </p:spPr>
        <p:txBody>
          <a:bodyPr wrap="square" lIns="179285" tIns="143428" rIns="179285" bIns="143428"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On-Premises</a:t>
            </a:r>
          </a:p>
        </p:txBody>
      </p:sp>
      <p:grpSp>
        <p:nvGrpSpPr>
          <p:cNvPr id="56" name="Group 55">
            <a:extLst>
              <a:ext uri="{FF2B5EF4-FFF2-40B4-BE49-F238E27FC236}">
                <a16:creationId xmlns:a16="http://schemas.microsoft.com/office/drawing/2014/main" id="{57FBDF27-0F37-4F8C-96F0-4A54C562FAE8}"/>
              </a:ext>
            </a:extLst>
          </p:cNvPr>
          <p:cNvGrpSpPr/>
          <p:nvPr/>
        </p:nvGrpSpPr>
        <p:grpSpPr>
          <a:xfrm>
            <a:off x="6334678" y="1214893"/>
            <a:ext cx="5472594" cy="4631333"/>
            <a:chOff x="6011190" y="1571347"/>
            <a:chExt cx="5706345" cy="4829151"/>
          </a:xfrm>
        </p:grpSpPr>
        <p:sp>
          <p:nvSpPr>
            <p:cNvPr id="9" name="Rectangle: Rounded Corners 8">
              <a:extLst>
                <a:ext uri="{FF2B5EF4-FFF2-40B4-BE49-F238E27FC236}">
                  <a16:creationId xmlns:a16="http://schemas.microsoft.com/office/drawing/2014/main" id="{71CAF4C1-CC3F-442D-B63D-58FC3DCA6650}"/>
                </a:ext>
              </a:extLst>
            </p:cNvPr>
            <p:cNvSpPr/>
            <p:nvPr/>
          </p:nvSpPr>
          <p:spPr bwMode="auto">
            <a:xfrm>
              <a:off x="6309058" y="1571347"/>
              <a:ext cx="5408477" cy="3348173"/>
            </a:xfrm>
            <a:prstGeom prst="roundRect">
              <a:avLst>
                <a:gd name="adj" fmla="val 5854"/>
              </a:avLst>
            </a:prstGeom>
            <a:noFill/>
            <a:ln w="28575">
              <a:prstDash val="sysDash"/>
            </a:ln>
          </p:spPr>
          <p:style>
            <a:lnRef idx="1">
              <a:schemeClr val="accent1"/>
            </a:lnRef>
            <a:fillRef idx="2">
              <a:schemeClr val="accent1"/>
            </a:fillRef>
            <a:effectRef idx="1">
              <a:schemeClr val="accent1"/>
            </a:effectRef>
            <a:fontRef idx="minor">
              <a:schemeClr val="dk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dk1"/>
                  </a:solidFill>
                  <a:latin typeface="+mn-lt"/>
                  <a:ea typeface="+mn-ea"/>
                  <a:cs typeface="+mn-cs"/>
                </a:defRPr>
              </a:lvl1pPr>
              <a:lvl2pPr marL="457183" algn="l" defTabSz="914367" rtl="0" eaLnBrk="1" latinLnBrk="0" hangingPunct="1">
                <a:defRPr sz="1765" kern="1200">
                  <a:solidFill>
                    <a:schemeClr val="dk1"/>
                  </a:solidFill>
                  <a:latin typeface="+mn-lt"/>
                  <a:ea typeface="+mn-ea"/>
                  <a:cs typeface="+mn-cs"/>
                </a:defRPr>
              </a:lvl2pPr>
              <a:lvl3pPr marL="914367" algn="l" defTabSz="914367" rtl="0" eaLnBrk="1" latinLnBrk="0" hangingPunct="1">
                <a:defRPr sz="1765" kern="1200">
                  <a:solidFill>
                    <a:schemeClr val="dk1"/>
                  </a:solidFill>
                  <a:latin typeface="+mn-lt"/>
                  <a:ea typeface="+mn-ea"/>
                  <a:cs typeface="+mn-cs"/>
                </a:defRPr>
              </a:lvl3pPr>
              <a:lvl4pPr marL="1371550" algn="l" defTabSz="914367" rtl="0" eaLnBrk="1" latinLnBrk="0" hangingPunct="1">
                <a:defRPr sz="1765" kern="1200">
                  <a:solidFill>
                    <a:schemeClr val="dk1"/>
                  </a:solidFill>
                  <a:latin typeface="+mn-lt"/>
                  <a:ea typeface="+mn-ea"/>
                  <a:cs typeface="+mn-cs"/>
                </a:defRPr>
              </a:lvl4pPr>
              <a:lvl5pPr marL="1828734" algn="l" defTabSz="914367" rtl="0" eaLnBrk="1" latinLnBrk="0" hangingPunct="1">
                <a:defRPr sz="1765" kern="1200">
                  <a:solidFill>
                    <a:schemeClr val="dk1"/>
                  </a:solidFill>
                  <a:latin typeface="+mn-lt"/>
                  <a:ea typeface="+mn-ea"/>
                  <a:cs typeface="+mn-cs"/>
                </a:defRPr>
              </a:lvl5pPr>
              <a:lvl6pPr marL="2285918" algn="l" defTabSz="914367" rtl="0" eaLnBrk="1" latinLnBrk="0" hangingPunct="1">
                <a:defRPr sz="1765" kern="1200">
                  <a:solidFill>
                    <a:schemeClr val="dk1"/>
                  </a:solidFill>
                  <a:latin typeface="+mn-lt"/>
                  <a:ea typeface="+mn-ea"/>
                  <a:cs typeface="+mn-cs"/>
                </a:defRPr>
              </a:lvl6pPr>
              <a:lvl7pPr marL="2743101" algn="l" defTabSz="914367" rtl="0" eaLnBrk="1" latinLnBrk="0" hangingPunct="1">
                <a:defRPr sz="1765" kern="1200">
                  <a:solidFill>
                    <a:schemeClr val="dk1"/>
                  </a:solidFill>
                  <a:latin typeface="+mn-lt"/>
                  <a:ea typeface="+mn-ea"/>
                  <a:cs typeface="+mn-cs"/>
                </a:defRPr>
              </a:lvl7pPr>
              <a:lvl8pPr marL="3200284" algn="l" defTabSz="914367" rtl="0" eaLnBrk="1" latinLnBrk="0" hangingPunct="1">
                <a:defRPr sz="1765" kern="1200">
                  <a:solidFill>
                    <a:schemeClr val="dk1"/>
                  </a:solidFill>
                  <a:latin typeface="+mn-lt"/>
                  <a:ea typeface="+mn-ea"/>
                  <a:cs typeface="+mn-cs"/>
                </a:defRPr>
              </a:lvl8pPr>
              <a:lvl9pPr marL="3657469" algn="l" defTabSz="914367" rtl="0" eaLnBrk="1" latinLnBrk="0" hangingPunct="1">
                <a:defRPr sz="1765" kern="1200">
                  <a:solidFill>
                    <a:schemeClr val="dk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TextBox 4">
              <a:extLst>
                <a:ext uri="{FF2B5EF4-FFF2-40B4-BE49-F238E27FC236}">
                  <a16:creationId xmlns:a16="http://schemas.microsoft.com/office/drawing/2014/main" id="{C5717A6A-6CDB-4FDB-9F33-D92EB0BD2183}"/>
                </a:ext>
              </a:extLst>
            </p:cNvPr>
            <p:cNvSpPr txBox="1"/>
            <p:nvPr/>
          </p:nvSpPr>
          <p:spPr>
            <a:xfrm>
              <a:off x="8877309" y="2636983"/>
              <a:ext cx="1065569" cy="995223"/>
            </a:xfrm>
            <a:prstGeom prst="rect">
              <a:avLst/>
            </a:prstGeom>
            <a:noFill/>
          </p:spPr>
          <p:txBody>
            <a:bodyPr wrap="square" lIns="179285" tIns="143428" rIns="179285" bIns="143428"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IPv6 User-Defined Routes</a:t>
              </a:r>
            </a:p>
          </p:txBody>
        </p:sp>
        <p:sp>
          <p:nvSpPr>
            <p:cNvPr id="11" name="Rectangle 10">
              <a:extLst>
                <a:ext uri="{FF2B5EF4-FFF2-40B4-BE49-F238E27FC236}">
                  <a16:creationId xmlns:a16="http://schemas.microsoft.com/office/drawing/2014/main" id="{EAE94D61-6F98-4468-B0A6-4EDB302D9500}"/>
                </a:ext>
              </a:extLst>
            </p:cNvPr>
            <p:cNvSpPr/>
            <p:nvPr/>
          </p:nvSpPr>
          <p:spPr bwMode="auto">
            <a:xfrm>
              <a:off x="6709961" y="1881851"/>
              <a:ext cx="1721432" cy="2603149"/>
            </a:xfrm>
            <a:prstGeom prst="rect">
              <a:avLst/>
            </a:prstGeom>
            <a:solidFill>
              <a:srgbClr val="DCDCDC">
                <a:alpha val="94902"/>
              </a:srgbClr>
            </a:solid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914030"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16814">
                      <a:srgbClr val="FFFFFF"/>
                    </a:gs>
                    <a:gs pos="46000">
                      <a:srgbClr val="FFFFFF"/>
                    </a:gs>
                  </a:gsLst>
                  <a:lin ang="5400000" scaled="0"/>
                </a:gradFill>
                <a:effectLst/>
                <a:uLnTx/>
                <a:uFillTx/>
                <a:latin typeface="Segoe UI"/>
                <a:ea typeface="+mn-ea"/>
                <a:cs typeface="+mn-cs"/>
              </a:endParaRPr>
            </a:p>
          </p:txBody>
        </p:sp>
        <p:sp>
          <p:nvSpPr>
            <p:cNvPr id="12" name="TextBox 12">
              <a:extLst>
                <a:ext uri="{FF2B5EF4-FFF2-40B4-BE49-F238E27FC236}">
                  <a16:creationId xmlns:a16="http://schemas.microsoft.com/office/drawing/2014/main" id="{4F3932AD-4840-481F-9BDD-2BC5B7E99DD2}"/>
                </a:ext>
              </a:extLst>
            </p:cNvPr>
            <p:cNvSpPr txBox="1"/>
            <p:nvPr/>
          </p:nvSpPr>
          <p:spPr>
            <a:xfrm>
              <a:off x="6867939" y="1775897"/>
              <a:ext cx="1361736" cy="706392"/>
            </a:xfrm>
            <a:prstGeom prst="rect">
              <a:avLst/>
            </a:prstGeom>
            <a:noFill/>
          </p:spPr>
          <p:txBody>
            <a:bodyPr wrap="square" lIns="179285" tIns="143428" rIns="179285" bIns="143428"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400" b="0" i="0" u="none" strike="noStrike" kern="1200" cap="none" spc="0" normalizeH="0" baseline="0" noProof="0">
                  <a:ln>
                    <a:noFill/>
                  </a:ln>
                  <a:solidFill>
                    <a:prstClr val="black"/>
                  </a:solidFill>
                  <a:effectLst/>
                  <a:uLnTx/>
                  <a:uFillTx/>
                  <a:latin typeface="Segoe UI"/>
                  <a:ea typeface="+mn-ea"/>
                  <a:cs typeface="+mn-cs"/>
                </a:rPr>
                <a:t>Application</a:t>
              </a:r>
              <a:br>
                <a:rPr kumimoji="0" lang="en-US" sz="1400" b="0" i="0" u="none" strike="noStrike" kern="1200" cap="none" spc="0" normalizeH="0" baseline="0" noProof="0">
                  <a:ln>
                    <a:noFill/>
                  </a:ln>
                  <a:solidFill>
                    <a:prstClr val="black"/>
                  </a:solidFill>
                  <a:effectLst/>
                  <a:uLnTx/>
                  <a:uFillTx/>
                  <a:latin typeface="Segoe UI"/>
                  <a:ea typeface="+mn-ea"/>
                  <a:cs typeface="+mn-cs"/>
                </a:rPr>
              </a:br>
              <a:r>
                <a:rPr kumimoji="0" lang="en-US" sz="1400" b="0" i="0" u="none" strike="noStrike" kern="1200" cap="none" spc="0" normalizeH="0" baseline="0" noProof="0">
                  <a:ln>
                    <a:noFill/>
                  </a:ln>
                  <a:solidFill>
                    <a:prstClr val="black"/>
                  </a:solidFill>
                  <a:effectLst/>
                  <a:uLnTx/>
                  <a:uFillTx/>
                  <a:latin typeface="Segoe UI"/>
                  <a:ea typeface="+mn-ea"/>
                  <a:cs typeface="+mn-cs"/>
                </a:rPr>
                <a:t>Subnet</a:t>
              </a:r>
            </a:p>
          </p:txBody>
        </p:sp>
        <p:sp>
          <p:nvSpPr>
            <p:cNvPr id="14" name="TextBox 19">
              <a:extLst>
                <a:ext uri="{FF2B5EF4-FFF2-40B4-BE49-F238E27FC236}">
                  <a16:creationId xmlns:a16="http://schemas.microsoft.com/office/drawing/2014/main" id="{D56F0134-99DA-4EE7-9E14-204988CF15E4}"/>
                </a:ext>
              </a:extLst>
            </p:cNvPr>
            <p:cNvSpPr txBox="1"/>
            <p:nvPr/>
          </p:nvSpPr>
          <p:spPr>
            <a:xfrm>
              <a:off x="8431393" y="1571347"/>
              <a:ext cx="865374" cy="821924"/>
            </a:xfrm>
            <a:prstGeom prst="rect">
              <a:avLst/>
            </a:prstGeom>
            <a:noFill/>
          </p:spPr>
          <p:txBody>
            <a:bodyPr wrap="square" lIns="179285" tIns="143428" rIns="179285" bIns="143428"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a:ea typeface="+mn-ea"/>
                  <a:cs typeface="+mn-cs"/>
                </a:rPr>
                <a:t>IPv6 </a:t>
              </a:r>
              <a:r>
                <a:rPr kumimoji="0" lang="en-US" sz="1200" b="0" i="0" u="none" strike="noStrike" kern="1200" cap="none" spc="0" normalizeH="0" baseline="0" noProof="0" err="1">
                  <a:ln>
                    <a:noFill/>
                  </a:ln>
                  <a:solidFill>
                    <a:prstClr val="black"/>
                  </a:solidFill>
                  <a:effectLst/>
                  <a:uLnTx/>
                  <a:uFillTx/>
                  <a:latin typeface="Segoe UI"/>
                  <a:ea typeface="+mn-ea"/>
                  <a:cs typeface="+mn-cs"/>
                </a:rPr>
                <a:t>NSG</a:t>
              </a:r>
              <a:r>
                <a:rPr kumimoji="0" lang="en-US" sz="1200" b="0" i="0" u="none" strike="noStrike" kern="1200" cap="none" spc="0" normalizeH="0" baseline="0" noProof="0">
                  <a:ln>
                    <a:noFill/>
                  </a:ln>
                  <a:solidFill>
                    <a:prstClr val="black"/>
                  </a:solidFill>
                  <a:effectLst/>
                  <a:uLnTx/>
                  <a:uFillTx/>
                  <a:latin typeface="Segoe UI"/>
                  <a:ea typeface="+mn-ea"/>
                  <a:cs typeface="+mn-cs"/>
                </a:rPr>
                <a:t> Rules</a:t>
              </a:r>
            </a:p>
          </p:txBody>
        </p:sp>
        <p:sp>
          <p:nvSpPr>
            <p:cNvPr id="15" name="TextBox 21">
              <a:extLst>
                <a:ext uri="{FF2B5EF4-FFF2-40B4-BE49-F238E27FC236}">
                  <a16:creationId xmlns:a16="http://schemas.microsoft.com/office/drawing/2014/main" id="{260D7D96-7962-4B6C-9DB2-7F3681843160}"/>
                </a:ext>
              </a:extLst>
            </p:cNvPr>
            <p:cNvSpPr txBox="1"/>
            <p:nvPr/>
          </p:nvSpPr>
          <p:spPr>
            <a:xfrm>
              <a:off x="10547846" y="5264043"/>
              <a:ext cx="683667" cy="475328"/>
            </a:xfrm>
            <a:prstGeom prst="rect">
              <a:avLst/>
            </a:prstGeom>
            <a:noFill/>
          </p:spPr>
          <p:txBody>
            <a:bodyPr wrap="square" lIns="179285" tIns="143428" rIns="179285" bIns="143428"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a:ea typeface="+mn-ea"/>
                  <a:cs typeface="+mn-cs"/>
                </a:rPr>
                <a:t>IPv6</a:t>
              </a:r>
            </a:p>
          </p:txBody>
        </p:sp>
        <p:sp>
          <p:nvSpPr>
            <p:cNvPr id="16" name="TextBox 22">
              <a:extLst>
                <a:ext uri="{FF2B5EF4-FFF2-40B4-BE49-F238E27FC236}">
                  <a16:creationId xmlns:a16="http://schemas.microsoft.com/office/drawing/2014/main" id="{A60424F7-F392-4007-A46A-A4A58A188BB1}"/>
                </a:ext>
              </a:extLst>
            </p:cNvPr>
            <p:cNvSpPr txBox="1"/>
            <p:nvPr/>
          </p:nvSpPr>
          <p:spPr>
            <a:xfrm>
              <a:off x="6011190" y="5260808"/>
              <a:ext cx="1496785" cy="600125"/>
            </a:xfrm>
            <a:prstGeom prst="rect">
              <a:avLst/>
            </a:prstGeom>
            <a:noFill/>
          </p:spPr>
          <p:txBody>
            <a:bodyPr wrap="squar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200" b="1" i="0" u="none" strike="noStrike" kern="1200" cap="none" spc="0" normalizeH="0" baseline="0" noProof="0">
                  <a:ln>
                    <a:noFill/>
                  </a:ln>
                  <a:solidFill>
                    <a:srgbClr val="000000"/>
                  </a:solidFill>
                  <a:effectLst/>
                  <a:uLnTx/>
                  <a:uFillTx/>
                  <a:latin typeface="Segoe UI"/>
                  <a:ea typeface="+mn-ea"/>
                  <a:cs typeface="+mn-cs"/>
                </a:rPr>
                <a:t>ExpressRoute</a:t>
              </a:r>
            </a:p>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200" b="1" i="0" u="none" strike="noStrike" kern="1200" cap="none" spc="0" normalizeH="0" baseline="0" noProof="0">
                  <a:ln>
                    <a:noFill/>
                  </a:ln>
                  <a:solidFill>
                    <a:srgbClr val="000000"/>
                  </a:solidFill>
                  <a:effectLst/>
                  <a:uLnTx/>
                  <a:uFillTx/>
                  <a:latin typeface="Segoe UI"/>
                  <a:ea typeface="+mn-ea"/>
                  <a:cs typeface="+mn-cs"/>
                </a:rPr>
                <a:t>IPv6 Private Peering </a:t>
              </a:r>
            </a:p>
          </p:txBody>
        </p:sp>
        <p:sp>
          <p:nvSpPr>
            <p:cNvPr id="18" name="TextBox 37">
              <a:extLst>
                <a:ext uri="{FF2B5EF4-FFF2-40B4-BE49-F238E27FC236}">
                  <a16:creationId xmlns:a16="http://schemas.microsoft.com/office/drawing/2014/main" id="{280575B4-7791-4B14-BB54-AD956C619A49}"/>
                </a:ext>
              </a:extLst>
            </p:cNvPr>
            <p:cNvSpPr txBox="1"/>
            <p:nvPr/>
          </p:nvSpPr>
          <p:spPr>
            <a:xfrm>
              <a:off x="9182762" y="4021192"/>
              <a:ext cx="1182436" cy="648626"/>
            </a:xfrm>
            <a:prstGeom prst="rect">
              <a:avLst/>
            </a:prstGeom>
            <a:noFill/>
          </p:spPr>
          <p:txBody>
            <a:bodyPr wrap="square" lIns="179285" tIns="143428" rIns="179285" bIns="143428"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Load Balancer</a:t>
              </a:r>
            </a:p>
          </p:txBody>
        </p:sp>
        <p:sp>
          <p:nvSpPr>
            <p:cNvPr id="19" name="TextBox 41">
              <a:extLst>
                <a:ext uri="{FF2B5EF4-FFF2-40B4-BE49-F238E27FC236}">
                  <a16:creationId xmlns:a16="http://schemas.microsoft.com/office/drawing/2014/main" id="{735473AA-3E68-4157-9E18-FBEDC4F80B48}"/>
                </a:ext>
              </a:extLst>
            </p:cNvPr>
            <p:cNvSpPr txBox="1"/>
            <p:nvPr/>
          </p:nvSpPr>
          <p:spPr>
            <a:xfrm>
              <a:off x="8557914" y="5308351"/>
              <a:ext cx="683667" cy="475328"/>
            </a:xfrm>
            <a:prstGeom prst="rect">
              <a:avLst/>
            </a:prstGeom>
            <a:noFill/>
          </p:spPr>
          <p:txBody>
            <a:bodyPr wrap="square" lIns="179285" tIns="143428" rIns="179285" bIns="143428"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a:ea typeface="+mn-ea"/>
                  <a:cs typeface="+mn-cs"/>
                </a:rPr>
                <a:t>IPv6</a:t>
              </a:r>
            </a:p>
          </p:txBody>
        </p:sp>
        <p:cxnSp>
          <p:nvCxnSpPr>
            <p:cNvPr id="20" name="Straight Arrow Connector 84">
              <a:extLst>
                <a:ext uri="{FF2B5EF4-FFF2-40B4-BE49-F238E27FC236}">
                  <a16:creationId xmlns:a16="http://schemas.microsoft.com/office/drawing/2014/main" id="{EE6ED2FF-0A54-4A80-84AB-D7F8AD31AA89}"/>
                </a:ext>
              </a:extLst>
            </p:cNvPr>
            <p:cNvCxnSpPr>
              <a:cxnSpLocks/>
            </p:cNvCxnSpPr>
            <p:nvPr/>
          </p:nvCxnSpPr>
          <p:spPr>
            <a:xfrm>
              <a:off x="8446177" y="3854390"/>
              <a:ext cx="645064" cy="192552"/>
            </a:xfrm>
            <a:prstGeom prst="bentConnector3">
              <a:avLst>
                <a:gd name="adj1" fmla="val 100300"/>
              </a:avLst>
            </a:prstGeom>
            <a:ln w="28575">
              <a:solidFill>
                <a:schemeClr val="accent6">
                  <a:lumMod val="75000"/>
                </a:schemeClr>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pic>
          <p:nvPicPr>
            <p:cNvPr id="21" name="Graphic 46">
              <a:extLst>
                <a:ext uri="{FF2B5EF4-FFF2-40B4-BE49-F238E27FC236}">
                  <a16:creationId xmlns:a16="http://schemas.microsoft.com/office/drawing/2014/main" id="{CD3EF524-9B89-4166-92A2-03BF24BD41E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044188" y="2429785"/>
              <a:ext cx="643751" cy="643751"/>
            </a:xfrm>
            <a:prstGeom prst="rect">
              <a:avLst/>
            </a:prstGeom>
          </p:spPr>
        </p:pic>
        <p:pic>
          <p:nvPicPr>
            <p:cNvPr id="22" name="Graphic 47">
              <a:extLst>
                <a:ext uri="{FF2B5EF4-FFF2-40B4-BE49-F238E27FC236}">
                  <a16:creationId xmlns:a16="http://schemas.microsoft.com/office/drawing/2014/main" id="{C5DDC706-7E84-41D3-9FBF-5EDFB8EBDB7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052907" y="3529784"/>
              <a:ext cx="643752" cy="643752"/>
            </a:xfrm>
            <a:prstGeom prst="rect">
              <a:avLst/>
            </a:prstGeom>
          </p:spPr>
        </p:pic>
        <p:cxnSp>
          <p:nvCxnSpPr>
            <p:cNvPr id="23" name="Straight Arrow Connector 22">
              <a:extLst>
                <a:ext uri="{FF2B5EF4-FFF2-40B4-BE49-F238E27FC236}">
                  <a16:creationId xmlns:a16="http://schemas.microsoft.com/office/drawing/2014/main" id="{BA50ECBC-5804-456F-8E03-661003D3DB34}"/>
                </a:ext>
              </a:extLst>
            </p:cNvPr>
            <p:cNvCxnSpPr>
              <a:cxnSpLocks/>
            </p:cNvCxnSpPr>
            <p:nvPr/>
          </p:nvCxnSpPr>
          <p:spPr>
            <a:xfrm>
              <a:off x="7695363" y="2843165"/>
              <a:ext cx="237729" cy="0"/>
            </a:xfrm>
            <a:prstGeom prst="straightConnector1">
              <a:avLst/>
            </a:prstGeom>
            <a:ln w="38100">
              <a:solidFill>
                <a:schemeClr val="accent6">
                  <a:lumMod val="75000"/>
                </a:schemeClr>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FAFA6546-7288-45B9-A9F6-0D3A3D29DE4C}"/>
                </a:ext>
              </a:extLst>
            </p:cNvPr>
            <p:cNvCxnSpPr>
              <a:cxnSpLocks/>
            </p:cNvCxnSpPr>
            <p:nvPr/>
          </p:nvCxnSpPr>
          <p:spPr>
            <a:xfrm>
              <a:off x="7695363" y="2591131"/>
              <a:ext cx="237729" cy="0"/>
            </a:xfrm>
            <a:prstGeom prst="straightConnector1">
              <a:avLst/>
            </a:prstGeom>
            <a:ln w="38100">
              <a:solidFill>
                <a:schemeClr val="tx1"/>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25" name="TextBox 52">
              <a:extLst>
                <a:ext uri="{FF2B5EF4-FFF2-40B4-BE49-F238E27FC236}">
                  <a16:creationId xmlns:a16="http://schemas.microsoft.com/office/drawing/2014/main" id="{8393BF76-69E9-4D68-B813-AE382E6759F6}"/>
                </a:ext>
              </a:extLst>
            </p:cNvPr>
            <p:cNvSpPr txBox="1"/>
            <p:nvPr/>
          </p:nvSpPr>
          <p:spPr>
            <a:xfrm>
              <a:off x="7733313" y="2241771"/>
              <a:ext cx="788000" cy="475328"/>
            </a:xfrm>
            <a:prstGeom prst="rect">
              <a:avLst/>
            </a:prstGeom>
            <a:noFill/>
          </p:spPr>
          <p:txBody>
            <a:bodyPr wrap="square" lIns="179285" tIns="143428" rIns="179285" bIns="143428"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a:ea typeface="+mn-ea"/>
                  <a:cs typeface="+mn-cs"/>
                </a:rPr>
                <a:t>IPv6</a:t>
              </a:r>
            </a:p>
          </p:txBody>
        </p:sp>
        <p:sp>
          <p:nvSpPr>
            <p:cNvPr id="26" name="TextBox 53">
              <a:extLst>
                <a:ext uri="{FF2B5EF4-FFF2-40B4-BE49-F238E27FC236}">
                  <a16:creationId xmlns:a16="http://schemas.microsoft.com/office/drawing/2014/main" id="{7A32878A-48F0-4684-8C4B-9A865ED9A7A0}"/>
                </a:ext>
              </a:extLst>
            </p:cNvPr>
            <p:cNvSpPr txBox="1"/>
            <p:nvPr/>
          </p:nvSpPr>
          <p:spPr>
            <a:xfrm>
              <a:off x="7733313" y="2795238"/>
              <a:ext cx="767797" cy="475328"/>
            </a:xfrm>
            <a:prstGeom prst="rect">
              <a:avLst/>
            </a:prstGeom>
            <a:noFill/>
          </p:spPr>
          <p:txBody>
            <a:bodyPr wrap="square" lIns="179285" tIns="143428" rIns="179285" bIns="143428"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a:ea typeface="+mn-ea"/>
                  <a:cs typeface="+mn-cs"/>
                </a:rPr>
                <a:t>IPv4</a:t>
              </a:r>
            </a:p>
          </p:txBody>
        </p:sp>
        <p:pic>
          <p:nvPicPr>
            <p:cNvPr id="27" name="Graphic 55">
              <a:extLst>
                <a:ext uri="{FF2B5EF4-FFF2-40B4-BE49-F238E27FC236}">
                  <a16:creationId xmlns:a16="http://schemas.microsoft.com/office/drawing/2014/main" id="{73C3307C-0AAE-4C9F-9B39-2D84C6E7A2B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188708" y="1763963"/>
              <a:ext cx="417117" cy="417117"/>
            </a:xfrm>
            <a:prstGeom prst="rect">
              <a:avLst/>
            </a:prstGeom>
          </p:spPr>
        </p:pic>
        <p:pic>
          <p:nvPicPr>
            <p:cNvPr id="28" name="Graphic 59">
              <a:extLst>
                <a:ext uri="{FF2B5EF4-FFF2-40B4-BE49-F238E27FC236}">
                  <a16:creationId xmlns:a16="http://schemas.microsoft.com/office/drawing/2014/main" id="{B519DFB5-84AE-46E1-97BA-CAD0AA69F42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860046" y="4089865"/>
              <a:ext cx="476250" cy="476250"/>
            </a:xfrm>
            <a:prstGeom prst="rect">
              <a:avLst/>
            </a:prstGeom>
          </p:spPr>
        </p:pic>
        <p:cxnSp>
          <p:nvCxnSpPr>
            <p:cNvPr id="29" name="Straight Arrow Connector 28">
              <a:extLst>
                <a:ext uri="{FF2B5EF4-FFF2-40B4-BE49-F238E27FC236}">
                  <a16:creationId xmlns:a16="http://schemas.microsoft.com/office/drawing/2014/main" id="{8E9B731A-2115-4E49-947D-0DE482DE5C3A}"/>
                </a:ext>
              </a:extLst>
            </p:cNvPr>
            <p:cNvCxnSpPr>
              <a:cxnSpLocks/>
            </p:cNvCxnSpPr>
            <p:nvPr/>
          </p:nvCxnSpPr>
          <p:spPr>
            <a:xfrm>
              <a:off x="7686644" y="2843165"/>
              <a:ext cx="237729" cy="0"/>
            </a:xfrm>
            <a:prstGeom prst="straightConnector1">
              <a:avLst/>
            </a:prstGeom>
            <a:ln w="38100">
              <a:solidFill>
                <a:schemeClr val="accent6">
                  <a:lumMod val="75000"/>
                </a:schemeClr>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0580B886-190D-4434-A3EF-EE6B485D679A}"/>
                </a:ext>
              </a:extLst>
            </p:cNvPr>
            <p:cNvCxnSpPr>
              <a:cxnSpLocks/>
            </p:cNvCxnSpPr>
            <p:nvPr/>
          </p:nvCxnSpPr>
          <p:spPr>
            <a:xfrm>
              <a:off x="7686644" y="2591131"/>
              <a:ext cx="237729" cy="0"/>
            </a:xfrm>
            <a:prstGeom prst="straightConnector1">
              <a:avLst/>
            </a:prstGeom>
            <a:ln w="38100">
              <a:solidFill>
                <a:schemeClr val="tx1"/>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95ED7C58-00B5-46AB-9A7E-0329BB7BC821}"/>
                </a:ext>
              </a:extLst>
            </p:cNvPr>
            <p:cNvCxnSpPr>
              <a:cxnSpLocks/>
            </p:cNvCxnSpPr>
            <p:nvPr/>
          </p:nvCxnSpPr>
          <p:spPr>
            <a:xfrm>
              <a:off x="7687142" y="3947353"/>
              <a:ext cx="237729" cy="0"/>
            </a:xfrm>
            <a:prstGeom prst="straightConnector1">
              <a:avLst/>
            </a:prstGeom>
            <a:ln w="38100">
              <a:solidFill>
                <a:schemeClr val="accent6">
                  <a:lumMod val="75000"/>
                </a:schemeClr>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9DA98D45-3F92-438B-B306-338C4495145D}"/>
                </a:ext>
              </a:extLst>
            </p:cNvPr>
            <p:cNvCxnSpPr>
              <a:cxnSpLocks/>
            </p:cNvCxnSpPr>
            <p:nvPr/>
          </p:nvCxnSpPr>
          <p:spPr>
            <a:xfrm>
              <a:off x="7687142" y="3695319"/>
              <a:ext cx="237729" cy="0"/>
            </a:xfrm>
            <a:prstGeom prst="straightConnector1">
              <a:avLst/>
            </a:prstGeom>
            <a:ln w="38100">
              <a:solidFill>
                <a:schemeClr val="tx1"/>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33" name="TextBox 70">
              <a:extLst>
                <a:ext uri="{FF2B5EF4-FFF2-40B4-BE49-F238E27FC236}">
                  <a16:creationId xmlns:a16="http://schemas.microsoft.com/office/drawing/2014/main" id="{986F1715-76CE-41C3-B192-A525E1FB4AB4}"/>
                </a:ext>
              </a:extLst>
            </p:cNvPr>
            <p:cNvSpPr txBox="1"/>
            <p:nvPr/>
          </p:nvSpPr>
          <p:spPr>
            <a:xfrm>
              <a:off x="7733952" y="3345959"/>
              <a:ext cx="788000" cy="475328"/>
            </a:xfrm>
            <a:prstGeom prst="rect">
              <a:avLst/>
            </a:prstGeom>
            <a:noFill/>
          </p:spPr>
          <p:txBody>
            <a:bodyPr wrap="square" lIns="179285" tIns="143428" rIns="179285" bIns="143428"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a:ea typeface="+mn-ea"/>
                  <a:cs typeface="+mn-cs"/>
                </a:rPr>
                <a:t>IPv6</a:t>
              </a:r>
            </a:p>
          </p:txBody>
        </p:sp>
        <p:sp>
          <p:nvSpPr>
            <p:cNvPr id="34" name="TextBox 71">
              <a:extLst>
                <a:ext uri="{FF2B5EF4-FFF2-40B4-BE49-F238E27FC236}">
                  <a16:creationId xmlns:a16="http://schemas.microsoft.com/office/drawing/2014/main" id="{89772B3E-F90D-47A8-BCD7-A5781D31816A}"/>
                </a:ext>
              </a:extLst>
            </p:cNvPr>
            <p:cNvSpPr txBox="1"/>
            <p:nvPr/>
          </p:nvSpPr>
          <p:spPr>
            <a:xfrm>
              <a:off x="7733952" y="3899426"/>
              <a:ext cx="820960" cy="475328"/>
            </a:xfrm>
            <a:prstGeom prst="rect">
              <a:avLst/>
            </a:prstGeom>
            <a:noFill/>
          </p:spPr>
          <p:txBody>
            <a:bodyPr wrap="square" lIns="179285" tIns="143428" rIns="179285" bIns="143428"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a:ea typeface="+mn-ea"/>
                  <a:cs typeface="+mn-cs"/>
                </a:rPr>
                <a:t>IPv4</a:t>
              </a:r>
            </a:p>
          </p:txBody>
        </p:sp>
        <p:cxnSp>
          <p:nvCxnSpPr>
            <p:cNvPr id="35" name="Straight Arrow Connector 34">
              <a:extLst>
                <a:ext uri="{FF2B5EF4-FFF2-40B4-BE49-F238E27FC236}">
                  <a16:creationId xmlns:a16="http://schemas.microsoft.com/office/drawing/2014/main" id="{A97E44BD-6AF4-4462-8F49-20096E78DEC6}"/>
                </a:ext>
              </a:extLst>
            </p:cNvPr>
            <p:cNvCxnSpPr>
              <a:cxnSpLocks/>
            </p:cNvCxnSpPr>
            <p:nvPr/>
          </p:nvCxnSpPr>
          <p:spPr>
            <a:xfrm>
              <a:off x="7678423" y="3947353"/>
              <a:ext cx="237729" cy="0"/>
            </a:xfrm>
            <a:prstGeom prst="straightConnector1">
              <a:avLst/>
            </a:prstGeom>
            <a:ln w="38100">
              <a:solidFill>
                <a:schemeClr val="accent6">
                  <a:lumMod val="75000"/>
                </a:schemeClr>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12F88874-F3D4-4D77-8901-76261AF12123}"/>
                </a:ext>
              </a:extLst>
            </p:cNvPr>
            <p:cNvCxnSpPr>
              <a:cxnSpLocks/>
            </p:cNvCxnSpPr>
            <p:nvPr/>
          </p:nvCxnSpPr>
          <p:spPr>
            <a:xfrm>
              <a:off x="7678423" y="3695319"/>
              <a:ext cx="237729" cy="0"/>
            </a:xfrm>
            <a:prstGeom prst="straightConnector1">
              <a:avLst/>
            </a:prstGeom>
            <a:ln w="38100">
              <a:solidFill>
                <a:schemeClr val="tx1"/>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37" name="TextBox 80">
              <a:extLst>
                <a:ext uri="{FF2B5EF4-FFF2-40B4-BE49-F238E27FC236}">
                  <a16:creationId xmlns:a16="http://schemas.microsoft.com/office/drawing/2014/main" id="{649B454A-565C-4FF1-95B5-B4707B178055}"/>
                </a:ext>
              </a:extLst>
            </p:cNvPr>
            <p:cNvSpPr txBox="1"/>
            <p:nvPr/>
          </p:nvSpPr>
          <p:spPr>
            <a:xfrm>
              <a:off x="6918483" y="2918880"/>
              <a:ext cx="1053400" cy="475328"/>
            </a:xfrm>
            <a:prstGeom prst="rect">
              <a:avLst/>
            </a:prstGeom>
            <a:noFill/>
          </p:spPr>
          <p:txBody>
            <a:bodyPr wrap="square" lIns="179285" tIns="143428" rIns="179285" bIns="143428"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a:ea typeface="+mn-ea"/>
                  <a:cs typeface="+mn-cs"/>
                </a:rPr>
                <a:t>Linux VM</a:t>
              </a:r>
            </a:p>
          </p:txBody>
        </p:sp>
        <p:sp>
          <p:nvSpPr>
            <p:cNvPr id="38" name="TextBox 81">
              <a:extLst>
                <a:ext uri="{FF2B5EF4-FFF2-40B4-BE49-F238E27FC236}">
                  <a16:creationId xmlns:a16="http://schemas.microsoft.com/office/drawing/2014/main" id="{F168C4FD-A8B0-4EBC-A69B-0272A3313CCC}"/>
                </a:ext>
              </a:extLst>
            </p:cNvPr>
            <p:cNvSpPr txBox="1"/>
            <p:nvPr/>
          </p:nvSpPr>
          <p:spPr>
            <a:xfrm>
              <a:off x="6745048" y="4046942"/>
              <a:ext cx="1415749" cy="475328"/>
            </a:xfrm>
            <a:prstGeom prst="rect">
              <a:avLst/>
            </a:prstGeom>
            <a:noFill/>
          </p:spPr>
          <p:txBody>
            <a:bodyPr wrap="square" lIns="179285" tIns="143428" rIns="179285" bIns="143428"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a:ea typeface="+mn-ea"/>
                  <a:cs typeface="+mn-cs"/>
                </a:rPr>
                <a:t>Windows VM</a:t>
              </a:r>
            </a:p>
          </p:txBody>
        </p:sp>
        <p:sp>
          <p:nvSpPr>
            <p:cNvPr id="39" name="Rectangle 38">
              <a:extLst>
                <a:ext uri="{FF2B5EF4-FFF2-40B4-BE49-F238E27FC236}">
                  <a16:creationId xmlns:a16="http://schemas.microsoft.com/office/drawing/2014/main" id="{6E2DDD58-8DDE-40F2-BD7D-F952A7B214EB}"/>
                </a:ext>
              </a:extLst>
            </p:cNvPr>
            <p:cNvSpPr/>
            <p:nvPr/>
          </p:nvSpPr>
          <p:spPr bwMode="auto">
            <a:xfrm>
              <a:off x="9874651" y="1881852"/>
              <a:ext cx="1260981" cy="1626104"/>
            </a:xfrm>
            <a:prstGeom prst="rect">
              <a:avLst/>
            </a:prstGeom>
            <a:solidFill>
              <a:srgbClr val="DCDCDC">
                <a:alpha val="94902"/>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914030"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16814">
                      <a:srgbClr val="FFFFFF"/>
                    </a:gs>
                    <a:gs pos="46000">
                      <a:srgbClr val="FFFFFF"/>
                    </a:gs>
                  </a:gsLst>
                  <a:lin ang="5400000" scaled="0"/>
                </a:gradFill>
                <a:effectLst/>
                <a:uLnTx/>
                <a:uFillTx/>
                <a:latin typeface="Segoe UI"/>
                <a:ea typeface="+mn-ea"/>
                <a:cs typeface="+mn-cs"/>
              </a:endParaRPr>
            </a:p>
          </p:txBody>
        </p:sp>
        <p:grpSp>
          <p:nvGrpSpPr>
            <p:cNvPr id="40" name="Group 39">
              <a:extLst>
                <a:ext uri="{FF2B5EF4-FFF2-40B4-BE49-F238E27FC236}">
                  <a16:creationId xmlns:a16="http://schemas.microsoft.com/office/drawing/2014/main" id="{6E746005-333F-4E87-9E62-71E1AD87F408}"/>
                </a:ext>
              </a:extLst>
            </p:cNvPr>
            <p:cNvGrpSpPr/>
            <p:nvPr/>
          </p:nvGrpSpPr>
          <p:grpSpPr>
            <a:xfrm>
              <a:off x="10037705" y="2475159"/>
              <a:ext cx="674817" cy="686110"/>
              <a:chOff x="6095135" y="4393446"/>
              <a:chExt cx="717052" cy="717052"/>
            </a:xfrm>
          </p:grpSpPr>
          <p:pic>
            <p:nvPicPr>
              <p:cNvPr id="69" name="Graphic 77">
                <a:extLst>
                  <a:ext uri="{FF2B5EF4-FFF2-40B4-BE49-F238E27FC236}">
                    <a16:creationId xmlns:a16="http://schemas.microsoft.com/office/drawing/2014/main" id="{FFAE8339-080A-4E22-AFDB-E56211F51215}"/>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095135" y="4393446"/>
                <a:ext cx="717052" cy="717052"/>
              </a:xfrm>
              <a:prstGeom prst="rect">
                <a:avLst/>
              </a:prstGeom>
            </p:spPr>
          </p:pic>
          <p:pic>
            <p:nvPicPr>
              <p:cNvPr id="70" name="Picture 69">
                <a:extLst>
                  <a:ext uri="{FF2B5EF4-FFF2-40B4-BE49-F238E27FC236}">
                    <a16:creationId xmlns:a16="http://schemas.microsoft.com/office/drawing/2014/main" id="{8384BE4F-66BE-4434-943E-D41154D62DA4}"/>
                  </a:ext>
                </a:extLst>
              </p:cNvPr>
              <p:cNvPicPr>
                <a:picLocks noChangeAspect="1"/>
              </p:cNvPicPr>
              <p:nvPr/>
            </p:nvPicPr>
            <p:blipFill>
              <a:blip r:embed="rId13"/>
              <a:stretch>
                <a:fillRect/>
              </a:stretch>
            </p:blipFill>
            <p:spPr>
              <a:xfrm>
                <a:off x="6142126" y="4493444"/>
                <a:ext cx="628699" cy="373630"/>
              </a:xfrm>
              <a:prstGeom prst="rect">
                <a:avLst/>
              </a:prstGeom>
            </p:spPr>
          </p:pic>
        </p:grpSp>
        <p:sp>
          <p:nvSpPr>
            <p:cNvPr id="41" name="TextBox 83">
              <a:extLst>
                <a:ext uri="{FF2B5EF4-FFF2-40B4-BE49-F238E27FC236}">
                  <a16:creationId xmlns:a16="http://schemas.microsoft.com/office/drawing/2014/main" id="{4B1C1D6C-DCCC-4B04-BB24-3DCE297BCFFA}"/>
                </a:ext>
              </a:extLst>
            </p:cNvPr>
            <p:cNvSpPr txBox="1"/>
            <p:nvPr/>
          </p:nvSpPr>
          <p:spPr>
            <a:xfrm>
              <a:off x="9724434" y="1775897"/>
              <a:ext cx="1361736" cy="706392"/>
            </a:xfrm>
            <a:prstGeom prst="rect">
              <a:avLst/>
            </a:prstGeom>
            <a:noFill/>
          </p:spPr>
          <p:txBody>
            <a:bodyPr wrap="square" lIns="179285" tIns="143428" rIns="179285" bIns="143428"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400" b="0" i="0" u="none" strike="noStrike" kern="1200" cap="none" spc="0" normalizeH="0" baseline="0" noProof="0">
                  <a:ln>
                    <a:noFill/>
                  </a:ln>
                  <a:solidFill>
                    <a:prstClr val="black"/>
                  </a:solidFill>
                  <a:effectLst/>
                  <a:uLnTx/>
                  <a:uFillTx/>
                  <a:latin typeface="Segoe UI"/>
                  <a:ea typeface="+mn-ea"/>
                  <a:cs typeface="+mn-cs"/>
                </a:rPr>
                <a:t>Front-End</a:t>
              </a:r>
              <a:br>
                <a:rPr kumimoji="0" lang="en-US" sz="1400" b="0" i="0" u="none" strike="noStrike" kern="1200" cap="none" spc="0" normalizeH="0" baseline="0" noProof="0">
                  <a:ln>
                    <a:noFill/>
                  </a:ln>
                  <a:solidFill>
                    <a:prstClr val="black"/>
                  </a:solidFill>
                  <a:effectLst/>
                  <a:uLnTx/>
                  <a:uFillTx/>
                  <a:latin typeface="Segoe UI"/>
                  <a:ea typeface="+mn-ea"/>
                  <a:cs typeface="+mn-cs"/>
                </a:rPr>
              </a:br>
              <a:r>
                <a:rPr kumimoji="0" lang="en-US" sz="1400" b="0" i="0" u="none" strike="noStrike" kern="1200" cap="none" spc="0" normalizeH="0" baseline="0" noProof="0">
                  <a:ln>
                    <a:noFill/>
                  </a:ln>
                  <a:solidFill>
                    <a:prstClr val="black"/>
                  </a:solidFill>
                  <a:effectLst/>
                  <a:uLnTx/>
                  <a:uFillTx/>
                  <a:latin typeface="Segoe UI"/>
                  <a:ea typeface="+mn-ea"/>
                  <a:cs typeface="+mn-cs"/>
                </a:rPr>
                <a:t>Subnet</a:t>
              </a:r>
            </a:p>
          </p:txBody>
        </p:sp>
        <p:pic>
          <p:nvPicPr>
            <p:cNvPr id="42" name="Graphic 85">
              <a:extLst>
                <a:ext uri="{FF2B5EF4-FFF2-40B4-BE49-F238E27FC236}">
                  <a16:creationId xmlns:a16="http://schemas.microsoft.com/office/drawing/2014/main" id="{8A4EC5A3-C1AE-4973-A314-099A2E100D6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841493" y="1763963"/>
              <a:ext cx="417117" cy="417117"/>
            </a:xfrm>
            <a:prstGeom prst="rect">
              <a:avLst/>
            </a:prstGeom>
          </p:spPr>
        </p:pic>
        <p:cxnSp>
          <p:nvCxnSpPr>
            <p:cNvPr id="43" name="Straight Arrow Connector 42">
              <a:extLst>
                <a:ext uri="{FF2B5EF4-FFF2-40B4-BE49-F238E27FC236}">
                  <a16:creationId xmlns:a16="http://schemas.microsoft.com/office/drawing/2014/main" id="{E5D838A8-A049-4C4E-A474-6D258C3B7BA8}"/>
                </a:ext>
              </a:extLst>
            </p:cNvPr>
            <p:cNvCxnSpPr>
              <a:cxnSpLocks/>
            </p:cNvCxnSpPr>
            <p:nvPr/>
          </p:nvCxnSpPr>
          <p:spPr>
            <a:xfrm flipH="1">
              <a:off x="8431394" y="2646741"/>
              <a:ext cx="1443257" cy="0"/>
            </a:xfrm>
            <a:prstGeom prst="straightConnector1">
              <a:avLst/>
            </a:prstGeom>
            <a:ln w="28575">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890EB649-F5AA-413B-9D5E-68928FC3F449}"/>
                </a:ext>
              </a:extLst>
            </p:cNvPr>
            <p:cNvCxnSpPr>
              <a:cxnSpLocks/>
              <a:stCxn id="6" idx="0"/>
            </p:cNvCxnSpPr>
            <p:nvPr/>
          </p:nvCxnSpPr>
          <p:spPr>
            <a:xfrm flipV="1">
              <a:off x="7573152" y="4560565"/>
              <a:ext cx="0" cy="455369"/>
            </a:xfrm>
            <a:prstGeom prst="straightConnector1">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DE7402C5-C71A-4847-9DD0-C3933B7B72DB}"/>
                </a:ext>
              </a:extLst>
            </p:cNvPr>
            <p:cNvCxnSpPr>
              <a:cxnSpLocks/>
              <a:stCxn id="6" idx="2"/>
            </p:cNvCxnSpPr>
            <p:nvPr/>
          </p:nvCxnSpPr>
          <p:spPr>
            <a:xfrm flipH="1">
              <a:off x="7569823" y="5492184"/>
              <a:ext cx="3329" cy="319622"/>
            </a:xfrm>
            <a:prstGeom prst="straightConnector1">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6" name="building_5" title="Icon of tall buildings">
              <a:extLst>
                <a:ext uri="{FF2B5EF4-FFF2-40B4-BE49-F238E27FC236}">
                  <a16:creationId xmlns:a16="http://schemas.microsoft.com/office/drawing/2014/main" id="{222A84AD-4609-43F8-BCDD-9E9048B1353F}"/>
                </a:ext>
              </a:extLst>
            </p:cNvPr>
            <p:cNvSpPr>
              <a:spLocks noChangeAspect="1" noEditPoints="1"/>
            </p:cNvSpPr>
            <p:nvPr/>
          </p:nvSpPr>
          <p:spPr bwMode="auto">
            <a:xfrm>
              <a:off x="7358590" y="5893215"/>
              <a:ext cx="467079" cy="507283"/>
            </a:xfrm>
            <a:custGeom>
              <a:avLst/>
              <a:gdLst>
                <a:gd name="T0" fmla="*/ 299 w 395"/>
                <a:gd name="T1" fmla="*/ 151 h 429"/>
                <a:gd name="T2" fmla="*/ 299 w 395"/>
                <a:gd name="T3" fmla="*/ 429 h 429"/>
                <a:gd name="T4" fmla="*/ 242 w 395"/>
                <a:gd name="T5" fmla="*/ 429 h 429"/>
                <a:gd name="T6" fmla="*/ 242 w 395"/>
                <a:gd name="T7" fmla="*/ 333 h 429"/>
                <a:gd name="T8" fmla="*/ 181 w 395"/>
                <a:gd name="T9" fmla="*/ 333 h 429"/>
                <a:gd name="T10" fmla="*/ 181 w 395"/>
                <a:gd name="T11" fmla="*/ 429 h 429"/>
                <a:gd name="T12" fmla="*/ 121 w 395"/>
                <a:gd name="T13" fmla="*/ 429 h 429"/>
                <a:gd name="T14" fmla="*/ 121 w 395"/>
                <a:gd name="T15" fmla="*/ 151 h 429"/>
                <a:gd name="T16" fmla="*/ 211 w 395"/>
                <a:gd name="T17" fmla="*/ 151 h 429"/>
                <a:gd name="T18" fmla="*/ 299 w 395"/>
                <a:gd name="T19" fmla="*/ 151 h 429"/>
                <a:gd name="T20" fmla="*/ 211 w 395"/>
                <a:gd name="T21" fmla="*/ 151 h 429"/>
                <a:gd name="T22" fmla="*/ 211 w 395"/>
                <a:gd name="T23" fmla="*/ 92 h 429"/>
                <a:gd name="T24" fmla="*/ 0 w 395"/>
                <a:gd name="T25" fmla="*/ 92 h 429"/>
                <a:gd name="T26" fmla="*/ 0 w 395"/>
                <a:gd name="T27" fmla="*/ 429 h 429"/>
                <a:gd name="T28" fmla="*/ 395 w 395"/>
                <a:gd name="T29" fmla="*/ 429 h 429"/>
                <a:gd name="T30" fmla="*/ 395 w 395"/>
                <a:gd name="T31" fmla="*/ 123 h 429"/>
                <a:gd name="T32" fmla="*/ 268 w 395"/>
                <a:gd name="T33" fmla="*/ 0 h 429"/>
                <a:gd name="T34" fmla="*/ 268 w 395"/>
                <a:gd name="T35" fmla="*/ 151 h 429"/>
                <a:gd name="T36" fmla="*/ 62 w 395"/>
                <a:gd name="T37" fmla="*/ 151 h 429"/>
                <a:gd name="T38" fmla="*/ 56 w 395"/>
                <a:gd name="T39" fmla="*/ 151 h 429"/>
                <a:gd name="T40" fmla="*/ 56 w 395"/>
                <a:gd name="T41" fmla="*/ 155 h 429"/>
                <a:gd name="T42" fmla="*/ 62 w 395"/>
                <a:gd name="T43" fmla="*/ 155 h 429"/>
                <a:gd name="T44" fmla="*/ 62 w 395"/>
                <a:gd name="T45" fmla="*/ 151 h 429"/>
                <a:gd name="T46" fmla="*/ 62 w 395"/>
                <a:gd name="T47" fmla="*/ 211 h 429"/>
                <a:gd name="T48" fmla="*/ 56 w 395"/>
                <a:gd name="T49" fmla="*/ 211 h 429"/>
                <a:gd name="T50" fmla="*/ 56 w 395"/>
                <a:gd name="T51" fmla="*/ 217 h 429"/>
                <a:gd name="T52" fmla="*/ 62 w 395"/>
                <a:gd name="T53" fmla="*/ 217 h 429"/>
                <a:gd name="T54" fmla="*/ 62 w 395"/>
                <a:gd name="T55" fmla="*/ 211 h 429"/>
                <a:gd name="T56" fmla="*/ 62 w 395"/>
                <a:gd name="T57" fmla="*/ 271 h 429"/>
                <a:gd name="T58" fmla="*/ 56 w 395"/>
                <a:gd name="T59" fmla="*/ 271 h 429"/>
                <a:gd name="T60" fmla="*/ 56 w 395"/>
                <a:gd name="T61" fmla="*/ 277 h 429"/>
                <a:gd name="T62" fmla="*/ 62 w 395"/>
                <a:gd name="T63" fmla="*/ 277 h 429"/>
                <a:gd name="T64" fmla="*/ 62 w 395"/>
                <a:gd name="T65" fmla="*/ 271 h 429"/>
                <a:gd name="T66" fmla="*/ 62 w 395"/>
                <a:gd name="T67" fmla="*/ 332 h 429"/>
                <a:gd name="T68" fmla="*/ 56 w 395"/>
                <a:gd name="T69" fmla="*/ 332 h 429"/>
                <a:gd name="T70" fmla="*/ 56 w 395"/>
                <a:gd name="T71" fmla="*/ 337 h 429"/>
                <a:gd name="T72" fmla="*/ 62 w 395"/>
                <a:gd name="T73" fmla="*/ 337 h 429"/>
                <a:gd name="T74" fmla="*/ 62 w 395"/>
                <a:gd name="T75" fmla="*/ 332 h 429"/>
                <a:gd name="T76" fmla="*/ 62 w 395"/>
                <a:gd name="T77" fmla="*/ 392 h 429"/>
                <a:gd name="T78" fmla="*/ 56 w 395"/>
                <a:gd name="T79" fmla="*/ 392 h 429"/>
                <a:gd name="T80" fmla="*/ 56 w 395"/>
                <a:gd name="T81" fmla="*/ 397 h 429"/>
                <a:gd name="T82" fmla="*/ 62 w 395"/>
                <a:gd name="T83" fmla="*/ 397 h 429"/>
                <a:gd name="T84" fmla="*/ 62 w 395"/>
                <a:gd name="T85" fmla="*/ 392 h 429"/>
                <a:gd name="T86" fmla="*/ 182 w 395"/>
                <a:gd name="T87" fmla="*/ 211 h 429"/>
                <a:gd name="T88" fmla="*/ 177 w 395"/>
                <a:gd name="T89" fmla="*/ 211 h 429"/>
                <a:gd name="T90" fmla="*/ 177 w 395"/>
                <a:gd name="T91" fmla="*/ 217 h 429"/>
                <a:gd name="T92" fmla="*/ 182 w 395"/>
                <a:gd name="T93" fmla="*/ 217 h 429"/>
                <a:gd name="T94" fmla="*/ 182 w 395"/>
                <a:gd name="T95" fmla="*/ 211 h 429"/>
                <a:gd name="T96" fmla="*/ 182 w 395"/>
                <a:gd name="T97" fmla="*/ 273 h 429"/>
                <a:gd name="T98" fmla="*/ 177 w 395"/>
                <a:gd name="T99" fmla="*/ 273 h 429"/>
                <a:gd name="T100" fmla="*/ 177 w 395"/>
                <a:gd name="T101" fmla="*/ 277 h 429"/>
                <a:gd name="T102" fmla="*/ 182 w 395"/>
                <a:gd name="T103" fmla="*/ 277 h 429"/>
                <a:gd name="T104" fmla="*/ 182 w 395"/>
                <a:gd name="T105" fmla="*/ 273 h 429"/>
                <a:gd name="T106" fmla="*/ 243 w 395"/>
                <a:gd name="T107" fmla="*/ 211 h 429"/>
                <a:gd name="T108" fmla="*/ 237 w 395"/>
                <a:gd name="T109" fmla="*/ 211 h 429"/>
                <a:gd name="T110" fmla="*/ 237 w 395"/>
                <a:gd name="T111" fmla="*/ 217 h 429"/>
                <a:gd name="T112" fmla="*/ 243 w 395"/>
                <a:gd name="T113" fmla="*/ 217 h 429"/>
                <a:gd name="T114" fmla="*/ 243 w 395"/>
                <a:gd name="T115" fmla="*/ 211 h 429"/>
                <a:gd name="T116" fmla="*/ 243 w 395"/>
                <a:gd name="T117" fmla="*/ 273 h 429"/>
                <a:gd name="T118" fmla="*/ 237 w 395"/>
                <a:gd name="T119" fmla="*/ 273 h 429"/>
                <a:gd name="T120" fmla="*/ 237 w 395"/>
                <a:gd name="T121" fmla="*/ 277 h 429"/>
                <a:gd name="T122" fmla="*/ 243 w 395"/>
                <a:gd name="T123" fmla="*/ 277 h 429"/>
                <a:gd name="T124" fmla="*/ 243 w 395"/>
                <a:gd name="T125" fmla="*/ 273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95" h="429">
                  <a:moveTo>
                    <a:pt x="299" y="151"/>
                  </a:moveTo>
                  <a:lnTo>
                    <a:pt x="299" y="429"/>
                  </a:lnTo>
                  <a:lnTo>
                    <a:pt x="242" y="429"/>
                  </a:lnTo>
                  <a:lnTo>
                    <a:pt x="242" y="333"/>
                  </a:lnTo>
                  <a:lnTo>
                    <a:pt x="181" y="333"/>
                  </a:lnTo>
                  <a:lnTo>
                    <a:pt x="181" y="429"/>
                  </a:lnTo>
                  <a:lnTo>
                    <a:pt x="121" y="429"/>
                  </a:lnTo>
                  <a:lnTo>
                    <a:pt x="121" y="151"/>
                  </a:lnTo>
                  <a:lnTo>
                    <a:pt x="211" y="151"/>
                  </a:lnTo>
                  <a:lnTo>
                    <a:pt x="299" y="151"/>
                  </a:lnTo>
                  <a:moveTo>
                    <a:pt x="211" y="151"/>
                  </a:moveTo>
                  <a:lnTo>
                    <a:pt x="211" y="92"/>
                  </a:lnTo>
                  <a:lnTo>
                    <a:pt x="0" y="92"/>
                  </a:lnTo>
                  <a:lnTo>
                    <a:pt x="0" y="429"/>
                  </a:lnTo>
                  <a:moveTo>
                    <a:pt x="395" y="429"/>
                  </a:moveTo>
                  <a:lnTo>
                    <a:pt x="395" y="123"/>
                  </a:lnTo>
                  <a:lnTo>
                    <a:pt x="268" y="0"/>
                  </a:lnTo>
                  <a:lnTo>
                    <a:pt x="268" y="151"/>
                  </a:lnTo>
                  <a:moveTo>
                    <a:pt x="62" y="151"/>
                  </a:moveTo>
                  <a:lnTo>
                    <a:pt x="56" y="151"/>
                  </a:lnTo>
                  <a:lnTo>
                    <a:pt x="56" y="155"/>
                  </a:lnTo>
                  <a:lnTo>
                    <a:pt x="62" y="155"/>
                  </a:lnTo>
                  <a:lnTo>
                    <a:pt x="62" y="151"/>
                  </a:lnTo>
                  <a:moveTo>
                    <a:pt x="62" y="211"/>
                  </a:moveTo>
                  <a:lnTo>
                    <a:pt x="56" y="211"/>
                  </a:lnTo>
                  <a:lnTo>
                    <a:pt x="56" y="217"/>
                  </a:lnTo>
                  <a:lnTo>
                    <a:pt x="62" y="217"/>
                  </a:lnTo>
                  <a:lnTo>
                    <a:pt x="62" y="211"/>
                  </a:lnTo>
                  <a:moveTo>
                    <a:pt x="62" y="271"/>
                  </a:moveTo>
                  <a:lnTo>
                    <a:pt x="56" y="271"/>
                  </a:lnTo>
                  <a:lnTo>
                    <a:pt x="56" y="277"/>
                  </a:lnTo>
                  <a:lnTo>
                    <a:pt x="62" y="277"/>
                  </a:lnTo>
                  <a:lnTo>
                    <a:pt x="62" y="271"/>
                  </a:lnTo>
                  <a:moveTo>
                    <a:pt x="62" y="332"/>
                  </a:moveTo>
                  <a:lnTo>
                    <a:pt x="56" y="332"/>
                  </a:lnTo>
                  <a:lnTo>
                    <a:pt x="56" y="337"/>
                  </a:lnTo>
                  <a:lnTo>
                    <a:pt x="62" y="337"/>
                  </a:lnTo>
                  <a:lnTo>
                    <a:pt x="62" y="332"/>
                  </a:lnTo>
                  <a:moveTo>
                    <a:pt x="62" y="392"/>
                  </a:moveTo>
                  <a:lnTo>
                    <a:pt x="56" y="392"/>
                  </a:lnTo>
                  <a:lnTo>
                    <a:pt x="56" y="397"/>
                  </a:lnTo>
                  <a:lnTo>
                    <a:pt x="62" y="397"/>
                  </a:lnTo>
                  <a:lnTo>
                    <a:pt x="62" y="392"/>
                  </a:lnTo>
                  <a:moveTo>
                    <a:pt x="182" y="211"/>
                  </a:moveTo>
                  <a:lnTo>
                    <a:pt x="177" y="211"/>
                  </a:lnTo>
                  <a:lnTo>
                    <a:pt x="177" y="217"/>
                  </a:lnTo>
                  <a:lnTo>
                    <a:pt x="182" y="217"/>
                  </a:lnTo>
                  <a:lnTo>
                    <a:pt x="182" y="211"/>
                  </a:lnTo>
                  <a:moveTo>
                    <a:pt x="182" y="273"/>
                  </a:moveTo>
                  <a:lnTo>
                    <a:pt x="177" y="273"/>
                  </a:lnTo>
                  <a:lnTo>
                    <a:pt x="177" y="277"/>
                  </a:lnTo>
                  <a:lnTo>
                    <a:pt x="182" y="277"/>
                  </a:lnTo>
                  <a:lnTo>
                    <a:pt x="182" y="273"/>
                  </a:lnTo>
                  <a:moveTo>
                    <a:pt x="243" y="211"/>
                  </a:moveTo>
                  <a:lnTo>
                    <a:pt x="237" y="211"/>
                  </a:lnTo>
                  <a:lnTo>
                    <a:pt x="237" y="217"/>
                  </a:lnTo>
                  <a:lnTo>
                    <a:pt x="243" y="217"/>
                  </a:lnTo>
                  <a:lnTo>
                    <a:pt x="243" y="211"/>
                  </a:lnTo>
                  <a:moveTo>
                    <a:pt x="243" y="273"/>
                  </a:moveTo>
                  <a:lnTo>
                    <a:pt x="237" y="273"/>
                  </a:lnTo>
                  <a:lnTo>
                    <a:pt x="237" y="277"/>
                  </a:lnTo>
                  <a:lnTo>
                    <a:pt x="243" y="277"/>
                  </a:lnTo>
                  <a:lnTo>
                    <a:pt x="243" y="273"/>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cxnSp>
          <p:nvCxnSpPr>
            <p:cNvPr id="47" name="Straight Arrow Connector 46">
              <a:extLst>
                <a:ext uri="{FF2B5EF4-FFF2-40B4-BE49-F238E27FC236}">
                  <a16:creationId xmlns:a16="http://schemas.microsoft.com/office/drawing/2014/main" id="{21B95D78-D082-4499-8B9E-C034FDC6C9B3}"/>
                </a:ext>
              </a:extLst>
            </p:cNvPr>
            <p:cNvCxnSpPr>
              <a:cxnSpLocks/>
            </p:cNvCxnSpPr>
            <p:nvPr/>
          </p:nvCxnSpPr>
          <p:spPr>
            <a:xfrm flipV="1">
              <a:off x="9086350" y="4592956"/>
              <a:ext cx="3212" cy="1045457"/>
            </a:xfrm>
            <a:prstGeom prst="straightConnector1">
              <a:avLst/>
            </a:prstGeom>
            <a:ln w="19050">
              <a:solidFill>
                <a:schemeClr val="tx1"/>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48" name="Connector: Elbow 47">
              <a:extLst>
                <a:ext uri="{FF2B5EF4-FFF2-40B4-BE49-F238E27FC236}">
                  <a16:creationId xmlns:a16="http://schemas.microsoft.com/office/drawing/2014/main" id="{26D6506A-FF11-4561-AEEB-8427F93CC600}"/>
                </a:ext>
              </a:extLst>
            </p:cNvPr>
            <p:cNvCxnSpPr>
              <a:cxnSpLocks/>
            </p:cNvCxnSpPr>
            <p:nvPr/>
          </p:nvCxnSpPr>
          <p:spPr>
            <a:xfrm flipV="1">
              <a:off x="7962091" y="5952205"/>
              <a:ext cx="1127471" cy="267110"/>
            </a:xfrm>
            <a:prstGeom prst="bentConnector3">
              <a:avLst>
                <a:gd name="adj1" fmla="val 98661"/>
              </a:avLst>
            </a:prstGeom>
            <a:ln w="158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9" name="Connector: Elbow 48">
              <a:extLst>
                <a:ext uri="{FF2B5EF4-FFF2-40B4-BE49-F238E27FC236}">
                  <a16:creationId xmlns:a16="http://schemas.microsoft.com/office/drawing/2014/main" id="{5BE23717-A946-41FE-9FE6-F49F72FDC5E2}"/>
                </a:ext>
              </a:extLst>
            </p:cNvPr>
            <p:cNvCxnSpPr>
              <a:cxnSpLocks/>
            </p:cNvCxnSpPr>
            <p:nvPr/>
          </p:nvCxnSpPr>
          <p:spPr>
            <a:xfrm flipV="1">
              <a:off x="9074642" y="5952205"/>
              <a:ext cx="1563688" cy="273962"/>
            </a:xfrm>
            <a:prstGeom prst="bentConnector3">
              <a:avLst>
                <a:gd name="adj1" fmla="val 99645"/>
              </a:avLst>
            </a:prstGeom>
            <a:ln w="158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84F3053E-967F-4C9E-B1BF-0D2199775907}"/>
                </a:ext>
              </a:extLst>
            </p:cNvPr>
            <p:cNvCxnSpPr>
              <a:cxnSpLocks/>
            </p:cNvCxnSpPr>
            <p:nvPr/>
          </p:nvCxnSpPr>
          <p:spPr>
            <a:xfrm flipV="1">
              <a:off x="10649251" y="3529784"/>
              <a:ext cx="24345" cy="2061563"/>
            </a:xfrm>
            <a:prstGeom prst="straightConnector1">
              <a:avLst/>
            </a:prstGeom>
            <a:ln w="19050">
              <a:solidFill>
                <a:schemeClr val="tx1"/>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AD0BB299-3984-4E51-8479-A9A49D3359A3}"/>
                </a:ext>
              </a:extLst>
            </p:cNvPr>
            <p:cNvCxnSpPr>
              <a:cxnSpLocks/>
            </p:cNvCxnSpPr>
            <p:nvPr/>
          </p:nvCxnSpPr>
          <p:spPr>
            <a:xfrm flipV="1">
              <a:off x="9085294" y="4592956"/>
              <a:ext cx="3212" cy="1045457"/>
            </a:xfrm>
            <a:prstGeom prst="straightConnector1">
              <a:avLst/>
            </a:prstGeom>
            <a:ln w="19050">
              <a:solidFill>
                <a:schemeClr val="tx1"/>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52" name="Connector: Elbow 51">
              <a:extLst>
                <a:ext uri="{FF2B5EF4-FFF2-40B4-BE49-F238E27FC236}">
                  <a16:creationId xmlns:a16="http://schemas.microsoft.com/office/drawing/2014/main" id="{8B3FE736-36A7-437F-A622-AE2B1FB3BD80}"/>
                </a:ext>
              </a:extLst>
            </p:cNvPr>
            <p:cNvCxnSpPr>
              <a:cxnSpLocks/>
            </p:cNvCxnSpPr>
            <p:nvPr/>
          </p:nvCxnSpPr>
          <p:spPr>
            <a:xfrm flipV="1">
              <a:off x="7961035" y="5952205"/>
              <a:ext cx="1127471" cy="267110"/>
            </a:xfrm>
            <a:prstGeom prst="bentConnector3">
              <a:avLst>
                <a:gd name="adj1" fmla="val 98661"/>
              </a:avLst>
            </a:prstGeom>
            <a:ln w="158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3" name="Connector: Elbow 52">
              <a:extLst>
                <a:ext uri="{FF2B5EF4-FFF2-40B4-BE49-F238E27FC236}">
                  <a16:creationId xmlns:a16="http://schemas.microsoft.com/office/drawing/2014/main" id="{2BFA61C9-26B0-4F12-9B02-21A8E0D31203}"/>
                </a:ext>
              </a:extLst>
            </p:cNvPr>
            <p:cNvCxnSpPr>
              <a:cxnSpLocks/>
            </p:cNvCxnSpPr>
            <p:nvPr/>
          </p:nvCxnSpPr>
          <p:spPr>
            <a:xfrm flipV="1">
              <a:off x="9073586" y="5952205"/>
              <a:ext cx="1563688" cy="273962"/>
            </a:xfrm>
            <a:prstGeom prst="bentConnector3">
              <a:avLst>
                <a:gd name="adj1" fmla="val 99645"/>
              </a:avLst>
            </a:prstGeom>
            <a:ln w="158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85EA9AFA-ECF1-4583-A8F3-AFFBD712F3E4}"/>
                </a:ext>
              </a:extLst>
            </p:cNvPr>
            <p:cNvCxnSpPr>
              <a:cxnSpLocks/>
            </p:cNvCxnSpPr>
            <p:nvPr/>
          </p:nvCxnSpPr>
          <p:spPr>
            <a:xfrm flipV="1">
              <a:off x="10648195" y="3529784"/>
              <a:ext cx="24345" cy="2061563"/>
            </a:xfrm>
            <a:prstGeom prst="straightConnector1">
              <a:avLst/>
            </a:prstGeom>
            <a:ln w="19050">
              <a:solidFill>
                <a:schemeClr val="tx1"/>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55" name="Straight Arrow Connector 84">
              <a:extLst>
                <a:ext uri="{FF2B5EF4-FFF2-40B4-BE49-F238E27FC236}">
                  <a16:creationId xmlns:a16="http://schemas.microsoft.com/office/drawing/2014/main" id="{684C9915-F5F6-4819-B208-13004BF13AE9}"/>
                </a:ext>
              </a:extLst>
            </p:cNvPr>
            <p:cNvCxnSpPr>
              <a:cxnSpLocks/>
            </p:cNvCxnSpPr>
            <p:nvPr/>
          </p:nvCxnSpPr>
          <p:spPr>
            <a:xfrm>
              <a:off x="8446177" y="3853597"/>
              <a:ext cx="645064" cy="192552"/>
            </a:xfrm>
            <a:prstGeom prst="bentConnector3">
              <a:avLst>
                <a:gd name="adj1" fmla="val 100300"/>
              </a:avLst>
            </a:prstGeom>
            <a:ln w="28575">
              <a:solidFill>
                <a:schemeClr val="tx1"/>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40A32C83-8F82-4110-8E93-902FF16C7C78}"/>
                </a:ext>
              </a:extLst>
            </p:cNvPr>
            <p:cNvCxnSpPr>
              <a:cxnSpLocks/>
            </p:cNvCxnSpPr>
            <p:nvPr/>
          </p:nvCxnSpPr>
          <p:spPr>
            <a:xfrm flipV="1">
              <a:off x="9085294" y="4592163"/>
              <a:ext cx="3212" cy="1045457"/>
            </a:xfrm>
            <a:prstGeom prst="straightConnector1">
              <a:avLst/>
            </a:prstGeom>
            <a:ln w="28575">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8" name="Connector: Elbow 57">
              <a:extLst>
                <a:ext uri="{FF2B5EF4-FFF2-40B4-BE49-F238E27FC236}">
                  <a16:creationId xmlns:a16="http://schemas.microsoft.com/office/drawing/2014/main" id="{48FC4BAA-2E4E-4D4E-A350-789509FAF210}"/>
                </a:ext>
              </a:extLst>
            </p:cNvPr>
            <p:cNvCxnSpPr>
              <a:cxnSpLocks/>
            </p:cNvCxnSpPr>
            <p:nvPr/>
          </p:nvCxnSpPr>
          <p:spPr>
            <a:xfrm flipV="1">
              <a:off x="7961035" y="5952205"/>
              <a:ext cx="1127471" cy="267110"/>
            </a:xfrm>
            <a:prstGeom prst="bentConnector3">
              <a:avLst>
                <a:gd name="adj1" fmla="val 98661"/>
              </a:avLst>
            </a:prstGeom>
            <a:ln w="28575">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9" name="Connector: Elbow 58">
              <a:extLst>
                <a:ext uri="{FF2B5EF4-FFF2-40B4-BE49-F238E27FC236}">
                  <a16:creationId xmlns:a16="http://schemas.microsoft.com/office/drawing/2014/main" id="{F0A2AA82-3AB2-4CA1-97C0-0541140D3807}"/>
                </a:ext>
              </a:extLst>
            </p:cNvPr>
            <p:cNvCxnSpPr>
              <a:cxnSpLocks/>
            </p:cNvCxnSpPr>
            <p:nvPr/>
          </p:nvCxnSpPr>
          <p:spPr>
            <a:xfrm flipV="1">
              <a:off x="9073586" y="5951412"/>
              <a:ext cx="1563688" cy="273962"/>
            </a:xfrm>
            <a:prstGeom prst="bentConnector3">
              <a:avLst>
                <a:gd name="adj1" fmla="val 99645"/>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FF563EEA-5872-4307-99E3-DE9509594C8B}"/>
                </a:ext>
              </a:extLst>
            </p:cNvPr>
            <p:cNvCxnSpPr>
              <a:cxnSpLocks/>
            </p:cNvCxnSpPr>
            <p:nvPr/>
          </p:nvCxnSpPr>
          <p:spPr>
            <a:xfrm flipV="1">
              <a:off x="10648195" y="3528991"/>
              <a:ext cx="24345" cy="2061563"/>
            </a:xfrm>
            <a:prstGeom prst="straightConnector1">
              <a:avLst/>
            </a:prstGeom>
            <a:ln w="28575">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61" name="Graphic 57">
              <a:extLst>
                <a:ext uri="{FF2B5EF4-FFF2-40B4-BE49-F238E27FC236}">
                  <a16:creationId xmlns:a16="http://schemas.microsoft.com/office/drawing/2014/main" id="{FAA6D93C-2C7E-48F4-A052-33CDBEE3ED1F}"/>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9309409" y="2176722"/>
              <a:ext cx="395678" cy="395678"/>
            </a:xfrm>
            <a:prstGeom prst="rect">
              <a:avLst/>
            </a:prstGeom>
          </p:spPr>
        </p:pic>
        <p:pic>
          <p:nvPicPr>
            <p:cNvPr id="65" name="Graphic 130">
              <a:extLst>
                <a:ext uri="{FF2B5EF4-FFF2-40B4-BE49-F238E27FC236}">
                  <a16:creationId xmlns:a16="http://schemas.microsoft.com/office/drawing/2014/main" id="{66F75745-E9AA-4D54-886C-DEC30BF213E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187599" y="1763963"/>
              <a:ext cx="417117" cy="417117"/>
            </a:xfrm>
            <a:prstGeom prst="rect">
              <a:avLst/>
            </a:prstGeom>
          </p:spPr>
        </p:pic>
        <p:pic>
          <p:nvPicPr>
            <p:cNvPr id="66" name="Graphic 131">
              <a:extLst>
                <a:ext uri="{FF2B5EF4-FFF2-40B4-BE49-F238E27FC236}">
                  <a16:creationId xmlns:a16="http://schemas.microsoft.com/office/drawing/2014/main" id="{B06B6B87-C323-43BA-AE40-E2ABED7A6F5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858937" y="4089865"/>
              <a:ext cx="476250" cy="476250"/>
            </a:xfrm>
            <a:prstGeom prst="rect">
              <a:avLst/>
            </a:prstGeom>
          </p:spPr>
        </p:pic>
        <p:pic>
          <p:nvPicPr>
            <p:cNvPr id="6" name="Graphic 5">
              <a:extLst>
                <a:ext uri="{FF2B5EF4-FFF2-40B4-BE49-F238E27FC236}">
                  <a16:creationId xmlns:a16="http://schemas.microsoft.com/office/drawing/2014/main" id="{A435A278-AA16-4B72-BD42-9380EB95C0FC}"/>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7335027" y="5015934"/>
              <a:ext cx="476250" cy="476250"/>
            </a:xfrm>
            <a:prstGeom prst="rect">
              <a:avLst/>
            </a:prstGeom>
          </p:spPr>
        </p:pic>
        <p:sp>
          <p:nvSpPr>
            <p:cNvPr id="13" name="Freeform 95">
              <a:extLst>
                <a:ext uri="{FF2B5EF4-FFF2-40B4-BE49-F238E27FC236}">
                  <a16:creationId xmlns:a16="http://schemas.microsoft.com/office/drawing/2014/main" id="{1D7D876B-1AE1-4E7B-B6F6-381606255F6F}"/>
                </a:ext>
              </a:extLst>
            </p:cNvPr>
            <p:cNvSpPr>
              <a:spLocks/>
            </p:cNvSpPr>
            <p:nvPr/>
          </p:nvSpPr>
          <p:spPr bwMode="auto">
            <a:xfrm flipH="1">
              <a:off x="8849544" y="5170563"/>
              <a:ext cx="1975582" cy="982476"/>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chemeClr val="bg1"/>
            </a:solidFill>
            <a:ln w="28575" cap="flat" cmpd="sng" algn="ctr">
              <a:solidFill>
                <a:schemeClr val="tx1"/>
              </a:solidFill>
              <a:prstDash val="solid"/>
              <a:headEnd type="none" w="med" len="med"/>
              <a:tailEnd type="none" w="med" len="med"/>
            </a:ln>
            <a:effectLst/>
          </p:spPr>
          <p:txBody>
            <a:bodyPr rot="0" spcFirstLastPara="0" vert="horz" wrap="square" lIns="186468" tIns="149175" rIns="186468" bIns="149175"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50663"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Segoe UI"/>
                  <a:ea typeface="Segoe UI" pitchFamily="34" charset="0"/>
                  <a:cs typeface="Segoe UI Semilight" panose="020B0402040204020203" pitchFamily="34" charset="0"/>
                </a:rPr>
                <a:t>Internet</a:t>
              </a:r>
            </a:p>
          </p:txBody>
        </p:sp>
      </p:grpSp>
      <p:pic>
        <p:nvPicPr>
          <p:cNvPr id="3" name="Picture 2">
            <a:extLst>
              <a:ext uri="{FF2B5EF4-FFF2-40B4-BE49-F238E27FC236}">
                <a16:creationId xmlns:a16="http://schemas.microsoft.com/office/drawing/2014/main" id="{C4D05FE2-9122-4575-B567-AE5B055B0948}"/>
              </a:ext>
            </a:extLst>
          </p:cNvPr>
          <p:cNvPicPr>
            <a:picLocks noChangeAspect="1"/>
          </p:cNvPicPr>
          <p:nvPr/>
        </p:nvPicPr>
        <p:blipFill>
          <a:blip r:embed="rId18"/>
          <a:stretch>
            <a:fillRect/>
          </a:stretch>
        </p:blipFill>
        <p:spPr>
          <a:xfrm>
            <a:off x="166167" y="3336386"/>
            <a:ext cx="5687055" cy="2509840"/>
          </a:xfrm>
          <a:prstGeom prst="rect">
            <a:avLst/>
          </a:prstGeom>
        </p:spPr>
      </p:pic>
    </p:spTree>
    <p:extLst>
      <p:ext uri="{BB962C8B-B14F-4D97-AF65-F5344CB8AC3E}">
        <p14:creationId xmlns:p14="http://schemas.microsoft.com/office/powerpoint/2010/main" val="2452067870"/>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Rectangle 49">
            <a:extLst>
              <a:ext uri="{FF2B5EF4-FFF2-40B4-BE49-F238E27FC236}">
                <a16:creationId xmlns:a16="http://schemas.microsoft.com/office/drawing/2014/main" id="{24ADF952-1559-A546-AE54-44AEEBAA52BA}"/>
              </a:ext>
            </a:extLst>
          </p:cNvPr>
          <p:cNvSpPr/>
          <p:nvPr/>
        </p:nvSpPr>
        <p:spPr bwMode="auto">
          <a:xfrm flipV="1">
            <a:off x="9157208" y="5660571"/>
            <a:ext cx="2484188" cy="674914"/>
          </a:xfrm>
          <a:prstGeom prst="rect">
            <a:avLst/>
          </a:prstGeom>
          <a:solidFill>
            <a:schemeClr val="tx1"/>
          </a:solidFill>
          <a:ln w="4445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79" name="Rectangle 78">
            <a:extLst>
              <a:ext uri="{FF2B5EF4-FFF2-40B4-BE49-F238E27FC236}">
                <a16:creationId xmlns:a16="http://schemas.microsoft.com/office/drawing/2014/main" id="{7786FE7D-AB16-4788-B001-79C863285421}"/>
              </a:ext>
            </a:extLst>
          </p:cNvPr>
          <p:cNvSpPr/>
          <p:nvPr/>
        </p:nvSpPr>
        <p:spPr bwMode="auto">
          <a:xfrm>
            <a:off x="9157207" y="3435249"/>
            <a:ext cx="2484188" cy="2290637"/>
          </a:xfrm>
          <a:prstGeom prst="rect">
            <a:avLst/>
          </a:prstGeom>
          <a:solidFill>
            <a:schemeClr val="accent1"/>
          </a:solidFill>
          <a:ln w="4445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98" name="TextBox 97">
            <a:extLst>
              <a:ext uri="{FF2B5EF4-FFF2-40B4-BE49-F238E27FC236}">
                <a16:creationId xmlns:a16="http://schemas.microsoft.com/office/drawing/2014/main" id="{A81F4B9E-155C-46F0-9DEE-B8CE012738BC}"/>
              </a:ext>
            </a:extLst>
          </p:cNvPr>
          <p:cNvSpPr txBox="1"/>
          <p:nvPr/>
        </p:nvSpPr>
        <p:spPr>
          <a:xfrm>
            <a:off x="10681656" y="4143917"/>
            <a:ext cx="981679" cy="704808"/>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GB" sz="1200" b="0" i="0" u="none" strike="noStrike" kern="1200" cap="none" spc="0" normalizeH="0" baseline="0" noProof="0">
                <a:ln>
                  <a:noFill/>
                </a:ln>
                <a:solidFill>
                  <a:srgbClr val="0078D3"/>
                </a:solidFill>
                <a:effectLst/>
                <a:uLnTx/>
                <a:uFillTx/>
                <a:latin typeface="Segoe UI Semibold"/>
                <a:ea typeface="+mn-ea"/>
                <a:cs typeface="+mn-cs"/>
              </a:rPr>
              <a:t>10Gbps /</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GB" sz="1200" b="0" i="0" u="none" strike="noStrike" kern="1200" cap="none" spc="0" normalizeH="0" baseline="0" noProof="0">
                <a:ln>
                  <a:noFill/>
                </a:ln>
                <a:solidFill>
                  <a:srgbClr val="0078D3"/>
                </a:solidFill>
                <a:effectLst/>
                <a:uLnTx/>
                <a:uFillTx/>
                <a:latin typeface="Segoe UI Semibold"/>
                <a:ea typeface="+mn-ea"/>
                <a:cs typeface="+mn-cs"/>
              </a:rPr>
              <a:t>100Gbps</a:t>
            </a:r>
          </a:p>
        </p:txBody>
      </p:sp>
      <p:sp>
        <p:nvSpPr>
          <p:cNvPr id="100" name="TextBox 99">
            <a:extLst>
              <a:ext uri="{FF2B5EF4-FFF2-40B4-BE49-F238E27FC236}">
                <a16:creationId xmlns:a16="http://schemas.microsoft.com/office/drawing/2014/main" id="{151812D6-1D67-4FCE-AB1E-4B2ED1E234C2}"/>
              </a:ext>
            </a:extLst>
          </p:cNvPr>
          <p:cNvSpPr txBox="1"/>
          <p:nvPr/>
        </p:nvSpPr>
        <p:spPr>
          <a:xfrm>
            <a:off x="9095444" y="4135038"/>
            <a:ext cx="981679" cy="704808"/>
          </a:xfrm>
          <a:prstGeom prst="rect">
            <a:avLst/>
          </a:prstGeom>
          <a:noFill/>
        </p:spPr>
        <p:txBody>
          <a:bodyPr wrap="non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GB" sz="1200" b="0" i="0" u="none" strike="noStrike" kern="1200" cap="none" spc="0" normalizeH="0" baseline="0" noProof="0">
                <a:ln>
                  <a:noFill/>
                </a:ln>
                <a:solidFill>
                  <a:srgbClr val="0078D3"/>
                </a:solidFill>
                <a:effectLst/>
                <a:uLnTx/>
                <a:uFillTx/>
                <a:latin typeface="Segoe UI Semibold"/>
                <a:ea typeface="+mn-ea"/>
                <a:cs typeface="+mn-cs"/>
              </a:rPr>
              <a:t>10Gbps /</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GB" sz="1200" b="0" i="0" u="none" strike="noStrike" kern="1200" cap="none" spc="0" normalizeH="0" baseline="0" noProof="0">
                <a:ln>
                  <a:noFill/>
                </a:ln>
                <a:solidFill>
                  <a:srgbClr val="0078D3"/>
                </a:solidFill>
                <a:effectLst/>
                <a:uLnTx/>
                <a:uFillTx/>
                <a:latin typeface="Segoe UI Semibold"/>
                <a:ea typeface="+mn-ea"/>
                <a:cs typeface="+mn-cs"/>
              </a:rPr>
              <a:t>100Gbps</a:t>
            </a:r>
          </a:p>
        </p:txBody>
      </p:sp>
      <p:sp>
        <p:nvSpPr>
          <p:cNvPr id="41" name="Rectangle 40">
            <a:extLst>
              <a:ext uri="{FF2B5EF4-FFF2-40B4-BE49-F238E27FC236}">
                <a16:creationId xmlns:a16="http://schemas.microsoft.com/office/drawing/2014/main" id="{38D7440C-1EC6-CB4B-8F97-1CB0AB72134A}"/>
              </a:ext>
            </a:extLst>
          </p:cNvPr>
          <p:cNvSpPr/>
          <p:nvPr/>
        </p:nvSpPr>
        <p:spPr bwMode="auto">
          <a:xfrm>
            <a:off x="5791202" y="1556657"/>
            <a:ext cx="2917369" cy="4397829"/>
          </a:xfrm>
          <a:prstGeom prst="rect">
            <a:avLst/>
          </a:prstGeom>
          <a:gradFill flip="none" rotWithShape="1">
            <a:gsLst>
              <a:gs pos="0">
                <a:schemeClr val="bg1">
                  <a:lumMod val="85000"/>
                </a:schemeClr>
              </a:gs>
              <a:gs pos="100000">
                <a:schemeClr val="bg2"/>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 name="Rectangle 41">
            <a:extLst>
              <a:ext uri="{FF2B5EF4-FFF2-40B4-BE49-F238E27FC236}">
                <a16:creationId xmlns:a16="http://schemas.microsoft.com/office/drawing/2014/main" id="{6CF19797-4B81-4F4A-832C-755A6964CE2F}"/>
              </a:ext>
            </a:extLst>
          </p:cNvPr>
          <p:cNvSpPr/>
          <p:nvPr/>
        </p:nvSpPr>
        <p:spPr bwMode="auto">
          <a:xfrm>
            <a:off x="805543" y="1556657"/>
            <a:ext cx="4811485" cy="4419601"/>
          </a:xfrm>
          <a:prstGeom prst="rect">
            <a:avLst/>
          </a:prstGeom>
          <a:gradFill flip="none" rotWithShape="1">
            <a:gsLst>
              <a:gs pos="0">
                <a:schemeClr val="bg1">
                  <a:lumMod val="85000"/>
                </a:schemeClr>
              </a:gs>
              <a:gs pos="100000">
                <a:schemeClr val="bg2"/>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2"/>
          <p:cNvSpPr>
            <a:spLocks noGrp="1"/>
          </p:cNvSpPr>
          <p:nvPr>
            <p:ph type="title"/>
          </p:nvPr>
        </p:nvSpPr>
        <p:spPr/>
        <p:txBody>
          <a:bodyPr>
            <a:normAutofit/>
          </a:bodyPr>
          <a:lstStyle/>
          <a:p>
            <a:r>
              <a:rPr lang="en-US"/>
              <a:t>ExpressRoute Connectivity Models</a:t>
            </a:r>
          </a:p>
        </p:txBody>
      </p:sp>
      <p:pic>
        <p:nvPicPr>
          <p:cNvPr id="73" name="Picture 2" descr="https://acom.azurecomcdn.net/80C57D/cdn/mediahandler/docarticles/dpsmedia-prod/azure.microsoft.com/en-us/documentation/articles/expressroute-introduction/20160301124139/expressroute-connectivitymodels.png">
            <a:extLst>
              <a:ext uri="{FF2B5EF4-FFF2-40B4-BE49-F238E27FC236}">
                <a16:creationId xmlns:a16="http://schemas.microsoft.com/office/drawing/2014/main" id="{87585233-BA54-4F88-AF40-5EB0950BA08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36700"/>
          <a:stretch/>
        </p:blipFill>
        <p:spPr bwMode="auto">
          <a:xfrm>
            <a:off x="1082775" y="1780236"/>
            <a:ext cx="4262110" cy="3480990"/>
          </a:xfrm>
          <a:prstGeom prst="rect">
            <a:avLst/>
          </a:prstGeom>
          <a:noFill/>
          <a:extLst>
            <a:ext uri="{909E8E84-426E-40DD-AFC4-6F175D3DCCD1}">
              <a14:hiddenFill xmlns:a14="http://schemas.microsoft.com/office/drawing/2010/main">
                <a:solidFill>
                  <a:srgbClr val="FFFFFF"/>
                </a:solidFill>
              </a14:hiddenFill>
            </a:ext>
          </a:extLst>
        </p:spPr>
      </p:pic>
      <p:sp>
        <p:nvSpPr>
          <p:cNvPr id="74" name="TextBox 73">
            <a:extLst>
              <a:ext uri="{FF2B5EF4-FFF2-40B4-BE49-F238E27FC236}">
                <a16:creationId xmlns:a16="http://schemas.microsoft.com/office/drawing/2014/main" id="{6FB67547-402A-4CE6-89D6-20E51B785584}"/>
              </a:ext>
            </a:extLst>
          </p:cNvPr>
          <p:cNvSpPr txBox="1"/>
          <p:nvPr/>
        </p:nvSpPr>
        <p:spPr>
          <a:xfrm>
            <a:off x="1088572" y="5427926"/>
            <a:ext cx="4223658"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ExpressRoute partner hands off a LAYER 2 </a:t>
            </a:r>
            <a:br>
              <a:rPr kumimoji="0" lang="en-US" sz="1200" b="0" i="0" u="none" strike="noStrike" kern="1200" cap="none" spc="0" normalizeH="0" baseline="0" noProof="0">
                <a:ln>
                  <a:noFill/>
                </a:ln>
                <a:solidFill>
                  <a:srgbClr val="000000"/>
                </a:solidFill>
                <a:effectLst/>
                <a:uLnTx/>
                <a:uFillTx/>
                <a:latin typeface="Segoe UI"/>
                <a:ea typeface="+mn-ea"/>
                <a:cs typeface="+mn-cs"/>
              </a:rPr>
            </a:br>
            <a:r>
              <a:rPr kumimoji="0" lang="en-US" sz="1200" b="0" i="0" u="none" strike="noStrike" kern="1200" cap="none" spc="0" normalizeH="0" baseline="0" noProof="0">
                <a:ln>
                  <a:noFill/>
                </a:ln>
                <a:solidFill>
                  <a:srgbClr val="000000"/>
                </a:solidFill>
                <a:effectLst/>
                <a:uLnTx/>
                <a:uFillTx/>
                <a:latin typeface="Segoe UI"/>
                <a:ea typeface="+mn-ea"/>
                <a:cs typeface="+mn-cs"/>
              </a:rPr>
              <a:t>service to the end customer</a:t>
            </a:r>
          </a:p>
        </p:txBody>
      </p:sp>
      <p:sp>
        <p:nvSpPr>
          <p:cNvPr id="75" name="TextBox 74">
            <a:extLst>
              <a:ext uri="{FF2B5EF4-FFF2-40B4-BE49-F238E27FC236}">
                <a16:creationId xmlns:a16="http://schemas.microsoft.com/office/drawing/2014/main" id="{32E210F2-56CC-4BDF-93BA-1681CCA3A4C7}"/>
              </a:ext>
            </a:extLst>
          </p:cNvPr>
          <p:cNvSpPr txBox="1"/>
          <p:nvPr/>
        </p:nvSpPr>
        <p:spPr>
          <a:xfrm>
            <a:off x="5856515" y="5418218"/>
            <a:ext cx="2710543"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ExpressRoute partner hands off a LAYER 3 service to the end customer</a:t>
            </a:r>
          </a:p>
        </p:txBody>
      </p:sp>
      <p:sp>
        <p:nvSpPr>
          <p:cNvPr id="80" name="Rectangle 17">
            <a:extLst>
              <a:ext uri="{FF2B5EF4-FFF2-40B4-BE49-F238E27FC236}">
                <a16:creationId xmlns:a16="http://schemas.microsoft.com/office/drawing/2014/main" id="{DD28AC92-2306-467F-8EA4-7AAAA620D44B}"/>
              </a:ext>
            </a:extLst>
          </p:cNvPr>
          <p:cNvSpPr/>
          <p:nvPr/>
        </p:nvSpPr>
        <p:spPr bwMode="auto">
          <a:xfrm>
            <a:off x="9814435" y="5782794"/>
            <a:ext cx="1920365" cy="487377"/>
          </a:xfrm>
          <a:prstGeom prst="rect">
            <a:avLst/>
          </a:prstGeom>
          <a:noFill/>
          <a:ln w="22225" cap="sq" cmpd="sng" algn="ctr">
            <a:noFill/>
            <a:prstDash val="sysDot"/>
            <a:miter lim="800000"/>
            <a:headEnd type="none" w="med" len="med"/>
            <a:tailEnd type="none" w="med" len="med"/>
          </a:ln>
          <a:effectLst/>
        </p:spPr>
        <p:txBody>
          <a:bodyPr lIns="190182" tIns="152146" rIns="190182" bIns="152146" anchor="ctr"/>
          <a:lstStyle/>
          <a:p>
            <a:pPr marL="0" marR="0" lvl="0" indent="0" algn="l" defTabSz="950564"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a:ea typeface="MS PGothic" pitchFamily="34" charset="-128"/>
                <a:cs typeface="Segoe UI Semibold" panose="020B0702040204020203" pitchFamily="34" charset="0"/>
              </a:rPr>
              <a:t>ExpressRoute </a:t>
            </a:r>
            <a:br>
              <a:rPr kumimoji="0" lang="en-US" sz="1400" b="0" i="0" u="none" strike="noStrike" kern="0" cap="none" spc="0" normalizeH="0" baseline="0" noProof="0">
                <a:ln>
                  <a:noFill/>
                </a:ln>
                <a:solidFill>
                  <a:srgbClr val="FFFFFF"/>
                </a:solidFill>
                <a:effectLst/>
                <a:uLnTx/>
                <a:uFillTx/>
                <a:latin typeface="Segoe UI"/>
                <a:ea typeface="MS PGothic" pitchFamily="34" charset="-128"/>
                <a:cs typeface="Segoe UI Semibold" panose="020B0702040204020203" pitchFamily="34" charset="0"/>
              </a:rPr>
            </a:br>
            <a:r>
              <a:rPr kumimoji="0" lang="en-US" sz="1400" b="0" i="0" u="none" strike="noStrike" kern="0" cap="none" spc="0" normalizeH="0" baseline="0" noProof="0">
                <a:ln>
                  <a:noFill/>
                </a:ln>
                <a:solidFill>
                  <a:srgbClr val="FFFFFF"/>
                </a:solidFill>
                <a:effectLst/>
                <a:uLnTx/>
                <a:uFillTx/>
                <a:latin typeface="Segoe UI"/>
                <a:ea typeface="MS PGothic" pitchFamily="34" charset="-128"/>
                <a:cs typeface="Segoe UI Semibold" panose="020B0702040204020203" pitchFamily="34" charset="0"/>
              </a:rPr>
              <a:t>Peering Location</a:t>
            </a:r>
          </a:p>
        </p:txBody>
      </p:sp>
      <p:grpSp>
        <p:nvGrpSpPr>
          <p:cNvPr id="81" name="Group 80">
            <a:extLst>
              <a:ext uri="{FF2B5EF4-FFF2-40B4-BE49-F238E27FC236}">
                <a16:creationId xmlns:a16="http://schemas.microsoft.com/office/drawing/2014/main" id="{D404FF57-8988-4D9A-AA1B-FF8FBD1AF1DD}"/>
              </a:ext>
            </a:extLst>
          </p:cNvPr>
          <p:cNvGrpSpPr/>
          <p:nvPr/>
        </p:nvGrpSpPr>
        <p:grpSpPr>
          <a:xfrm>
            <a:off x="9927772" y="1567543"/>
            <a:ext cx="1077689" cy="1974682"/>
            <a:chOff x="5724564" y="3023029"/>
            <a:chExt cx="1056788" cy="2157057"/>
          </a:xfrm>
          <a:solidFill>
            <a:srgbClr val="353535"/>
          </a:solidFill>
        </p:grpSpPr>
        <p:sp>
          <p:nvSpPr>
            <p:cNvPr id="82" name="Up-Down Arrow 50">
              <a:extLst>
                <a:ext uri="{FF2B5EF4-FFF2-40B4-BE49-F238E27FC236}">
                  <a16:creationId xmlns:a16="http://schemas.microsoft.com/office/drawing/2014/main" id="{0DD78EFC-189A-4C9D-9DFF-ED1E8A249366}"/>
                </a:ext>
              </a:extLst>
            </p:cNvPr>
            <p:cNvSpPr/>
            <p:nvPr/>
          </p:nvSpPr>
          <p:spPr bwMode="auto">
            <a:xfrm>
              <a:off x="5724564" y="3023029"/>
              <a:ext cx="823608" cy="2157057"/>
            </a:xfrm>
            <a:prstGeom prst="upDownArrow">
              <a:avLst>
                <a:gd name="adj1" fmla="val 47431"/>
                <a:gd name="adj2" fmla="val 46845"/>
              </a:avLst>
            </a:prstGeom>
            <a:solidFill>
              <a:schemeClr val="tx2"/>
            </a:solidFill>
            <a:ln w="17145" cap="flat" cmpd="sng" algn="ctr">
              <a:noFill/>
              <a:prstDash val="solid"/>
              <a:headEnd type="none" w="med" len="med"/>
              <a:tailEnd type="none" w="med" len="med"/>
            </a:ln>
            <a:effectLst/>
          </p:spPr>
          <p:txBody>
            <a:bodyPr vert="vert270" lIns="0" tIns="48506" rIns="0" bIns="48506" anchor="ctr"/>
            <a:lstStyle/>
            <a:p>
              <a:pPr marL="0" marR="0" lvl="0" indent="0" algn="ctr" defTabSz="969780" rtl="0" eaLnBrk="1" fontAlgn="base" latinLnBrk="0" hangingPunct="1">
                <a:lnSpc>
                  <a:spcPct val="100000"/>
                </a:lnSpc>
                <a:spcBef>
                  <a:spcPct val="0"/>
                </a:spcBef>
                <a:spcAft>
                  <a:spcPct val="0"/>
                </a:spcAft>
                <a:buClrTx/>
                <a:buSzTx/>
                <a:buFontTx/>
                <a:buNone/>
                <a:tabLst>
                  <a:tab pos="1224033" algn="l"/>
                </a:tabLst>
                <a:defRPr/>
              </a:pPr>
              <a:r>
                <a:rPr kumimoji="0" lang="en-US" sz="1200" b="0" i="0" u="none" strike="noStrike" kern="0" cap="none" spc="0" normalizeH="0" baseline="0" noProof="0">
                  <a:ln>
                    <a:noFill/>
                  </a:ln>
                  <a:solidFill>
                    <a:srgbClr val="FFFFFF"/>
                  </a:solidFill>
                  <a:effectLst/>
                  <a:uLnTx/>
                  <a:uFillTx/>
                  <a:latin typeface="Segoe UI"/>
                  <a:ea typeface="MS PGothic" pitchFamily="34" charset="-128"/>
                  <a:cs typeface="+mn-cs"/>
                </a:rPr>
                <a:t>ExpressRoute Direct</a:t>
              </a:r>
            </a:p>
          </p:txBody>
        </p:sp>
        <p:pic>
          <p:nvPicPr>
            <p:cNvPr id="83" name="Picture 72">
              <a:extLst>
                <a:ext uri="{FF2B5EF4-FFF2-40B4-BE49-F238E27FC236}">
                  <a16:creationId xmlns:a16="http://schemas.microsoft.com/office/drawing/2014/main" id="{7B2D9037-90B4-4907-80AC-EE0A47E778AF}"/>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356916" y="4225871"/>
              <a:ext cx="424436" cy="562941"/>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pic>
      </p:grpSp>
      <p:pic>
        <p:nvPicPr>
          <p:cNvPr id="90" name="Picture 89">
            <a:extLst>
              <a:ext uri="{FF2B5EF4-FFF2-40B4-BE49-F238E27FC236}">
                <a16:creationId xmlns:a16="http://schemas.microsoft.com/office/drawing/2014/main" id="{46BDC3E7-6060-4E32-9344-2CB8046B3613}"/>
              </a:ext>
            </a:extLst>
          </p:cNvPr>
          <p:cNvPicPr>
            <a:picLocks noChangeAspect="1"/>
          </p:cNvPicPr>
          <p:nvPr/>
        </p:nvPicPr>
        <p:blipFill>
          <a:blip r:embed="rId5"/>
          <a:stretch>
            <a:fillRect/>
          </a:stretch>
        </p:blipFill>
        <p:spPr>
          <a:xfrm>
            <a:off x="9752253" y="3785428"/>
            <a:ext cx="544821" cy="469918"/>
          </a:xfrm>
          <a:prstGeom prst="rect">
            <a:avLst/>
          </a:prstGeom>
        </p:spPr>
      </p:pic>
      <p:pic>
        <p:nvPicPr>
          <p:cNvPr id="91" name="Picture 90">
            <a:extLst>
              <a:ext uri="{FF2B5EF4-FFF2-40B4-BE49-F238E27FC236}">
                <a16:creationId xmlns:a16="http://schemas.microsoft.com/office/drawing/2014/main" id="{9F18295F-D3B7-4CFB-ABDF-3A29EA6BE3A8}"/>
              </a:ext>
            </a:extLst>
          </p:cNvPr>
          <p:cNvPicPr>
            <a:picLocks noChangeAspect="1"/>
          </p:cNvPicPr>
          <p:nvPr/>
        </p:nvPicPr>
        <p:blipFill>
          <a:blip r:embed="rId5"/>
          <a:stretch>
            <a:fillRect/>
          </a:stretch>
        </p:blipFill>
        <p:spPr>
          <a:xfrm>
            <a:off x="10475612" y="3776105"/>
            <a:ext cx="544821" cy="469918"/>
          </a:xfrm>
          <a:prstGeom prst="rect">
            <a:avLst/>
          </a:prstGeom>
        </p:spPr>
      </p:pic>
      <p:sp>
        <p:nvSpPr>
          <p:cNvPr id="92" name="TextBox 91">
            <a:extLst>
              <a:ext uri="{FF2B5EF4-FFF2-40B4-BE49-F238E27FC236}">
                <a16:creationId xmlns:a16="http://schemas.microsoft.com/office/drawing/2014/main" id="{9E2868EE-5A21-4509-BAAA-335DC6522283}"/>
              </a:ext>
            </a:extLst>
          </p:cNvPr>
          <p:cNvSpPr txBox="1"/>
          <p:nvPr/>
        </p:nvSpPr>
        <p:spPr>
          <a:xfrm>
            <a:off x="9531560" y="3418308"/>
            <a:ext cx="906338" cy="489365"/>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GB" sz="1400" b="0" i="0" u="none" strike="noStrike" kern="1200" cap="none" spc="0" normalizeH="0" baseline="0" noProof="0">
                <a:ln>
                  <a:noFill/>
                </a:ln>
                <a:solidFill>
                  <a:srgbClr val="000000"/>
                </a:solidFill>
                <a:effectLst/>
                <a:uLnTx/>
                <a:uFillTx/>
                <a:latin typeface="Segoe UI Semibold"/>
                <a:ea typeface="+mn-ea"/>
                <a:cs typeface="+mn-cs"/>
              </a:rPr>
              <a:t>MSEE1</a:t>
            </a:r>
          </a:p>
        </p:txBody>
      </p:sp>
      <p:sp>
        <p:nvSpPr>
          <p:cNvPr id="93" name="TextBox 92">
            <a:extLst>
              <a:ext uri="{FF2B5EF4-FFF2-40B4-BE49-F238E27FC236}">
                <a16:creationId xmlns:a16="http://schemas.microsoft.com/office/drawing/2014/main" id="{4B91B81D-9EF7-41CF-ABA5-E76C7BCB4A64}"/>
              </a:ext>
            </a:extLst>
          </p:cNvPr>
          <p:cNvSpPr txBox="1"/>
          <p:nvPr/>
        </p:nvSpPr>
        <p:spPr>
          <a:xfrm>
            <a:off x="10291951" y="3412326"/>
            <a:ext cx="919162" cy="489365"/>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GB" sz="1400" b="0" i="0" u="none" strike="noStrike" kern="1200" cap="none" spc="0" normalizeH="0" baseline="0" noProof="0">
                <a:ln>
                  <a:noFill/>
                </a:ln>
                <a:solidFill>
                  <a:srgbClr val="000000"/>
                </a:solidFill>
                <a:effectLst/>
                <a:uLnTx/>
                <a:uFillTx/>
                <a:latin typeface="Segoe UI Semibold"/>
                <a:ea typeface="+mn-ea"/>
                <a:cs typeface="+mn-cs"/>
              </a:rPr>
              <a:t>MSEE2</a:t>
            </a:r>
          </a:p>
        </p:txBody>
      </p:sp>
      <p:pic>
        <p:nvPicPr>
          <p:cNvPr id="94" name="Picture 93">
            <a:extLst>
              <a:ext uri="{FF2B5EF4-FFF2-40B4-BE49-F238E27FC236}">
                <a16:creationId xmlns:a16="http://schemas.microsoft.com/office/drawing/2014/main" id="{60C3E168-7963-4B43-8E08-9B24AF676686}"/>
              </a:ext>
            </a:extLst>
          </p:cNvPr>
          <p:cNvPicPr>
            <a:picLocks noChangeAspect="1"/>
          </p:cNvPicPr>
          <p:nvPr/>
        </p:nvPicPr>
        <p:blipFill>
          <a:blip r:embed="rId6"/>
          <a:stretch>
            <a:fillRect/>
          </a:stretch>
        </p:blipFill>
        <p:spPr>
          <a:xfrm>
            <a:off x="9700907" y="4746439"/>
            <a:ext cx="664681" cy="482597"/>
          </a:xfrm>
          <a:prstGeom prst="rect">
            <a:avLst/>
          </a:prstGeom>
        </p:spPr>
      </p:pic>
      <p:pic>
        <p:nvPicPr>
          <p:cNvPr id="95" name="Picture 94">
            <a:extLst>
              <a:ext uri="{FF2B5EF4-FFF2-40B4-BE49-F238E27FC236}">
                <a16:creationId xmlns:a16="http://schemas.microsoft.com/office/drawing/2014/main" id="{73E395E2-D1D5-4423-B80E-A00354FB9515}"/>
              </a:ext>
            </a:extLst>
          </p:cNvPr>
          <p:cNvPicPr>
            <a:picLocks noChangeAspect="1"/>
          </p:cNvPicPr>
          <p:nvPr/>
        </p:nvPicPr>
        <p:blipFill>
          <a:blip r:embed="rId6"/>
          <a:stretch>
            <a:fillRect/>
          </a:stretch>
        </p:blipFill>
        <p:spPr>
          <a:xfrm>
            <a:off x="10423396" y="4754770"/>
            <a:ext cx="664681" cy="482597"/>
          </a:xfrm>
          <a:prstGeom prst="rect">
            <a:avLst/>
          </a:prstGeom>
        </p:spPr>
      </p:pic>
      <p:sp>
        <p:nvSpPr>
          <p:cNvPr id="99" name="Rectangle 17">
            <a:extLst>
              <a:ext uri="{FF2B5EF4-FFF2-40B4-BE49-F238E27FC236}">
                <a16:creationId xmlns:a16="http://schemas.microsoft.com/office/drawing/2014/main" id="{1D9DBA29-7E57-4149-8E93-10ACF9A7663C}"/>
              </a:ext>
            </a:extLst>
          </p:cNvPr>
          <p:cNvSpPr/>
          <p:nvPr/>
        </p:nvSpPr>
        <p:spPr bwMode="auto">
          <a:xfrm>
            <a:off x="9512825" y="5169648"/>
            <a:ext cx="1789038" cy="512695"/>
          </a:xfrm>
          <a:prstGeom prst="rect">
            <a:avLst/>
          </a:prstGeom>
          <a:noFill/>
          <a:ln w="22225" cap="sq" cmpd="sng" algn="ctr">
            <a:noFill/>
            <a:prstDash val="sysDot"/>
            <a:miter lim="800000"/>
            <a:headEnd type="none" w="med" len="med"/>
            <a:tailEnd type="none" w="med" len="med"/>
          </a:ln>
          <a:effectLst/>
        </p:spPr>
        <p:txBody>
          <a:bodyPr lIns="190182" tIns="152146" rIns="190182" bIns="152146" anchor="ctr"/>
          <a:lstStyle/>
          <a:p>
            <a:pPr marL="0" marR="0" lvl="0" indent="0" algn="ctr" defTabSz="950564"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Segoe UI"/>
                <a:ea typeface="MS PGothic" pitchFamily="34" charset="-128"/>
                <a:cs typeface="Segoe UI Semibold" panose="020B0702040204020203" pitchFamily="34" charset="0"/>
              </a:rPr>
              <a:t>Customer’s</a:t>
            </a:r>
          </a:p>
          <a:p>
            <a:pPr marL="0" marR="0" lvl="0" indent="0" algn="ctr" defTabSz="950564"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Segoe UI"/>
                <a:ea typeface="MS PGothic" pitchFamily="34" charset="-128"/>
                <a:cs typeface="Segoe UI Semibold" panose="020B0702040204020203" pitchFamily="34" charset="0"/>
              </a:rPr>
              <a:t>Edge routers</a:t>
            </a:r>
          </a:p>
        </p:txBody>
      </p:sp>
      <p:cxnSp>
        <p:nvCxnSpPr>
          <p:cNvPr id="10" name="Straight Arrow Connector 9">
            <a:extLst>
              <a:ext uri="{FF2B5EF4-FFF2-40B4-BE49-F238E27FC236}">
                <a16:creationId xmlns:a16="http://schemas.microsoft.com/office/drawing/2014/main" id="{5C842F30-A502-4961-A435-8BAECDA23747}"/>
              </a:ext>
            </a:extLst>
          </p:cNvPr>
          <p:cNvCxnSpPr>
            <a:cxnSpLocks/>
          </p:cNvCxnSpPr>
          <p:nvPr/>
        </p:nvCxnSpPr>
        <p:spPr>
          <a:xfrm>
            <a:off x="827314" y="6218943"/>
            <a:ext cx="7913914" cy="0"/>
          </a:xfrm>
          <a:prstGeom prst="straightConnector1">
            <a:avLst/>
          </a:prstGeom>
          <a:ln w="28575">
            <a:solidFill>
              <a:schemeClr val="tx2"/>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48F4DBB6-2DD0-4D2E-BA9E-AA7B99BA44AB}"/>
              </a:ext>
            </a:extLst>
          </p:cNvPr>
          <p:cNvSpPr txBox="1"/>
          <p:nvPr/>
        </p:nvSpPr>
        <p:spPr>
          <a:xfrm>
            <a:off x="3788094" y="6051992"/>
            <a:ext cx="2340705" cy="338554"/>
          </a:xfrm>
          <a:prstGeom prst="rect">
            <a:avLst/>
          </a:prstGeom>
          <a:solidFill>
            <a:schemeClr val="bg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78D3"/>
                </a:solidFill>
                <a:effectLst/>
                <a:uLnTx/>
                <a:uFillTx/>
                <a:latin typeface="Segoe UI Semibold"/>
                <a:ea typeface="+mn-ea"/>
                <a:cs typeface="Segoe UI" panose="020B0502040204020203" pitchFamily="34" charset="0"/>
              </a:rPr>
              <a:t>Service Provider Model</a:t>
            </a:r>
          </a:p>
        </p:txBody>
      </p:sp>
      <p:grpSp>
        <p:nvGrpSpPr>
          <p:cNvPr id="9" name="Group 8">
            <a:extLst>
              <a:ext uri="{FF2B5EF4-FFF2-40B4-BE49-F238E27FC236}">
                <a16:creationId xmlns:a16="http://schemas.microsoft.com/office/drawing/2014/main" id="{6B869B56-FEA4-EC4A-81A5-B1D9C32EFB23}"/>
              </a:ext>
            </a:extLst>
          </p:cNvPr>
          <p:cNvGrpSpPr/>
          <p:nvPr/>
        </p:nvGrpSpPr>
        <p:grpSpPr>
          <a:xfrm>
            <a:off x="9178980" y="468087"/>
            <a:ext cx="2252976" cy="1238277"/>
            <a:chOff x="9592635" y="535444"/>
            <a:chExt cx="2407705" cy="1323319"/>
          </a:xfrm>
        </p:grpSpPr>
        <p:sp>
          <p:nvSpPr>
            <p:cNvPr id="85" name="Freeform 539">
              <a:extLst>
                <a:ext uri="{FF2B5EF4-FFF2-40B4-BE49-F238E27FC236}">
                  <a16:creationId xmlns:a16="http://schemas.microsoft.com/office/drawing/2014/main" id="{C29739FA-43F4-4012-A031-F3F56F80D96A}"/>
                </a:ext>
              </a:extLst>
            </p:cNvPr>
            <p:cNvSpPr>
              <a:spLocks noChangeAspect="1"/>
            </p:cNvSpPr>
            <p:nvPr/>
          </p:nvSpPr>
          <p:spPr bwMode="auto">
            <a:xfrm>
              <a:off x="9592635" y="535444"/>
              <a:ext cx="2407705" cy="1323319"/>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noFill/>
            <a:ln w="28575">
              <a:solidFill>
                <a:schemeClr val="tx2"/>
              </a:solidFill>
            </a:ln>
          </p:spPr>
          <p:txBody>
            <a:bodyPr lIns="95091" tIns="95091" rIns="95091" bIns="95091" anchor="ctr"/>
            <a:lstStyle/>
            <a:p>
              <a:pPr marL="0" marR="0" lvl="0" indent="0" algn="ctr" defTabSz="969703" rtl="0" eaLnBrk="1" fontAlgn="auto" latinLnBrk="0" hangingPunct="1">
                <a:lnSpc>
                  <a:spcPct val="100000"/>
                </a:lnSpc>
                <a:spcBef>
                  <a:spcPts val="0"/>
                </a:spcBef>
                <a:spcAft>
                  <a:spcPts val="0"/>
                </a:spcAft>
                <a:buClrTx/>
                <a:buSzTx/>
                <a:buFontTx/>
                <a:buNone/>
                <a:tabLst/>
                <a:defRPr/>
              </a:pPr>
              <a:endParaRPr kumimoji="0" lang="en-US" sz="1456" b="0" i="0" u="none" strike="noStrike" kern="0" cap="none" spc="0" normalizeH="0" baseline="0" noProof="0">
                <a:ln>
                  <a:noFill/>
                </a:ln>
                <a:solidFill>
                  <a:prstClr val="black"/>
                </a:solidFill>
                <a:effectLst/>
                <a:uLnTx/>
                <a:uFillTx/>
                <a:latin typeface="Segoe UI"/>
                <a:ea typeface="MS PGothic" pitchFamily="34" charset="-128"/>
                <a:cs typeface="+mn-cs"/>
              </a:endParaRPr>
            </a:p>
          </p:txBody>
        </p:sp>
        <p:pic>
          <p:nvPicPr>
            <p:cNvPr id="86" name="Picture 51">
              <a:extLst>
                <a:ext uri="{FF2B5EF4-FFF2-40B4-BE49-F238E27FC236}">
                  <a16:creationId xmlns:a16="http://schemas.microsoft.com/office/drawing/2014/main" id="{9B299269-08C4-4F67-B556-9C6623ADEA2B}"/>
                </a:ext>
              </a:extLst>
            </p:cNvPr>
            <p:cNvPicPr>
              <a:picLocks noChangeAspect="1"/>
            </p:cNvPicPr>
            <p:nvPr/>
          </p:nvPicPr>
          <p:blipFill>
            <a:blip r:embed="rId7">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503636" y="751568"/>
              <a:ext cx="490935" cy="490947"/>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pic>
        <p:sp>
          <p:nvSpPr>
            <p:cNvPr id="88" name="Freeform 16">
              <a:extLst>
                <a:ext uri="{FF2B5EF4-FFF2-40B4-BE49-F238E27FC236}">
                  <a16:creationId xmlns:a16="http://schemas.microsoft.com/office/drawing/2014/main" id="{B2148812-EC72-4473-A467-45710ACBA1A5}"/>
                </a:ext>
              </a:extLst>
            </p:cNvPr>
            <p:cNvSpPr>
              <a:spLocks noChangeAspect="1"/>
            </p:cNvSpPr>
            <p:nvPr/>
          </p:nvSpPr>
          <p:spPr bwMode="black">
            <a:xfrm>
              <a:off x="9953910" y="1296326"/>
              <a:ext cx="300433" cy="360344"/>
            </a:xfrm>
            <a:custGeom>
              <a:avLst/>
              <a:gdLst>
                <a:gd name="T0" fmla="*/ 1710 w 1710"/>
                <a:gd name="T1" fmla="*/ 1880 h 2051"/>
                <a:gd name="T2" fmla="*/ 1710 w 1710"/>
                <a:gd name="T3" fmla="*/ 1880 h 2051"/>
                <a:gd name="T4" fmla="*/ 1710 w 1710"/>
                <a:gd name="T5" fmla="*/ 176 h 2051"/>
                <a:gd name="T6" fmla="*/ 1101 w 1710"/>
                <a:gd name="T7" fmla="*/ 0 h 2051"/>
                <a:gd name="T8" fmla="*/ 3 w 1710"/>
                <a:gd name="T9" fmla="*/ 413 h 2051"/>
                <a:gd name="T10" fmla="*/ 0 w 1710"/>
                <a:gd name="T11" fmla="*/ 413 h 2051"/>
                <a:gd name="T12" fmla="*/ 0 w 1710"/>
                <a:gd name="T13" fmla="*/ 1645 h 2051"/>
                <a:gd name="T14" fmla="*/ 375 w 1710"/>
                <a:gd name="T15" fmla="*/ 1498 h 2051"/>
                <a:gd name="T16" fmla="*/ 375 w 1710"/>
                <a:gd name="T17" fmla="*/ 496 h 2051"/>
                <a:gd name="T18" fmla="*/ 1101 w 1710"/>
                <a:gd name="T19" fmla="*/ 323 h 2051"/>
                <a:gd name="T20" fmla="*/ 1101 w 1710"/>
                <a:gd name="T21" fmla="*/ 1797 h 2051"/>
                <a:gd name="T22" fmla="*/ 0 w 1710"/>
                <a:gd name="T23" fmla="*/ 1645 h 2051"/>
                <a:gd name="T24" fmla="*/ 1101 w 1710"/>
                <a:gd name="T25" fmla="*/ 2051 h 2051"/>
                <a:gd name="T26" fmla="*/ 1101 w 1710"/>
                <a:gd name="T27" fmla="*/ 2051 h 2051"/>
                <a:gd name="T28" fmla="*/ 1710 w 1710"/>
                <a:gd name="T29" fmla="*/ 1882 h 2051"/>
                <a:gd name="T30" fmla="*/ 1710 w 1710"/>
                <a:gd name="T31" fmla="*/ 1880 h 2051"/>
                <a:gd name="T32" fmla="*/ 1710 w 1710"/>
                <a:gd name="T33" fmla="*/ 1880 h 20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10" h="2051">
                  <a:moveTo>
                    <a:pt x="1710" y="1880"/>
                  </a:moveTo>
                  <a:lnTo>
                    <a:pt x="1710" y="1880"/>
                  </a:lnTo>
                  <a:lnTo>
                    <a:pt x="1710" y="176"/>
                  </a:lnTo>
                  <a:lnTo>
                    <a:pt x="1101" y="0"/>
                  </a:lnTo>
                  <a:lnTo>
                    <a:pt x="3" y="413"/>
                  </a:lnTo>
                  <a:lnTo>
                    <a:pt x="0" y="413"/>
                  </a:lnTo>
                  <a:lnTo>
                    <a:pt x="0" y="1645"/>
                  </a:lnTo>
                  <a:lnTo>
                    <a:pt x="375" y="1498"/>
                  </a:lnTo>
                  <a:lnTo>
                    <a:pt x="375" y="496"/>
                  </a:lnTo>
                  <a:lnTo>
                    <a:pt x="1101" y="323"/>
                  </a:lnTo>
                  <a:lnTo>
                    <a:pt x="1101" y="1797"/>
                  </a:lnTo>
                  <a:lnTo>
                    <a:pt x="0" y="1645"/>
                  </a:lnTo>
                  <a:lnTo>
                    <a:pt x="1101" y="2051"/>
                  </a:lnTo>
                  <a:lnTo>
                    <a:pt x="1101" y="2051"/>
                  </a:lnTo>
                  <a:lnTo>
                    <a:pt x="1710" y="1882"/>
                  </a:lnTo>
                  <a:lnTo>
                    <a:pt x="1710" y="1880"/>
                  </a:lnTo>
                  <a:lnTo>
                    <a:pt x="1710" y="1880"/>
                  </a:lnTo>
                  <a:close/>
                </a:path>
              </a:pathLst>
            </a:custGeom>
            <a:solidFill>
              <a:schemeClr val="tx2"/>
            </a:solidFill>
            <a:ln>
              <a:noFill/>
            </a:ln>
          </p:spPr>
          <p:txBody>
            <a:bodyPr vert="horz" wrap="square" lIns="93260" tIns="46630" rIns="93260" bIns="46630" numCol="1" anchor="t" anchorCtr="0" compatLnSpc="1">
              <a:prstTxWarp prst="textNoShape">
                <a:avLst/>
              </a:prstTxWarp>
            </a:bodyPr>
            <a:lstStyle/>
            <a:p>
              <a:pPr marL="0" marR="0" lvl="0" indent="0" algn="ctr" defTabSz="9513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353535"/>
                </a:solidFill>
                <a:effectLst/>
                <a:uLnTx/>
                <a:uFillTx/>
                <a:latin typeface="Segoe UI"/>
                <a:ea typeface="+mn-ea"/>
                <a:cs typeface="+mn-cs"/>
              </a:endParaRPr>
            </a:p>
          </p:txBody>
        </p:sp>
        <p:pic>
          <p:nvPicPr>
            <p:cNvPr id="7" name="Graphic 6">
              <a:extLst>
                <a:ext uri="{FF2B5EF4-FFF2-40B4-BE49-F238E27FC236}">
                  <a16:creationId xmlns:a16="http://schemas.microsoft.com/office/drawing/2014/main" id="{314455E1-089E-9C42-A0EF-2F5A3FB235E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542813" y="1296307"/>
              <a:ext cx="1377043" cy="373239"/>
            </a:xfrm>
            <a:prstGeom prst="rect">
              <a:avLst/>
            </a:prstGeom>
          </p:spPr>
        </p:pic>
      </p:grpSp>
      <p:pic>
        <p:nvPicPr>
          <p:cNvPr id="43" name="Picture 2" descr="https://acom.azurecomcdn.net/80C57D/cdn/mediahandler/docarticles/dpsmedia-prod/azure.microsoft.com/en-us/documentation/articles/expressroute-introduction/20160301124139/expressroute-connectivitymodels.png">
            <a:extLst>
              <a:ext uri="{FF2B5EF4-FFF2-40B4-BE49-F238E27FC236}">
                <a16:creationId xmlns:a16="http://schemas.microsoft.com/office/drawing/2014/main" id="{86D8050B-A03E-8840-992F-769C348F213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4779"/>
          <a:stretch/>
        </p:blipFill>
        <p:spPr bwMode="auto">
          <a:xfrm>
            <a:off x="6335485" y="1780237"/>
            <a:ext cx="1698172" cy="3480990"/>
          </a:xfrm>
          <a:prstGeom prst="rect">
            <a:avLst/>
          </a:prstGeom>
          <a:noFill/>
          <a:extLst>
            <a:ext uri="{909E8E84-426E-40DD-AFC4-6F175D3DCCD1}">
              <a14:hiddenFill xmlns:a14="http://schemas.microsoft.com/office/drawing/2010/main">
                <a:solidFill>
                  <a:srgbClr val="FFFFFF"/>
                </a:solidFill>
              </a14:hiddenFill>
            </a:ext>
          </a:extLst>
        </p:spPr>
      </p:pic>
      <p:cxnSp>
        <p:nvCxnSpPr>
          <p:cNvPr id="17" name="Straight Connector 16">
            <a:extLst>
              <a:ext uri="{FF2B5EF4-FFF2-40B4-BE49-F238E27FC236}">
                <a16:creationId xmlns:a16="http://schemas.microsoft.com/office/drawing/2014/main" id="{346AA520-BFC3-4647-9DDF-DC2034C885E3}"/>
              </a:ext>
            </a:extLst>
          </p:cNvPr>
          <p:cNvCxnSpPr>
            <a:stCxn id="94" idx="0"/>
            <a:endCxn id="90" idx="2"/>
          </p:cNvCxnSpPr>
          <p:nvPr/>
        </p:nvCxnSpPr>
        <p:spPr>
          <a:xfrm flipH="1" flipV="1">
            <a:off x="10024664" y="4255346"/>
            <a:ext cx="8584" cy="491093"/>
          </a:xfrm>
          <a:prstGeom prst="line">
            <a:avLst/>
          </a:prstGeom>
          <a:ln w="28575">
            <a:solidFill>
              <a:schemeClr val="tx2"/>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AC60C98F-1329-7346-BF98-D25CD8ADDE38}"/>
              </a:ext>
            </a:extLst>
          </p:cNvPr>
          <p:cNvCxnSpPr/>
          <p:nvPr/>
        </p:nvCxnSpPr>
        <p:spPr>
          <a:xfrm flipH="1" flipV="1">
            <a:off x="10743121" y="4255346"/>
            <a:ext cx="8584" cy="491093"/>
          </a:xfrm>
          <a:prstGeom prst="line">
            <a:avLst/>
          </a:prstGeom>
          <a:ln w="28575">
            <a:solidFill>
              <a:schemeClr val="tx2"/>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pic>
        <p:nvPicPr>
          <p:cNvPr id="51" name="Picture 50">
            <a:extLst>
              <a:ext uri="{FF2B5EF4-FFF2-40B4-BE49-F238E27FC236}">
                <a16:creationId xmlns:a16="http://schemas.microsoft.com/office/drawing/2014/main" id="{7D74A8EA-5704-014F-BC86-13E66F067F29}"/>
              </a:ext>
            </a:extLst>
          </p:cNvPr>
          <p:cNvPicPr>
            <a:picLocks noChangeAspect="1"/>
          </p:cNvPicPr>
          <p:nvPr/>
        </p:nvPicPr>
        <p:blipFill>
          <a:blip r:embed="rId10"/>
          <a:stretch>
            <a:fillRect/>
          </a:stretch>
        </p:blipFill>
        <p:spPr>
          <a:xfrm>
            <a:off x="9446197" y="5846647"/>
            <a:ext cx="350945" cy="350945"/>
          </a:xfrm>
          <a:prstGeom prst="rect">
            <a:avLst/>
          </a:prstGeom>
        </p:spPr>
      </p:pic>
    </p:spTree>
    <p:extLst>
      <p:ext uri="{BB962C8B-B14F-4D97-AF65-F5344CB8AC3E}">
        <p14:creationId xmlns:p14="http://schemas.microsoft.com/office/powerpoint/2010/main" val="10893096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E6924-7D60-41FE-A94C-AF611D977E58}"/>
              </a:ext>
            </a:extLst>
          </p:cNvPr>
          <p:cNvSpPr>
            <a:spLocks noGrp="1"/>
          </p:cNvSpPr>
          <p:nvPr>
            <p:ph type="title"/>
          </p:nvPr>
        </p:nvSpPr>
        <p:spPr/>
        <p:txBody>
          <a:bodyPr/>
          <a:lstStyle/>
          <a:p>
            <a:r>
              <a:rPr lang="en-US"/>
              <a:t>Azure Virtual WAN </a:t>
            </a:r>
          </a:p>
        </p:txBody>
      </p:sp>
      <p:sp>
        <p:nvSpPr>
          <p:cNvPr id="3" name="Text Placeholder 2">
            <a:extLst>
              <a:ext uri="{FF2B5EF4-FFF2-40B4-BE49-F238E27FC236}">
                <a16:creationId xmlns:a16="http://schemas.microsoft.com/office/drawing/2014/main" id="{2FDFC574-42A7-4479-BBEF-F2B42C000175}"/>
              </a:ext>
            </a:extLst>
          </p:cNvPr>
          <p:cNvSpPr>
            <a:spLocks noGrp="1"/>
          </p:cNvSpPr>
          <p:nvPr>
            <p:ph type="body" sz="quarter" idx="11"/>
          </p:nvPr>
        </p:nvSpPr>
        <p:spPr>
          <a:xfrm>
            <a:off x="586723" y="1011734"/>
            <a:ext cx="4513854" cy="988476"/>
          </a:xfrm>
        </p:spPr>
        <p:txBody>
          <a:bodyPr vert="horz" wrap="square" lIns="0" tIns="0" rIns="0" bIns="0" rtlCol="0" anchor="t">
            <a:spAutoFit/>
          </a:bodyPr>
          <a:lstStyle/>
          <a:p>
            <a:r>
              <a:rPr lang="en-US" sz="1800">
                <a:cs typeface="Segoe UI"/>
              </a:rPr>
              <a:t>Unified and ubiquitous connectivity, routing and security</a:t>
            </a:r>
          </a:p>
          <a:p>
            <a:endParaRPr lang="en-US"/>
          </a:p>
        </p:txBody>
      </p:sp>
      <p:sp>
        <p:nvSpPr>
          <p:cNvPr id="6" name="Text Placeholder 5">
            <a:extLst>
              <a:ext uri="{FF2B5EF4-FFF2-40B4-BE49-F238E27FC236}">
                <a16:creationId xmlns:a16="http://schemas.microsoft.com/office/drawing/2014/main" id="{BD37806D-B4B6-4437-8331-B5E97DB1CCD9}"/>
              </a:ext>
            </a:extLst>
          </p:cNvPr>
          <p:cNvSpPr>
            <a:spLocks noGrp="1"/>
          </p:cNvSpPr>
          <p:nvPr>
            <p:ph type="body" sz="quarter" idx="12"/>
          </p:nvPr>
        </p:nvSpPr>
        <p:spPr>
          <a:xfrm>
            <a:off x="586723" y="1873118"/>
            <a:ext cx="4114466" cy="2741007"/>
          </a:xfrm>
        </p:spPr>
        <p:txBody>
          <a:bodyPr vert="horz" wrap="square" lIns="0" tIns="0" rIns="0" bIns="0" rtlCol="0" anchor="t">
            <a:spAutoFit/>
          </a:bodyPr>
          <a:lstStyle/>
          <a:p>
            <a:r>
              <a:rPr lang="en-US">
                <a:cs typeface="Segoe UI"/>
              </a:rPr>
              <a:t>Transit connectivity </a:t>
            </a:r>
            <a:endParaRPr lang="en-US"/>
          </a:p>
          <a:p>
            <a:pPr lvl="2"/>
            <a:r>
              <a:rPr lang="en-US" sz="1550"/>
              <a:t>VPN &lt;-&gt; Remote Users</a:t>
            </a:r>
            <a:endParaRPr lang="en-US" sz="1550">
              <a:cs typeface="Segoe UI"/>
            </a:endParaRPr>
          </a:p>
          <a:p>
            <a:pPr lvl="2"/>
            <a:r>
              <a:rPr lang="en-US" sz="1550"/>
              <a:t>VPN &lt;-&gt; ExpressRoute</a:t>
            </a:r>
            <a:endParaRPr lang="en-US" sz="1550">
              <a:cs typeface="Segoe UI"/>
            </a:endParaRPr>
          </a:p>
          <a:p>
            <a:pPr lvl="2"/>
            <a:r>
              <a:rPr lang="en-US" sz="1550"/>
              <a:t>VNET &lt;-&gt; VNET</a:t>
            </a:r>
          </a:p>
          <a:p>
            <a:r>
              <a:rPr lang="en-US">
                <a:cs typeface="Segoe UI"/>
              </a:rPr>
              <a:t>Customized  Routing</a:t>
            </a:r>
          </a:p>
          <a:p>
            <a:r>
              <a:rPr lang="en-US">
                <a:cs typeface="Segoe UI"/>
              </a:rPr>
              <a:t>Security with Azure Firewall and Firewall Manager</a:t>
            </a:r>
          </a:p>
        </p:txBody>
      </p:sp>
      <p:sp>
        <p:nvSpPr>
          <p:cNvPr id="9" name="Title 1">
            <a:extLst>
              <a:ext uri="{FF2B5EF4-FFF2-40B4-BE49-F238E27FC236}">
                <a16:creationId xmlns:a16="http://schemas.microsoft.com/office/drawing/2014/main" id="{6B0B6D02-F891-4D62-A489-4D692ADDA996}"/>
              </a:ext>
            </a:extLst>
          </p:cNvPr>
          <p:cNvSpPr txBox="1">
            <a:spLocks/>
          </p:cNvSpPr>
          <p:nvPr/>
        </p:nvSpPr>
        <p:spPr>
          <a:xfrm>
            <a:off x="587521" y="1112887"/>
            <a:ext cx="4403579" cy="553920"/>
          </a:xfrm>
          <a:prstGeom prst="rect">
            <a:avLst/>
          </a:prstGeom>
        </p:spPr>
        <p:txBody>
          <a:bodyPr vert="horz" wrap="square" lIns="0" tIns="0" rIns="0" bIns="0" rtlCol="0" anchor="t">
            <a:normAutofit/>
          </a:bodyPr>
          <a:lstStyle>
            <a:lvl1pPr algn="l" defTabSz="951304" rtl="0" eaLnBrk="1" latinLnBrk="0" hangingPunct="1">
              <a:lnSpc>
                <a:spcPct val="100000"/>
              </a:lnSpc>
              <a:spcBef>
                <a:spcPct val="0"/>
              </a:spcBef>
              <a:buNone/>
              <a:defRPr lang="en-US" sz="3672" b="0" kern="1200" cap="none" spc="-51" baseline="0" dirty="0" smtClean="0">
                <a:ln w="3175">
                  <a:noFill/>
                </a:ln>
                <a:solidFill>
                  <a:schemeClr val="tx1"/>
                </a:solidFill>
                <a:effectLst/>
                <a:latin typeface="+mj-lt"/>
                <a:ea typeface="+mn-ea"/>
                <a:cs typeface="Segoe UI" pitchFamily="34" charset="0"/>
              </a:defRPr>
            </a:lvl1pPr>
          </a:lstStyle>
          <a:p>
            <a:pPr marL="0" marR="0" lvl="0" indent="0" algn="l" defTabSz="951304" rtl="0" eaLnBrk="1" fontAlgn="auto" latinLnBrk="0" hangingPunct="1">
              <a:lnSpc>
                <a:spcPct val="100000"/>
              </a:lnSpc>
              <a:spcBef>
                <a:spcPct val="0"/>
              </a:spcBef>
              <a:spcAft>
                <a:spcPts val="0"/>
              </a:spcAft>
              <a:buClrTx/>
              <a:buSzTx/>
              <a:buFontTx/>
              <a:buNone/>
              <a:tabLst/>
              <a:defRPr/>
            </a:pPr>
            <a:endParaRPr kumimoji="0" lang="en-US" sz="1961" b="0" i="0" u="none" strike="noStrike" kern="1200" cap="none" spc="-51" normalizeH="0" baseline="0" noProof="0">
              <a:ln w="3175">
                <a:noFill/>
              </a:ln>
              <a:solidFill>
                <a:srgbClr val="00B0F0"/>
              </a:solidFill>
              <a:effectLst/>
              <a:uLnTx/>
              <a:uFillTx/>
              <a:latin typeface="Segoe UI Semibold"/>
              <a:ea typeface="+mn-ea"/>
              <a:cs typeface="Segoe UI" pitchFamily="34" charset="0"/>
            </a:endParaRPr>
          </a:p>
        </p:txBody>
      </p:sp>
      <p:grpSp>
        <p:nvGrpSpPr>
          <p:cNvPr id="7" name="Group 6">
            <a:extLst>
              <a:ext uri="{FF2B5EF4-FFF2-40B4-BE49-F238E27FC236}">
                <a16:creationId xmlns:a16="http://schemas.microsoft.com/office/drawing/2014/main" id="{994794DC-FF33-4B94-BF14-DBB09D3270A3}"/>
              </a:ext>
            </a:extLst>
          </p:cNvPr>
          <p:cNvGrpSpPr/>
          <p:nvPr/>
        </p:nvGrpSpPr>
        <p:grpSpPr>
          <a:xfrm>
            <a:off x="6361549" y="980095"/>
            <a:ext cx="5474633" cy="4722949"/>
            <a:chOff x="5209191" y="281189"/>
            <a:chExt cx="7021721" cy="6215686"/>
          </a:xfrm>
        </p:grpSpPr>
        <p:cxnSp>
          <p:nvCxnSpPr>
            <p:cNvPr id="10" name="Straight Arrow Connector 9">
              <a:extLst>
                <a:ext uri="{FF2B5EF4-FFF2-40B4-BE49-F238E27FC236}">
                  <a16:creationId xmlns:a16="http://schemas.microsoft.com/office/drawing/2014/main" id="{D7DDFF73-4375-4B07-A09E-F0337EEF71F6}"/>
                </a:ext>
              </a:extLst>
            </p:cNvPr>
            <p:cNvCxnSpPr>
              <a:cxnSpLocks/>
            </p:cNvCxnSpPr>
            <p:nvPr/>
          </p:nvCxnSpPr>
          <p:spPr>
            <a:xfrm>
              <a:off x="7620520" y="1727985"/>
              <a:ext cx="1047738" cy="1783795"/>
            </a:xfrm>
            <a:prstGeom prst="straightConnector1">
              <a:avLst/>
            </a:prstGeom>
            <a:ln w="57150">
              <a:solidFill>
                <a:schemeClr val="accent2"/>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0BF0E8E7-3718-43FE-A340-5F624646CB57}"/>
                </a:ext>
              </a:extLst>
            </p:cNvPr>
            <p:cNvCxnSpPr>
              <a:cxnSpLocks/>
            </p:cNvCxnSpPr>
            <p:nvPr/>
          </p:nvCxnSpPr>
          <p:spPr>
            <a:xfrm>
              <a:off x="6498769" y="2628206"/>
              <a:ext cx="2083335" cy="1086801"/>
            </a:xfrm>
            <a:prstGeom prst="straightConnector1">
              <a:avLst/>
            </a:prstGeom>
            <a:ln w="57150">
              <a:solidFill>
                <a:schemeClr val="accent2"/>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1895012A-1E57-4FF5-BFA4-8D5DC4541A1D}"/>
                </a:ext>
              </a:extLst>
            </p:cNvPr>
            <p:cNvCxnSpPr>
              <a:cxnSpLocks/>
            </p:cNvCxnSpPr>
            <p:nvPr/>
          </p:nvCxnSpPr>
          <p:spPr>
            <a:xfrm>
              <a:off x="8681489" y="2130136"/>
              <a:ext cx="376777" cy="1087996"/>
            </a:xfrm>
            <a:prstGeom prst="straightConnector1">
              <a:avLst/>
            </a:prstGeom>
            <a:ln w="28575">
              <a:solidFill>
                <a:schemeClr val="accent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7B998E89-8CF4-4531-A134-AA51052BD55B}"/>
                </a:ext>
              </a:extLst>
            </p:cNvPr>
            <p:cNvCxnSpPr>
              <a:cxnSpLocks/>
            </p:cNvCxnSpPr>
            <p:nvPr/>
          </p:nvCxnSpPr>
          <p:spPr>
            <a:xfrm>
              <a:off x="9915795" y="1785253"/>
              <a:ext cx="0" cy="1012269"/>
            </a:xfrm>
            <a:prstGeom prst="straightConnector1">
              <a:avLst/>
            </a:prstGeom>
            <a:ln w="28575">
              <a:solidFill>
                <a:schemeClr val="accent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5A7E9F8-DFF2-4D80-AA9B-38243086225F}"/>
                </a:ext>
              </a:extLst>
            </p:cNvPr>
            <p:cNvCxnSpPr/>
            <p:nvPr/>
          </p:nvCxnSpPr>
          <p:spPr>
            <a:xfrm flipV="1">
              <a:off x="10901598" y="3050976"/>
              <a:ext cx="852714" cy="575273"/>
            </a:xfrm>
            <a:prstGeom prst="straightConnector1">
              <a:avLst/>
            </a:prstGeom>
            <a:ln w="28575" cmpd="sng">
              <a:solidFill>
                <a:schemeClr val="accent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8AE4633D-33BE-4339-BE50-03637FD32857}"/>
                </a:ext>
              </a:extLst>
            </p:cNvPr>
            <p:cNvCxnSpPr/>
            <p:nvPr/>
          </p:nvCxnSpPr>
          <p:spPr>
            <a:xfrm flipV="1">
              <a:off x="10224914" y="2271645"/>
              <a:ext cx="925188" cy="713123"/>
            </a:xfrm>
            <a:prstGeom prst="straightConnector1">
              <a:avLst/>
            </a:prstGeom>
            <a:ln w="28575" cmpd="sng">
              <a:solidFill>
                <a:schemeClr val="accent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16" name="cloud">
              <a:extLst>
                <a:ext uri="{FF2B5EF4-FFF2-40B4-BE49-F238E27FC236}">
                  <a16:creationId xmlns:a16="http://schemas.microsoft.com/office/drawing/2014/main" id="{2A256310-5E7C-4CD1-A9C5-CED4A889376B}"/>
                </a:ext>
              </a:extLst>
            </p:cNvPr>
            <p:cNvSpPr>
              <a:spLocks noChangeAspect="1"/>
            </p:cNvSpPr>
            <p:nvPr/>
          </p:nvSpPr>
          <p:spPr bwMode="auto">
            <a:xfrm>
              <a:off x="8149365" y="2514730"/>
              <a:ext cx="3096582" cy="1972818"/>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chemeClr val="bg1"/>
            </a:solidFill>
            <a:ln w="15875" cap="sq">
              <a:solidFill>
                <a:schemeClr val="accent2">
                  <a:lumMod val="50000"/>
                  <a:lumOff val="50000"/>
                </a:schemeClr>
              </a:solidFill>
              <a:prstDash val="solid"/>
              <a:miter lim="800000"/>
              <a:headEnd/>
              <a:tailEnd/>
            </a:ln>
            <a:effectLst>
              <a:outerShdw blurRad="88900" dist="38100" dir="2700000" algn="tl" rotWithShape="0">
                <a:prstClr val="black">
                  <a:alpha val="30000"/>
                </a:prstClr>
              </a:outerShdw>
            </a:effectLst>
          </p:spPr>
          <p:txBody>
            <a:bodyPr vert="horz" wrap="square" lIns="91440" tIns="45720" rIns="91440" bIns="182880" numCol="1" anchor="b" anchorCtr="0" compatLnSpc="1">
              <a:prstTxWarp prst="textNoShape">
                <a:avLst/>
              </a:prstTxWarp>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1A1A1A"/>
                    </a:gs>
                    <a:gs pos="100000">
                      <a:srgbClr val="1A1A1A"/>
                    </a:gs>
                  </a:gsLst>
                </a:gradFill>
                <a:effectLst/>
                <a:uLnTx/>
                <a:uFillTx/>
                <a:latin typeface="Segoe UI"/>
                <a:ea typeface="+mn-ea"/>
                <a:cs typeface="+mn-cs"/>
              </a:endParaRPr>
            </a:p>
          </p:txBody>
        </p:sp>
        <p:cxnSp>
          <p:nvCxnSpPr>
            <p:cNvPr id="17" name="Connector: Elbow 16">
              <a:extLst>
                <a:ext uri="{FF2B5EF4-FFF2-40B4-BE49-F238E27FC236}">
                  <a16:creationId xmlns:a16="http://schemas.microsoft.com/office/drawing/2014/main" id="{D07FF915-C44F-4B43-8890-87CE07C111D8}"/>
                </a:ext>
              </a:extLst>
            </p:cNvPr>
            <p:cNvCxnSpPr>
              <a:cxnSpLocks/>
              <a:endCxn id="16" idx="4"/>
            </p:cNvCxnSpPr>
            <p:nvPr/>
          </p:nvCxnSpPr>
          <p:spPr>
            <a:xfrm rot="5400000" flipH="1" flipV="1">
              <a:off x="8444195" y="4719025"/>
              <a:ext cx="710792" cy="247839"/>
            </a:xfrm>
            <a:prstGeom prst="bentConnector4">
              <a:avLst>
                <a:gd name="adj1" fmla="val 50000"/>
                <a:gd name="adj2" fmla="val 98663"/>
              </a:avLst>
            </a:prstGeom>
            <a:ln w="19050">
              <a:solidFill>
                <a:schemeClr val="accent3"/>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0A9CFF61-89D1-4B48-ADFF-1B7489056B30}"/>
                </a:ext>
              </a:extLst>
            </p:cNvPr>
            <p:cNvCxnSpPr>
              <a:cxnSpLocks/>
              <a:endCxn id="16" idx="1"/>
            </p:cNvCxnSpPr>
            <p:nvPr/>
          </p:nvCxnSpPr>
          <p:spPr>
            <a:xfrm rot="5400000" flipH="1" flipV="1">
              <a:off x="9994380" y="4513880"/>
              <a:ext cx="710792" cy="658128"/>
            </a:xfrm>
            <a:prstGeom prst="bentConnector4">
              <a:avLst>
                <a:gd name="adj1" fmla="val 50000"/>
                <a:gd name="adj2" fmla="val 99497"/>
              </a:avLst>
            </a:prstGeom>
            <a:ln w="19050">
              <a:solidFill>
                <a:schemeClr val="accent3"/>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 name="Connector: Elbow 18">
              <a:extLst>
                <a:ext uri="{FF2B5EF4-FFF2-40B4-BE49-F238E27FC236}">
                  <a16:creationId xmlns:a16="http://schemas.microsoft.com/office/drawing/2014/main" id="{56EA73AF-8CC2-45CA-B689-16E07F1A960B}"/>
                </a:ext>
              </a:extLst>
            </p:cNvPr>
            <p:cNvCxnSpPr>
              <a:cxnSpLocks/>
              <a:endCxn id="16" idx="11"/>
            </p:cNvCxnSpPr>
            <p:nvPr/>
          </p:nvCxnSpPr>
          <p:spPr>
            <a:xfrm rot="16200000" flipV="1">
              <a:off x="10650440" y="4483027"/>
              <a:ext cx="1310820" cy="119805"/>
            </a:xfrm>
            <a:prstGeom prst="bentConnector2">
              <a:avLst/>
            </a:prstGeom>
            <a:ln w="19050">
              <a:solidFill>
                <a:schemeClr val="accent3"/>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DA6A2E27-B450-48FC-9355-2963240CD1EB}"/>
                </a:ext>
              </a:extLst>
            </p:cNvPr>
            <p:cNvSpPr txBox="1"/>
            <p:nvPr/>
          </p:nvSpPr>
          <p:spPr>
            <a:xfrm>
              <a:off x="7387094" y="4371975"/>
              <a:ext cx="1095974" cy="291638"/>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Segoe UI Semibold" panose="020B0702040204020203" pitchFamily="34" charset="0"/>
                </a:rPr>
                <a:t>Internet</a:t>
              </a:r>
            </a:p>
          </p:txBody>
        </p:sp>
        <p:grpSp>
          <p:nvGrpSpPr>
            <p:cNvPr id="21" name="Group 20">
              <a:extLst>
                <a:ext uri="{FF2B5EF4-FFF2-40B4-BE49-F238E27FC236}">
                  <a16:creationId xmlns:a16="http://schemas.microsoft.com/office/drawing/2014/main" id="{9E0FE2F2-036F-4F60-BC97-73268D9F2EBE}"/>
                </a:ext>
              </a:extLst>
            </p:cNvPr>
            <p:cNvGrpSpPr/>
            <p:nvPr/>
          </p:nvGrpSpPr>
          <p:grpSpPr>
            <a:xfrm>
              <a:off x="8493714" y="2596733"/>
              <a:ext cx="2407884" cy="1668137"/>
              <a:chOff x="7886317" y="1951943"/>
              <a:chExt cx="2407884" cy="1668137"/>
            </a:xfrm>
          </p:grpSpPr>
          <p:sp>
            <p:nvSpPr>
              <p:cNvPr id="109" name="TextBox 108">
                <a:extLst>
                  <a:ext uri="{FF2B5EF4-FFF2-40B4-BE49-F238E27FC236}">
                    <a16:creationId xmlns:a16="http://schemas.microsoft.com/office/drawing/2014/main" id="{08A9A1AD-6246-4FC7-B46C-98781711BAB3}"/>
                  </a:ext>
                </a:extLst>
              </p:cNvPr>
              <p:cNvSpPr txBox="1"/>
              <p:nvPr/>
            </p:nvSpPr>
            <p:spPr>
              <a:xfrm>
                <a:off x="7886317" y="3456033"/>
                <a:ext cx="765075" cy="164047"/>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900" b="0" i="0" u="none" strike="noStrike" kern="1200" cap="none" spc="0" normalizeH="0" baseline="0" noProof="0">
                    <a:ln>
                      <a:noFill/>
                    </a:ln>
                    <a:gradFill>
                      <a:gsLst>
                        <a:gs pos="2917">
                          <a:srgbClr val="0078D4"/>
                        </a:gs>
                        <a:gs pos="30000">
                          <a:srgbClr val="0078D4"/>
                        </a:gs>
                      </a:gsLst>
                      <a:lin ang="5400000" scaled="0"/>
                    </a:gradFill>
                    <a:effectLst/>
                    <a:uLnTx/>
                    <a:uFillTx/>
                    <a:latin typeface="Segoe UI"/>
                    <a:ea typeface="+mn-ea"/>
                    <a:cs typeface="Segoe UI Semibold" panose="020B0702040204020203" pitchFamily="34" charset="0"/>
                  </a:rPr>
                  <a:t>Region 1</a:t>
                </a:r>
              </a:p>
            </p:txBody>
          </p:sp>
          <p:sp>
            <p:nvSpPr>
              <p:cNvPr id="110" name="TextBox 109">
                <a:extLst>
                  <a:ext uri="{FF2B5EF4-FFF2-40B4-BE49-F238E27FC236}">
                    <a16:creationId xmlns:a16="http://schemas.microsoft.com/office/drawing/2014/main" id="{F4D6979D-F659-4BC8-B6C0-30496061CC4A}"/>
                  </a:ext>
                </a:extLst>
              </p:cNvPr>
              <p:cNvSpPr txBox="1"/>
              <p:nvPr/>
            </p:nvSpPr>
            <p:spPr>
              <a:xfrm>
                <a:off x="8852442" y="1951943"/>
                <a:ext cx="765075" cy="164047"/>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900" b="0" i="0" u="none" strike="noStrike" kern="1200" cap="none" spc="0" normalizeH="0" baseline="0" noProof="0">
                    <a:ln>
                      <a:noFill/>
                    </a:ln>
                    <a:gradFill>
                      <a:gsLst>
                        <a:gs pos="2917">
                          <a:srgbClr val="0078D4"/>
                        </a:gs>
                        <a:gs pos="30000">
                          <a:srgbClr val="0078D4"/>
                        </a:gs>
                      </a:gsLst>
                      <a:lin ang="5400000" scaled="0"/>
                    </a:gradFill>
                    <a:effectLst/>
                    <a:uLnTx/>
                    <a:uFillTx/>
                    <a:latin typeface="Segoe UI"/>
                    <a:ea typeface="+mn-ea"/>
                    <a:cs typeface="Segoe UI Semibold" panose="020B0702040204020203" pitchFamily="34" charset="0"/>
                  </a:rPr>
                  <a:t>Region 2</a:t>
                </a:r>
              </a:p>
            </p:txBody>
          </p:sp>
          <p:sp>
            <p:nvSpPr>
              <p:cNvPr id="111" name="TextBox 110">
                <a:extLst>
                  <a:ext uri="{FF2B5EF4-FFF2-40B4-BE49-F238E27FC236}">
                    <a16:creationId xmlns:a16="http://schemas.microsoft.com/office/drawing/2014/main" id="{374D0C37-7B7C-454B-8B5E-B78A1638CEF5}"/>
                  </a:ext>
                </a:extLst>
              </p:cNvPr>
              <p:cNvSpPr txBox="1"/>
              <p:nvPr/>
            </p:nvSpPr>
            <p:spPr>
              <a:xfrm>
                <a:off x="9529126" y="3456033"/>
                <a:ext cx="765075" cy="164047"/>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900" b="0" i="0" u="none" strike="noStrike" kern="1200" cap="none" spc="0" normalizeH="0" baseline="0" noProof="0">
                    <a:ln>
                      <a:noFill/>
                    </a:ln>
                    <a:gradFill>
                      <a:gsLst>
                        <a:gs pos="2917">
                          <a:srgbClr val="0078D4"/>
                        </a:gs>
                        <a:gs pos="30000">
                          <a:srgbClr val="0078D4"/>
                        </a:gs>
                      </a:gsLst>
                      <a:lin ang="5400000" scaled="0"/>
                    </a:gradFill>
                    <a:effectLst/>
                    <a:uLnTx/>
                    <a:uFillTx/>
                    <a:latin typeface="Segoe UI"/>
                    <a:ea typeface="+mn-ea"/>
                    <a:cs typeface="Segoe UI Semibold" panose="020B0702040204020203" pitchFamily="34" charset="0"/>
                  </a:rPr>
                  <a:t>Region 3</a:t>
                </a:r>
              </a:p>
            </p:txBody>
          </p:sp>
        </p:grpSp>
        <p:cxnSp>
          <p:nvCxnSpPr>
            <p:cNvPr id="22" name="Connector: Elbow 21">
              <a:extLst>
                <a:ext uri="{FF2B5EF4-FFF2-40B4-BE49-F238E27FC236}">
                  <a16:creationId xmlns:a16="http://schemas.microsoft.com/office/drawing/2014/main" id="{11752BA5-2C1F-441F-AEE5-96A8DEDC6C5E}"/>
                </a:ext>
              </a:extLst>
            </p:cNvPr>
            <p:cNvCxnSpPr>
              <a:cxnSpLocks/>
            </p:cNvCxnSpPr>
            <p:nvPr/>
          </p:nvCxnSpPr>
          <p:spPr>
            <a:xfrm rot="5400000" flipH="1" flipV="1">
              <a:off x="7449330" y="4205110"/>
              <a:ext cx="874532" cy="1111928"/>
            </a:xfrm>
            <a:prstGeom prst="bentConnector2">
              <a:avLst/>
            </a:prstGeom>
            <a:ln w="19050">
              <a:solidFill>
                <a:schemeClr val="accent3"/>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id="{7A794AE3-08FC-4363-8700-5892CD12311F}"/>
                </a:ext>
              </a:extLst>
            </p:cNvPr>
            <p:cNvGrpSpPr/>
            <p:nvPr/>
          </p:nvGrpSpPr>
          <p:grpSpPr>
            <a:xfrm>
              <a:off x="5209191" y="1551933"/>
              <a:ext cx="1382936" cy="1631404"/>
              <a:chOff x="4898893" y="2369942"/>
              <a:chExt cx="1706903" cy="2289446"/>
            </a:xfrm>
          </p:grpSpPr>
          <p:sp>
            <p:nvSpPr>
              <p:cNvPr id="105" name="EMI_E731">
                <a:extLst>
                  <a:ext uri="{FF2B5EF4-FFF2-40B4-BE49-F238E27FC236}">
                    <a16:creationId xmlns:a16="http://schemas.microsoft.com/office/drawing/2014/main" id="{3DCA292C-114F-4F99-9658-D694CBC970BD}"/>
                  </a:ext>
                </a:extLst>
              </p:cNvPr>
              <p:cNvSpPr>
                <a:spLocks noChangeAspect="1" noEditPoints="1"/>
              </p:cNvSpPr>
              <p:nvPr/>
            </p:nvSpPr>
            <p:spPr bwMode="auto">
              <a:xfrm>
                <a:off x="5316722" y="2369942"/>
                <a:ext cx="1052584" cy="1467790"/>
              </a:xfrm>
              <a:custGeom>
                <a:avLst/>
                <a:gdLst>
                  <a:gd name="T0" fmla="*/ 0 w 2523"/>
                  <a:gd name="T1" fmla="*/ 0 h 4099"/>
                  <a:gd name="T2" fmla="*/ 2523 w 2523"/>
                  <a:gd name="T3" fmla="*/ 0 h 4099"/>
                  <a:gd name="T4" fmla="*/ 2523 w 2523"/>
                  <a:gd name="T5" fmla="*/ 4099 h 4099"/>
                  <a:gd name="T6" fmla="*/ 1578 w 2523"/>
                  <a:gd name="T7" fmla="*/ 4099 h 4099"/>
                  <a:gd name="T8" fmla="*/ 1578 w 2523"/>
                  <a:gd name="T9" fmla="*/ 2838 h 4099"/>
                  <a:gd name="T10" fmla="*/ 947 w 2523"/>
                  <a:gd name="T11" fmla="*/ 2838 h 4099"/>
                  <a:gd name="T12" fmla="*/ 947 w 2523"/>
                  <a:gd name="T13" fmla="*/ 4099 h 4099"/>
                  <a:gd name="T14" fmla="*/ 0 w 2523"/>
                  <a:gd name="T15" fmla="*/ 4099 h 4099"/>
                  <a:gd name="T16" fmla="*/ 0 w 2523"/>
                  <a:gd name="T17" fmla="*/ 0 h 4099"/>
                  <a:gd name="T18" fmla="*/ 631 w 2523"/>
                  <a:gd name="T19" fmla="*/ 473 h 4099"/>
                  <a:gd name="T20" fmla="*/ 631 w 2523"/>
                  <a:gd name="T21" fmla="*/ 1104 h 4099"/>
                  <a:gd name="T22" fmla="*/ 1262 w 2523"/>
                  <a:gd name="T23" fmla="*/ 473 h 4099"/>
                  <a:gd name="T24" fmla="*/ 1262 w 2523"/>
                  <a:gd name="T25" fmla="*/ 1104 h 4099"/>
                  <a:gd name="T26" fmla="*/ 1893 w 2523"/>
                  <a:gd name="T27" fmla="*/ 473 h 4099"/>
                  <a:gd name="T28" fmla="*/ 1893 w 2523"/>
                  <a:gd name="T29" fmla="*/ 1104 h 4099"/>
                  <a:gd name="T30" fmla="*/ 631 w 2523"/>
                  <a:gd name="T31" fmla="*/ 1419 h 4099"/>
                  <a:gd name="T32" fmla="*/ 631 w 2523"/>
                  <a:gd name="T33" fmla="*/ 2050 h 4099"/>
                  <a:gd name="T34" fmla="*/ 1262 w 2523"/>
                  <a:gd name="T35" fmla="*/ 1419 h 4099"/>
                  <a:gd name="T36" fmla="*/ 1262 w 2523"/>
                  <a:gd name="T37" fmla="*/ 2050 h 4099"/>
                  <a:gd name="T38" fmla="*/ 1893 w 2523"/>
                  <a:gd name="T39" fmla="*/ 1419 h 4099"/>
                  <a:gd name="T40" fmla="*/ 1893 w 2523"/>
                  <a:gd name="T41" fmla="*/ 2050 h 40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23" h="4099">
                    <a:moveTo>
                      <a:pt x="0" y="0"/>
                    </a:moveTo>
                    <a:lnTo>
                      <a:pt x="2523" y="0"/>
                    </a:lnTo>
                    <a:lnTo>
                      <a:pt x="2523" y="4099"/>
                    </a:lnTo>
                    <a:lnTo>
                      <a:pt x="1578" y="4099"/>
                    </a:lnTo>
                    <a:lnTo>
                      <a:pt x="1578" y="2838"/>
                    </a:lnTo>
                    <a:lnTo>
                      <a:pt x="947" y="2838"/>
                    </a:lnTo>
                    <a:lnTo>
                      <a:pt x="947" y="4099"/>
                    </a:lnTo>
                    <a:lnTo>
                      <a:pt x="0" y="4099"/>
                    </a:lnTo>
                    <a:lnTo>
                      <a:pt x="0" y="0"/>
                    </a:lnTo>
                    <a:moveTo>
                      <a:pt x="631" y="473"/>
                    </a:moveTo>
                    <a:lnTo>
                      <a:pt x="631" y="1104"/>
                    </a:lnTo>
                    <a:moveTo>
                      <a:pt x="1262" y="473"/>
                    </a:moveTo>
                    <a:lnTo>
                      <a:pt x="1262" y="1104"/>
                    </a:lnTo>
                    <a:moveTo>
                      <a:pt x="1893" y="473"/>
                    </a:moveTo>
                    <a:lnTo>
                      <a:pt x="1893" y="1104"/>
                    </a:lnTo>
                    <a:moveTo>
                      <a:pt x="631" y="1419"/>
                    </a:moveTo>
                    <a:lnTo>
                      <a:pt x="631" y="2050"/>
                    </a:lnTo>
                    <a:moveTo>
                      <a:pt x="1262" y="1419"/>
                    </a:moveTo>
                    <a:lnTo>
                      <a:pt x="1262" y="2050"/>
                    </a:lnTo>
                    <a:moveTo>
                      <a:pt x="1893" y="1419"/>
                    </a:moveTo>
                    <a:lnTo>
                      <a:pt x="1893" y="2050"/>
                    </a:lnTo>
                  </a:path>
                </a:pathLst>
              </a:custGeom>
              <a:solidFill>
                <a:schemeClr val="bg2"/>
              </a:solidFill>
              <a:ln w="15875" cap="sq">
                <a:solidFill>
                  <a:schemeClr val="tx1"/>
                </a:solidFill>
                <a:prstDash val="solid"/>
                <a:miter lim="800000"/>
                <a:headEnd/>
                <a:tailEnd/>
              </a:ln>
              <a:effectLst>
                <a:outerShdw blurRad="88900" dist="38100" dir="2700000" algn="tl" rotWithShape="0">
                  <a:prstClr val="black">
                    <a:alpha val="30000"/>
                  </a:prstClr>
                </a:outerShdw>
              </a:effec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6" name="EMI_E731">
                <a:extLst>
                  <a:ext uri="{FF2B5EF4-FFF2-40B4-BE49-F238E27FC236}">
                    <a16:creationId xmlns:a16="http://schemas.microsoft.com/office/drawing/2014/main" id="{E3CAECDC-BA31-4001-8674-0D570039A247}"/>
                  </a:ext>
                </a:extLst>
              </p:cNvPr>
              <p:cNvSpPr>
                <a:spLocks noChangeAspect="1" noEditPoints="1"/>
              </p:cNvSpPr>
              <p:nvPr/>
            </p:nvSpPr>
            <p:spPr bwMode="auto">
              <a:xfrm>
                <a:off x="5159364" y="2522351"/>
                <a:ext cx="1052584" cy="1467790"/>
              </a:xfrm>
              <a:custGeom>
                <a:avLst/>
                <a:gdLst>
                  <a:gd name="T0" fmla="*/ 0 w 2523"/>
                  <a:gd name="T1" fmla="*/ 0 h 4099"/>
                  <a:gd name="T2" fmla="*/ 2523 w 2523"/>
                  <a:gd name="T3" fmla="*/ 0 h 4099"/>
                  <a:gd name="T4" fmla="*/ 2523 w 2523"/>
                  <a:gd name="T5" fmla="*/ 4099 h 4099"/>
                  <a:gd name="T6" fmla="*/ 1578 w 2523"/>
                  <a:gd name="T7" fmla="*/ 4099 h 4099"/>
                  <a:gd name="T8" fmla="*/ 1578 w 2523"/>
                  <a:gd name="T9" fmla="*/ 2838 h 4099"/>
                  <a:gd name="T10" fmla="*/ 947 w 2523"/>
                  <a:gd name="T11" fmla="*/ 2838 h 4099"/>
                  <a:gd name="T12" fmla="*/ 947 w 2523"/>
                  <a:gd name="T13" fmla="*/ 4099 h 4099"/>
                  <a:gd name="T14" fmla="*/ 0 w 2523"/>
                  <a:gd name="T15" fmla="*/ 4099 h 4099"/>
                  <a:gd name="T16" fmla="*/ 0 w 2523"/>
                  <a:gd name="T17" fmla="*/ 0 h 4099"/>
                  <a:gd name="T18" fmla="*/ 631 w 2523"/>
                  <a:gd name="T19" fmla="*/ 473 h 4099"/>
                  <a:gd name="T20" fmla="*/ 631 w 2523"/>
                  <a:gd name="T21" fmla="*/ 1104 h 4099"/>
                  <a:gd name="T22" fmla="*/ 1262 w 2523"/>
                  <a:gd name="T23" fmla="*/ 473 h 4099"/>
                  <a:gd name="T24" fmla="*/ 1262 w 2523"/>
                  <a:gd name="T25" fmla="*/ 1104 h 4099"/>
                  <a:gd name="T26" fmla="*/ 1893 w 2523"/>
                  <a:gd name="T27" fmla="*/ 473 h 4099"/>
                  <a:gd name="T28" fmla="*/ 1893 w 2523"/>
                  <a:gd name="T29" fmla="*/ 1104 h 4099"/>
                  <a:gd name="T30" fmla="*/ 631 w 2523"/>
                  <a:gd name="T31" fmla="*/ 1419 h 4099"/>
                  <a:gd name="T32" fmla="*/ 631 w 2523"/>
                  <a:gd name="T33" fmla="*/ 2050 h 4099"/>
                  <a:gd name="T34" fmla="*/ 1262 w 2523"/>
                  <a:gd name="T35" fmla="*/ 1419 h 4099"/>
                  <a:gd name="T36" fmla="*/ 1262 w 2523"/>
                  <a:gd name="T37" fmla="*/ 2050 h 4099"/>
                  <a:gd name="T38" fmla="*/ 1893 w 2523"/>
                  <a:gd name="T39" fmla="*/ 1419 h 4099"/>
                  <a:gd name="T40" fmla="*/ 1893 w 2523"/>
                  <a:gd name="T41" fmla="*/ 2050 h 40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23" h="4099">
                    <a:moveTo>
                      <a:pt x="0" y="0"/>
                    </a:moveTo>
                    <a:lnTo>
                      <a:pt x="2523" y="0"/>
                    </a:lnTo>
                    <a:lnTo>
                      <a:pt x="2523" y="4099"/>
                    </a:lnTo>
                    <a:lnTo>
                      <a:pt x="1578" y="4099"/>
                    </a:lnTo>
                    <a:lnTo>
                      <a:pt x="1578" y="2838"/>
                    </a:lnTo>
                    <a:lnTo>
                      <a:pt x="947" y="2838"/>
                    </a:lnTo>
                    <a:lnTo>
                      <a:pt x="947" y="4099"/>
                    </a:lnTo>
                    <a:lnTo>
                      <a:pt x="0" y="4099"/>
                    </a:lnTo>
                    <a:lnTo>
                      <a:pt x="0" y="0"/>
                    </a:lnTo>
                    <a:moveTo>
                      <a:pt x="631" y="473"/>
                    </a:moveTo>
                    <a:lnTo>
                      <a:pt x="631" y="1104"/>
                    </a:lnTo>
                    <a:moveTo>
                      <a:pt x="1262" y="473"/>
                    </a:moveTo>
                    <a:lnTo>
                      <a:pt x="1262" y="1104"/>
                    </a:lnTo>
                    <a:moveTo>
                      <a:pt x="1893" y="473"/>
                    </a:moveTo>
                    <a:lnTo>
                      <a:pt x="1893" y="1104"/>
                    </a:lnTo>
                    <a:moveTo>
                      <a:pt x="631" y="1419"/>
                    </a:moveTo>
                    <a:lnTo>
                      <a:pt x="631" y="2050"/>
                    </a:lnTo>
                    <a:moveTo>
                      <a:pt x="1262" y="1419"/>
                    </a:moveTo>
                    <a:lnTo>
                      <a:pt x="1262" y="2050"/>
                    </a:lnTo>
                    <a:moveTo>
                      <a:pt x="1893" y="1419"/>
                    </a:moveTo>
                    <a:lnTo>
                      <a:pt x="1893" y="2050"/>
                    </a:lnTo>
                  </a:path>
                </a:pathLst>
              </a:custGeom>
              <a:solidFill>
                <a:schemeClr val="bg2"/>
              </a:solidFill>
              <a:ln w="15875" cap="sq">
                <a:solidFill>
                  <a:schemeClr val="tx1"/>
                </a:solidFill>
                <a:prstDash val="solid"/>
                <a:miter lim="800000"/>
                <a:headEnd/>
                <a:tailEnd/>
              </a:ln>
              <a:effectLst>
                <a:outerShdw blurRad="88900" dist="38100" dir="2700000" algn="tl" rotWithShape="0">
                  <a:prstClr val="black">
                    <a:alpha val="30000"/>
                  </a:prstClr>
                </a:outerShdw>
              </a:effec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7" name="TextBox 106">
                <a:extLst>
                  <a:ext uri="{FF2B5EF4-FFF2-40B4-BE49-F238E27FC236}">
                    <a16:creationId xmlns:a16="http://schemas.microsoft.com/office/drawing/2014/main" id="{9A640197-407B-402B-A1F1-5CF0B0261BE8}"/>
                  </a:ext>
                </a:extLst>
              </p:cNvPr>
              <p:cNvSpPr txBox="1"/>
              <p:nvPr/>
            </p:nvSpPr>
            <p:spPr>
              <a:xfrm>
                <a:off x="4898893" y="4250116"/>
                <a:ext cx="1706903" cy="409272"/>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Segoe UI Semibold" panose="020B0702040204020203" pitchFamily="34" charset="0"/>
                  </a:rPr>
                  <a:t>Datacenter</a:t>
                </a:r>
              </a:p>
            </p:txBody>
          </p:sp>
          <p:sp>
            <p:nvSpPr>
              <p:cNvPr id="108" name="EMI_E731">
                <a:extLst>
                  <a:ext uri="{FF2B5EF4-FFF2-40B4-BE49-F238E27FC236}">
                    <a16:creationId xmlns:a16="http://schemas.microsoft.com/office/drawing/2014/main" id="{B7039957-4833-48D7-BDB5-3A912A48A59F}"/>
                  </a:ext>
                </a:extLst>
              </p:cNvPr>
              <p:cNvSpPr>
                <a:spLocks noChangeAspect="1" noEditPoints="1"/>
              </p:cNvSpPr>
              <p:nvPr/>
            </p:nvSpPr>
            <p:spPr bwMode="auto">
              <a:xfrm>
                <a:off x="5000834" y="2688610"/>
                <a:ext cx="1052584" cy="1467790"/>
              </a:xfrm>
              <a:custGeom>
                <a:avLst/>
                <a:gdLst>
                  <a:gd name="T0" fmla="*/ 0 w 2523"/>
                  <a:gd name="T1" fmla="*/ 0 h 4099"/>
                  <a:gd name="T2" fmla="*/ 2523 w 2523"/>
                  <a:gd name="T3" fmla="*/ 0 h 4099"/>
                  <a:gd name="T4" fmla="*/ 2523 w 2523"/>
                  <a:gd name="T5" fmla="*/ 4099 h 4099"/>
                  <a:gd name="T6" fmla="*/ 1578 w 2523"/>
                  <a:gd name="T7" fmla="*/ 4099 h 4099"/>
                  <a:gd name="T8" fmla="*/ 1578 w 2523"/>
                  <a:gd name="T9" fmla="*/ 2838 h 4099"/>
                  <a:gd name="T10" fmla="*/ 947 w 2523"/>
                  <a:gd name="T11" fmla="*/ 2838 h 4099"/>
                  <a:gd name="T12" fmla="*/ 947 w 2523"/>
                  <a:gd name="T13" fmla="*/ 4099 h 4099"/>
                  <a:gd name="T14" fmla="*/ 0 w 2523"/>
                  <a:gd name="T15" fmla="*/ 4099 h 4099"/>
                  <a:gd name="T16" fmla="*/ 0 w 2523"/>
                  <a:gd name="T17" fmla="*/ 0 h 4099"/>
                  <a:gd name="T18" fmla="*/ 631 w 2523"/>
                  <a:gd name="T19" fmla="*/ 473 h 4099"/>
                  <a:gd name="T20" fmla="*/ 631 w 2523"/>
                  <a:gd name="T21" fmla="*/ 1104 h 4099"/>
                  <a:gd name="T22" fmla="*/ 1262 w 2523"/>
                  <a:gd name="T23" fmla="*/ 473 h 4099"/>
                  <a:gd name="T24" fmla="*/ 1262 w 2523"/>
                  <a:gd name="T25" fmla="*/ 1104 h 4099"/>
                  <a:gd name="T26" fmla="*/ 1893 w 2523"/>
                  <a:gd name="T27" fmla="*/ 473 h 4099"/>
                  <a:gd name="T28" fmla="*/ 1893 w 2523"/>
                  <a:gd name="T29" fmla="*/ 1104 h 4099"/>
                  <a:gd name="T30" fmla="*/ 631 w 2523"/>
                  <a:gd name="T31" fmla="*/ 1419 h 4099"/>
                  <a:gd name="T32" fmla="*/ 631 w 2523"/>
                  <a:gd name="T33" fmla="*/ 2050 h 4099"/>
                  <a:gd name="T34" fmla="*/ 1262 w 2523"/>
                  <a:gd name="T35" fmla="*/ 1419 h 4099"/>
                  <a:gd name="T36" fmla="*/ 1262 w 2523"/>
                  <a:gd name="T37" fmla="*/ 2050 h 4099"/>
                  <a:gd name="T38" fmla="*/ 1893 w 2523"/>
                  <a:gd name="T39" fmla="*/ 1419 h 4099"/>
                  <a:gd name="T40" fmla="*/ 1893 w 2523"/>
                  <a:gd name="T41" fmla="*/ 2050 h 40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23" h="4099">
                    <a:moveTo>
                      <a:pt x="0" y="0"/>
                    </a:moveTo>
                    <a:lnTo>
                      <a:pt x="2523" y="0"/>
                    </a:lnTo>
                    <a:lnTo>
                      <a:pt x="2523" y="4099"/>
                    </a:lnTo>
                    <a:lnTo>
                      <a:pt x="1578" y="4099"/>
                    </a:lnTo>
                    <a:lnTo>
                      <a:pt x="1578" y="2838"/>
                    </a:lnTo>
                    <a:lnTo>
                      <a:pt x="947" y="2838"/>
                    </a:lnTo>
                    <a:lnTo>
                      <a:pt x="947" y="4099"/>
                    </a:lnTo>
                    <a:lnTo>
                      <a:pt x="0" y="4099"/>
                    </a:lnTo>
                    <a:lnTo>
                      <a:pt x="0" y="0"/>
                    </a:lnTo>
                    <a:moveTo>
                      <a:pt x="631" y="473"/>
                    </a:moveTo>
                    <a:lnTo>
                      <a:pt x="631" y="1104"/>
                    </a:lnTo>
                    <a:moveTo>
                      <a:pt x="1262" y="473"/>
                    </a:moveTo>
                    <a:lnTo>
                      <a:pt x="1262" y="1104"/>
                    </a:lnTo>
                    <a:moveTo>
                      <a:pt x="1893" y="473"/>
                    </a:moveTo>
                    <a:lnTo>
                      <a:pt x="1893" y="1104"/>
                    </a:lnTo>
                    <a:moveTo>
                      <a:pt x="631" y="1419"/>
                    </a:moveTo>
                    <a:lnTo>
                      <a:pt x="631" y="2050"/>
                    </a:lnTo>
                    <a:moveTo>
                      <a:pt x="1262" y="1419"/>
                    </a:moveTo>
                    <a:lnTo>
                      <a:pt x="1262" y="2050"/>
                    </a:lnTo>
                    <a:moveTo>
                      <a:pt x="1893" y="1419"/>
                    </a:moveTo>
                    <a:lnTo>
                      <a:pt x="1893" y="2050"/>
                    </a:lnTo>
                  </a:path>
                </a:pathLst>
              </a:custGeom>
              <a:solidFill>
                <a:schemeClr val="bg2"/>
              </a:solidFill>
              <a:ln w="15875" cap="sq">
                <a:solidFill>
                  <a:schemeClr val="tx1"/>
                </a:solidFill>
                <a:prstDash val="solid"/>
                <a:miter lim="800000"/>
                <a:headEnd/>
                <a:tailEnd/>
              </a:ln>
              <a:effectLst>
                <a:outerShdw blurRad="88900" dist="38100" dir="2700000" algn="tl" rotWithShape="0">
                  <a:prstClr val="black">
                    <a:alpha val="30000"/>
                  </a:prstClr>
                </a:outerShdw>
              </a:effec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pic>
          <p:nvPicPr>
            <p:cNvPr id="24" name="Picture 23">
              <a:extLst>
                <a:ext uri="{FF2B5EF4-FFF2-40B4-BE49-F238E27FC236}">
                  <a16:creationId xmlns:a16="http://schemas.microsoft.com/office/drawing/2014/main" id="{13D607FE-750C-4906-BE93-98819861DA2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87970" y="2801674"/>
              <a:ext cx="391427" cy="366188"/>
            </a:xfrm>
            <a:prstGeom prst="rect">
              <a:avLst/>
            </a:prstGeom>
          </p:spPr>
        </p:pic>
        <p:sp>
          <p:nvSpPr>
            <p:cNvPr id="25" name="Rectangle 24">
              <a:extLst>
                <a:ext uri="{FF2B5EF4-FFF2-40B4-BE49-F238E27FC236}">
                  <a16:creationId xmlns:a16="http://schemas.microsoft.com/office/drawing/2014/main" id="{FF258DFD-CCDB-429B-B53A-0BC9935D2A64}"/>
                </a:ext>
              </a:extLst>
            </p:cNvPr>
            <p:cNvSpPr/>
            <p:nvPr/>
          </p:nvSpPr>
          <p:spPr>
            <a:xfrm>
              <a:off x="6532857" y="1426214"/>
              <a:ext cx="1258684" cy="413153"/>
            </a:xfrm>
            <a:prstGeom prst="rect">
              <a:avLst/>
            </a:prstGeom>
          </p:spPr>
          <p:txBody>
            <a:bodyPr wrap="none">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Segoe UI Semibold" panose="020B0702040204020203" pitchFamily="34" charset="0"/>
                </a:rPr>
                <a:t>Corp HQ</a:t>
              </a:r>
            </a:p>
          </p:txBody>
        </p:sp>
        <p:pic>
          <p:nvPicPr>
            <p:cNvPr id="26" name="Picture 25">
              <a:extLst>
                <a:ext uri="{FF2B5EF4-FFF2-40B4-BE49-F238E27FC236}">
                  <a16:creationId xmlns:a16="http://schemas.microsoft.com/office/drawing/2014/main" id="{496719DC-A8C2-406B-90E7-DE960DCC1ED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96680" y="1873170"/>
              <a:ext cx="391427" cy="366188"/>
            </a:xfrm>
            <a:prstGeom prst="rect">
              <a:avLst/>
            </a:prstGeom>
          </p:spPr>
        </p:pic>
        <p:pic>
          <p:nvPicPr>
            <p:cNvPr id="27" name="Picture 2">
              <a:extLst>
                <a:ext uri="{FF2B5EF4-FFF2-40B4-BE49-F238E27FC236}">
                  <a16:creationId xmlns:a16="http://schemas.microsoft.com/office/drawing/2014/main" id="{4FE69E63-31EF-4A30-9424-A3FAE0B236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5584331" y="3511365"/>
              <a:ext cx="278261" cy="312334"/>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3">
              <a:extLst>
                <a:ext uri="{FF2B5EF4-FFF2-40B4-BE49-F238E27FC236}">
                  <a16:creationId xmlns:a16="http://schemas.microsoft.com/office/drawing/2014/main" id="{A744B114-638C-4EF0-AE5A-DC595E7238F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5520115" y="3991590"/>
              <a:ext cx="374799" cy="374800"/>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4">
              <a:extLst>
                <a:ext uri="{FF2B5EF4-FFF2-40B4-BE49-F238E27FC236}">
                  <a16:creationId xmlns:a16="http://schemas.microsoft.com/office/drawing/2014/main" id="{895CDEEB-ABE6-43A6-B154-4AE8DD16582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flipH="1">
              <a:off x="5955072" y="3515660"/>
              <a:ext cx="312333" cy="312334"/>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5">
              <a:extLst>
                <a:ext uri="{FF2B5EF4-FFF2-40B4-BE49-F238E27FC236}">
                  <a16:creationId xmlns:a16="http://schemas.microsoft.com/office/drawing/2014/main" id="{A988FF1B-C0AD-47A6-9D90-CB99DB61CDF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flipH="1">
              <a:off x="5996672" y="4025662"/>
              <a:ext cx="306654" cy="306655"/>
            </a:xfrm>
            <a:prstGeom prst="rect">
              <a:avLst/>
            </a:prstGeom>
            <a:noFill/>
            <a:extLst>
              <a:ext uri="{909E8E84-426E-40DD-AFC4-6F175D3DCCD1}">
                <a14:hiddenFill xmlns:a14="http://schemas.microsoft.com/office/drawing/2010/main">
                  <a:solidFill>
                    <a:srgbClr val="FFFFFF"/>
                  </a:solidFill>
                </a14:hiddenFill>
              </a:ext>
            </a:extLst>
          </p:spPr>
        </p:pic>
        <p:cxnSp>
          <p:nvCxnSpPr>
            <p:cNvPr id="31" name="Connector: Elbow 30">
              <a:extLst>
                <a:ext uri="{FF2B5EF4-FFF2-40B4-BE49-F238E27FC236}">
                  <a16:creationId xmlns:a16="http://schemas.microsoft.com/office/drawing/2014/main" id="{C3BE8A0B-3EBC-47DB-8C2D-B75FA36A87ED}"/>
                </a:ext>
              </a:extLst>
            </p:cNvPr>
            <p:cNvCxnSpPr>
              <a:cxnSpLocks/>
            </p:cNvCxnSpPr>
            <p:nvPr/>
          </p:nvCxnSpPr>
          <p:spPr>
            <a:xfrm flipV="1">
              <a:off x="6350848" y="3894132"/>
              <a:ext cx="1874057" cy="2287"/>
            </a:xfrm>
            <a:prstGeom prst="bentConnector3">
              <a:avLst>
                <a:gd name="adj1" fmla="val 50000"/>
              </a:avLst>
            </a:prstGeom>
            <a:ln w="19050">
              <a:solidFill>
                <a:schemeClr val="accent3"/>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BCEEDB7D-3413-46D5-8751-633EA386150E}"/>
                </a:ext>
              </a:extLst>
            </p:cNvPr>
            <p:cNvSpPr txBox="1"/>
            <p:nvPr/>
          </p:nvSpPr>
          <p:spPr>
            <a:xfrm>
              <a:off x="6110256" y="3608667"/>
              <a:ext cx="1823895" cy="684538"/>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Segoe UI Semibold" panose="020B0702040204020203" pitchFamily="34" charset="0"/>
                </a:rPr>
                <a:t>User VPN</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Segoe UI Semibold" panose="020B0702040204020203" pitchFamily="34" charset="0"/>
                </a:rPr>
                <a:t> (Point-to-site)</a:t>
              </a:r>
            </a:p>
          </p:txBody>
        </p:sp>
        <p:sp>
          <p:nvSpPr>
            <p:cNvPr id="33" name="Rectangle 32">
              <a:extLst>
                <a:ext uri="{FF2B5EF4-FFF2-40B4-BE49-F238E27FC236}">
                  <a16:creationId xmlns:a16="http://schemas.microsoft.com/office/drawing/2014/main" id="{E98EF2EB-3300-4657-BC3B-551C87E0588B}"/>
                </a:ext>
              </a:extLst>
            </p:cNvPr>
            <p:cNvSpPr/>
            <p:nvPr/>
          </p:nvSpPr>
          <p:spPr>
            <a:xfrm>
              <a:off x="5993662" y="3215760"/>
              <a:ext cx="300588" cy="405053"/>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 </a:t>
              </a:r>
              <a:endParaRPr kumimoji="0" lang="en-US" sz="1400" b="0" i="0" u="none" strike="noStrike" kern="1200" cap="none" spc="0" normalizeH="0" baseline="0" noProof="0">
                <a:ln>
                  <a:noFill/>
                </a:ln>
                <a:solidFill>
                  <a:srgbClr val="1A1A1A"/>
                </a:solidFill>
                <a:effectLst/>
                <a:uLnTx/>
                <a:uFillTx/>
                <a:latin typeface="Segoe UI"/>
                <a:ea typeface="+mn-ea"/>
                <a:cs typeface="+mn-cs"/>
              </a:endParaRPr>
            </a:p>
          </p:txBody>
        </p:sp>
        <p:pic>
          <p:nvPicPr>
            <p:cNvPr id="34" name="Graphic 33">
              <a:extLst>
                <a:ext uri="{FF2B5EF4-FFF2-40B4-BE49-F238E27FC236}">
                  <a16:creationId xmlns:a16="http://schemas.microsoft.com/office/drawing/2014/main" id="{3C64C4DF-C86C-41D3-873D-7628EB433EA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600951" y="3580084"/>
              <a:ext cx="512908" cy="512908"/>
            </a:xfrm>
            <a:prstGeom prst="rect">
              <a:avLst/>
            </a:prstGeom>
          </p:spPr>
        </p:pic>
        <p:pic>
          <p:nvPicPr>
            <p:cNvPr id="35" name="Graphic 34">
              <a:extLst>
                <a:ext uri="{FF2B5EF4-FFF2-40B4-BE49-F238E27FC236}">
                  <a16:creationId xmlns:a16="http://schemas.microsoft.com/office/drawing/2014/main" id="{4DED4F1F-B50C-4C33-A27F-F99A1C6D810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535652" y="2765418"/>
              <a:ext cx="512908" cy="512908"/>
            </a:xfrm>
            <a:prstGeom prst="rect">
              <a:avLst/>
            </a:prstGeom>
          </p:spPr>
        </p:pic>
        <p:pic>
          <p:nvPicPr>
            <p:cNvPr id="36" name="Graphic 35">
              <a:extLst>
                <a:ext uri="{FF2B5EF4-FFF2-40B4-BE49-F238E27FC236}">
                  <a16:creationId xmlns:a16="http://schemas.microsoft.com/office/drawing/2014/main" id="{7E4EBC30-4811-4413-ACC7-1DDC1AD6648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377467" y="3571831"/>
              <a:ext cx="512908" cy="512908"/>
            </a:xfrm>
            <a:prstGeom prst="rect">
              <a:avLst/>
            </a:prstGeom>
          </p:spPr>
        </p:pic>
        <p:cxnSp>
          <p:nvCxnSpPr>
            <p:cNvPr id="37" name="Straight Arrow Connector 36">
              <a:extLst>
                <a:ext uri="{FF2B5EF4-FFF2-40B4-BE49-F238E27FC236}">
                  <a16:creationId xmlns:a16="http://schemas.microsoft.com/office/drawing/2014/main" id="{DF1757DE-0779-4EF1-9174-614D67E2D2AE}"/>
                </a:ext>
              </a:extLst>
            </p:cNvPr>
            <p:cNvCxnSpPr>
              <a:cxnSpLocks/>
            </p:cNvCxnSpPr>
            <p:nvPr/>
          </p:nvCxnSpPr>
          <p:spPr>
            <a:xfrm flipH="1">
              <a:off x="9023939" y="3196823"/>
              <a:ext cx="592696" cy="428779"/>
            </a:xfrm>
            <a:prstGeom prst="straightConnector1">
              <a:avLst/>
            </a:prstGeom>
            <a:ln w="28575">
              <a:solidFill>
                <a:schemeClr val="accent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D041C548-9F67-479E-B01A-389ED9555CEB}"/>
                </a:ext>
              </a:extLst>
            </p:cNvPr>
            <p:cNvCxnSpPr>
              <a:cxnSpLocks/>
              <a:stCxn id="36" idx="1"/>
            </p:cNvCxnSpPr>
            <p:nvPr/>
          </p:nvCxnSpPr>
          <p:spPr>
            <a:xfrm flipH="1">
              <a:off x="9160643" y="3828285"/>
              <a:ext cx="1216824" cy="21398"/>
            </a:xfrm>
            <a:prstGeom prst="straightConnector1">
              <a:avLst/>
            </a:prstGeom>
            <a:ln w="28575">
              <a:solidFill>
                <a:schemeClr val="accent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0449369F-A5B6-4C25-827F-39D889331122}"/>
                </a:ext>
              </a:extLst>
            </p:cNvPr>
            <p:cNvCxnSpPr>
              <a:cxnSpLocks/>
            </p:cNvCxnSpPr>
            <p:nvPr/>
          </p:nvCxnSpPr>
          <p:spPr>
            <a:xfrm flipH="1" flipV="1">
              <a:off x="9932592" y="3191422"/>
              <a:ext cx="531473" cy="472720"/>
            </a:xfrm>
            <a:prstGeom prst="straightConnector1">
              <a:avLst/>
            </a:prstGeom>
            <a:ln w="28575">
              <a:solidFill>
                <a:schemeClr val="accent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40" name="Group 39">
              <a:extLst>
                <a:ext uri="{FF2B5EF4-FFF2-40B4-BE49-F238E27FC236}">
                  <a16:creationId xmlns:a16="http://schemas.microsoft.com/office/drawing/2014/main" id="{B35A3278-299E-46CF-8367-4C64F91D7E9E}"/>
                </a:ext>
              </a:extLst>
            </p:cNvPr>
            <p:cNvGrpSpPr/>
            <p:nvPr/>
          </p:nvGrpSpPr>
          <p:grpSpPr>
            <a:xfrm>
              <a:off x="6695759" y="281189"/>
              <a:ext cx="924761" cy="1196423"/>
              <a:chOff x="187502" y="4146675"/>
              <a:chExt cx="703808" cy="1663575"/>
            </a:xfrm>
          </p:grpSpPr>
          <p:sp>
            <p:nvSpPr>
              <p:cNvPr id="64" name="Freeform 116">
                <a:extLst>
                  <a:ext uri="{FF2B5EF4-FFF2-40B4-BE49-F238E27FC236}">
                    <a16:creationId xmlns:a16="http://schemas.microsoft.com/office/drawing/2014/main" id="{B54E9125-FCF5-4BAE-B6CB-455822C9A2AF}"/>
                  </a:ext>
                </a:extLst>
              </p:cNvPr>
              <p:cNvSpPr>
                <a:spLocks/>
              </p:cNvSpPr>
              <p:nvPr/>
            </p:nvSpPr>
            <p:spPr bwMode="auto">
              <a:xfrm>
                <a:off x="201370" y="4146675"/>
                <a:ext cx="676072" cy="1663575"/>
              </a:xfrm>
              <a:custGeom>
                <a:avLst/>
                <a:gdLst>
                  <a:gd name="T0" fmla="*/ 226 w 244"/>
                  <a:gd name="T1" fmla="*/ 52 h 600"/>
                  <a:gd name="T2" fmla="*/ 129 w 244"/>
                  <a:gd name="T3" fmla="*/ 4 h 600"/>
                  <a:gd name="T4" fmla="*/ 106 w 244"/>
                  <a:gd name="T5" fmla="*/ 4 h 600"/>
                  <a:gd name="T6" fmla="*/ 17 w 244"/>
                  <a:gd name="T7" fmla="*/ 51 h 600"/>
                  <a:gd name="T8" fmla="*/ 0 w 244"/>
                  <a:gd name="T9" fmla="*/ 80 h 600"/>
                  <a:gd name="T10" fmla="*/ 0 w 244"/>
                  <a:gd name="T11" fmla="*/ 600 h 600"/>
                  <a:gd name="T12" fmla="*/ 244 w 244"/>
                  <a:gd name="T13" fmla="*/ 600 h 600"/>
                  <a:gd name="T14" fmla="*/ 244 w 244"/>
                  <a:gd name="T15" fmla="*/ 81 h 600"/>
                  <a:gd name="T16" fmla="*/ 226 w 244"/>
                  <a:gd name="T17" fmla="*/ 52 h 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4" h="600">
                    <a:moveTo>
                      <a:pt x="226" y="52"/>
                    </a:moveTo>
                    <a:cubicBezTo>
                      <a:pt x="129" y="4"/>
                      <a:pt x="129" y="4"/>
                      <a:pt x="129" y="4"/>
                    </a:cubicBezTo>
                    <a:cubicBezTo>
                      <a:pt x="121" y="0"/>
                      <a:pt x="113" y="0"/>
                      <a:pt x="106" y="4"/>
                    </a:cubicBezTo>
                    <a:cubicBezTo>
                      <a:pt x="17" y="51"/>
                      <a:pt x="17" y="51"/>
                      <a:pt x="17" y="51"/>
                    </a:cubicBezTo>
                    <a:cubicBezTo>
                      <a:pt x="7" y="57"/>
                      <a:pt x="0" y="68"/>
                      <a:pt x="0" y="80"/>
                    </a:cubicBezTo>
                    <a:cubicBezTo>
                      <a:pt x="0" y="600"/>
                      <a:pt x="0" y="600"/>
                      <a:pt x="0" y="600"/>
                    </a:cubicBezTo>
                    <a:cubicBezTo>
                      <a:pt x="244" y="600"/>
                      <a:pt x="244" y="600"/>
                      <a:pt x="244" y="600"/>
                    </a:cubicBezTo>
                    <a:cubicBezTo>
                      <a:pt x="244" y="81"/>
                      <a:pt x="244" y="81"/>
                      <a:pt x="244" y="81"/>
                    </a:cubicBezTo>
                    <a:cubicBezTo>
                      <a:pt x="244" y="69"/>
                      <a:pt x="237" y="57"/>
                      <a:pt x="226" y="52"/>
                    </a:cubicBezTo>
                  </a:path>
                </a:pathLst>
              </a:custGeom>
              <a:solidFill>
                <a:schemeClr val="bg1">
                  <a:lumMod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65" name="Freeform 118">
                <a:extLst>
                  <a:ext uri="{FF2B5EF4-FFF2-40B4-BE49-F238E27FC236}">
                    <a16:creationId xmlns:a16="http://schemas.microsoft.com/office/drawing/2014/main" id="{087B02C1-2DB4-4637-B85B-A8BCDAC4F3A7}"/>
                  </a:ext>
                </a:extLst>
              </p:cNvPr>
              <p:cNvSpPr>
                <a:spLocks noEditPoints="1"/>
              </p:cNvSpPr>
              <p:nvPr/>
            </p:nvSpPr>
            <p:spPr bwMode="auto">
              <a:xfrm>
                <a:off x="523111" y="4149449"/>
                <a:ext cx="354331" cy="1659735"/>
              </a:xfrm>
              <a:custGeom>
                <a:avLst/>
                <a:gdLst>
                  <a:gd name="T0" fmla="*/ 36 w 128"/>
                  <a:gd name="T1" fmla="*/ 513 h 599"/>
                  <a:gd name="T2" fmla="*/ 12 w 128"/>
                  <a:gd name="T3" fmla="*/ 484 h 599"/>
                  <a:gd name="T4" fmla="*/ 74 w 128"/>
                  <a:gd name="T5" fmla="*/ 484 h 599"/>
                  <a:gd name="T6" fmla="*/ 50 w 128"/>
                  <a:gd name="T7" fmla="*/ 516 h 599"/>
                  <a:gd name="T8" fmla="*/ 111 w 128"/>
                  <a:gd name="T9" fmla="*/ 484 h 599"/>
                  <a:gd name="T10" fmla="*/ 111 w 128"/>
                  <a:gd name="T11" fmla="*/ 516 h 599"/>
                  <a:gd name="T12" fmla="*/ 111 w 128"/>
                  <a:gd name="T13" fmla="*/ 484 h 599"/>
                  <a:gd name="T14" fmla="*/ 36 w 128"/>
                  <a:gd name="T15" fmla="*/ 465 h 599"/>
                  <a:gd name="T16" fmla="*/ 12 w 128"/>
                  <a:gd name="T17" fmla="*/ 436 h 599"/>
                  <a:gd name="T18" fmla="*/ 74 w 128"/>
                  <a:gd name="T19" fmla="*/ 436 h 599"/>
                  <a:gd name="T20" fmla="*/ 50 w 128"/>
                  <a:gd name="T21" fmla="*/ 468 h 599"/>
                  <a:gd name="T22" fmla="*/ 111 w 128"/>
                  <a:gd name="T23" fmla="*/ 436 h 599"/>
                  <a:gd name="T24" fmla="*/ 111 w 128"/>
                  <a:gd name="T25" fmla="*/ 468 h 599"/>
                  <a:gd name="T26" fmla="*/ 111 w 128"/>
                  <a:gd name="T27" fmla="*/ 436 h 599"/>
                  <a:gd name="T28" fmla="*/ 36 w 128"/>
                  <a:gd name="T29" fmla="*/ 417 h 599"/>
                  <a:gd name="T30" fmla="*/ 12 w 128"/>
                  <a:gd name="T31" fmla="*/ 388 h 599"/>
                  <a:gd name="T32" fmla="*/ 74 w 128"/>
                  <a:gd name="T33" fmla="*/ 388 h 599"/>
                  <a:gd name="T34" fmla="*/ 50 w 128"/>
                  <a:gd name="T35" fmla="*/ 420 h 599"/>
                  <a:gd name="T36" fmla="*/ 111 w 128"/>
                  <a:gd name="T37" fmla="*/ 388 h 599"/>
                  <a:gd name="T38" fmla="*/ 111 w 128"/>
                  <a:gd name="T39" fmla="*/ 420 h 599"/>
                  <a:gd name="T40" fmla="*/ 111 w 128"/>
                  <a:gd name="T41" fmla="*/ 388 h 599"/>
                  <a:gd name="T42" fmla="*/ 36 w 128"/>
                  <a:gd name="T43" fmla="*/ 368 h 599"/>
                  <a:gd name="T44" fmla="*/ 12 w 128"/>
                  <a:gd name="T45" fmla="*/ 340 h 599"/>
                  <a:gd name="T46" fmla="*/ 74 w 128"/>
                  <a:gd name="T47" fmla="*/ 340 h 599"/>
                  <a:gd name="T48" fmla="*/ 50 w 128"/>
                  <a:gd name="T49" fmla="*/ 372 h 599"/>
                  <a:gd name="T50" fmla="*/ 111 w 128"/>
                  <a:gd name="T51" fmla="*/ 340 h 599"/>
                  <a:gd name="T52" fmla="*/ 111 w 128"/>
                  <a:gd name="T53" fmla="*/ 372 h 599"/>
                  <a:gd name="T54" fmla="*/ 111 w 128"/>
                  <a:gd name="T55" fmla="*/ 340 h 599"/>
                  <a:gd name="T56" fmla="*/ 36 w 128"/>
                  <a:gd name="T57" fmla="*/ 320 h 599"/>
                  <a:gd name="T58" fmla="*/ 12 w 128"/>
                  <a:gd name="T59" fmla="*/ 291 h 599"/>
                  <a:gd name="T60" fmla="*/ 74 w 128"/>
                  <a:gd name="T61" fmla="*/ 291 h 599"/>
                  <a:gd name="T62" fmla="*/ 50 w 128"/>
                  <a:gd name="T63" fmla="*/ 323 h 599"/>
                  <a:gd name="T64" fmla="*/ 111 w 128"/>
                  <a:gd name="T65" fmla="*/ 291 h 599"/>
                  <a:gd name="T66" fmla="*/ 111 w 128"/>
                  <a:gd name="T67" fmla="*/ 323 h 599"/>
                  <a:gd name="T68" fmla="*/ 111 w 128"/>
                  <a:gd name="T69" fmla="*/ 291 h 599"/>
                  <a:gd name="T70" fmla="*/ 36 w 128"/>
                  <a:gd name="T71" fmla="*/ 272 h 599"/>
                  <a:gd name="T72" fmla="*/ 12 w 128"/>
                  <a:gd name="T73" fmla="*/ 243 h 599"/>
                  <a:gd name="T74" fmla="*/ 74 w 128"/>
                  <a:gd name="T75" fmla="*/ 243 h 599"/>
                  <a:gd name="T76" fmla="*/ 50 w 128"/>
                  <a:gd name="T77" fmla="*/ 275 h 599"/>
                  <a:gd name="T78" fmla="*/ 111 w 128"/>
                  <a:gd name="T79" fmla="*/ 243 h 599"/>
                  <a:gd name="T80" fmla="*/ 111 w 128"/>
                  <a:gd name="T81" fmla="*/ 275 h 599"/>
                  <a:gd name="T82" fmla="*/ 111 w 128"/>
                  <a:gd name="T83" fmla="*/ 243 h 599"/>
                  <a:gd name="T84" fmla="*/ 36 w 128"/>
                  <a:gd name="T85" fmla="*/ 224 h 599"/>
                  <a:gd name="T86" fmla="*/ 12 w 128"/>
                  <a:gd name="T87" fmla="*/ 195 h 599"/>
                  <a:gd name="T88" fmla="*/ 74 w 128"/>
                  <a:gd name="T89" fmla="*/ 195 h 599"/>
                  <a:gd name="T90" fmla="*/ 50 w 128"/>
                  <a:gd name="T91" fmla="*/ 227 h 599"/>
                  <a:gd name="T92" fmla="*/ 111 w 128"/>
                  <a:gd name="T93" fmla="*/ 195 h 599"/>
                  <a:gd name="T94" fmla="*/ 111 w 128"/>
                  <a:gd name="T95" fmla="*/ 227 h 599"/>
                  <a:gd name="T96" fmla="*/ 111 w 128"/>
                  <a:gd name="T97" fmla="*/ 195 h 599"/>
                  <a:gd name="T98" fmla="*/ 36 w 128"/>
                  <a:gd name="T99" fmla="*/ 177 h 599"/>
                  <a:gd name="T100" fmla="*/ 12 w 128"/>
                  <a:gd name="T101" fmla="*/ 148 h 599"/>
                  <a:gd name="T102" fmla="*/ 74 w 128"/>
                  <a:gd name="T103" fmla="*/ 148 h 599"/>
                  <a:gd name="T104" fmla="*/ 50 w 128"/>
                  <a:gd name="T105" fmla="*/ 180 h 599"/>
                  <a:gd name="T106" fmla="*/ 111 w 128"/>
                  <a:gd name="T107" fmla="*/ 148 h 599"/>
                  <a:gd name="T108" fmla="*/ 111 w 128"/>
                  <a:gd name="T109" fmla="*/ 180 h 599"/>
                  <a:gd name="T110" fmla="*/ 111 w 128"/>
                  <a:gd name="T111" fmla="*/ 148 h 599"/>
                  <a:gd name="T112" fmla="*/ 0 w 128"/>
                  <a:gd name="T113" fmla="*/ 599 h 599"/>
                  <a:gd name="T114" fmla="*/ 110 w 128"/>
                  <a:gd name="T115" fmla="*/ 51 h 599"/>
                  <a:gd name="T116" fmla="*/ 2 w 128"/>
                  <a:gd name="T117" fmla="*/ 0 h 5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28" h="599">
                    <a:moveTo>
                      <a:pt x="36" y="484"/>
                    </a:moveTo>
                    <a:cubicBezTo>
                      <a:pt x="36" y="484"/>
                      <a:pt x="36" y="484"/>
                      <a:pt x="36" y="484"/>
                    </a:cubicBezTo>
                    <a:cubicBezTo>
                      <a:pt x="36" y="513"/>
                      <a:pt x="36" y="513"/>
                      <a:pt x="36" y="513"/>
                    </a:cubicBezTo>
                    <a:cubicBezTo>
                      <a:pt x="36" y="516"/>
                      <a:pt x="36" y="516"/>
                      <a:pt x="36" y="516"/>
                    </a:cubicBezTo>
                    <a:cubicBezTo>
                      <a:pt x="12" y="516"/>
                      <a:pt x="12" y="516"/>
                      <a:pt x="12" y="516"/>
                    </a:cubicBezTo>
                    <a:cubicBezTo>
                      <a:pt x="12" y="484"/>
                      <a:pt x="12" y="484"/>
                      <a:pt x="12" y="484"/>
                    </a:cubicBezTo>
                    <a:cubicBezTo>
                      <a:pt x="36" y="484"/>
                      <a:pt x="36" y="484"/>
                      <a:pt x="36" y="484"/>
                    </a:cubicBezTo>
                    <a:moveTo>
                      <a:pt x="74" y="484"/>
                    </a:moveTo>
                    <a:cubicBezTo>
                      <a:pt x="74" y="484"/>
                      <a:pt x="74" y="484"/>
                      <a:pt x="74" y="484"/>
                    </a:cubicBezTo>
                    <a:cubicBezTo>
                      <a:pt x="74" y="513"/>
                      <a:pt x="74" y="513"/>
                      <a:pt x="74" y="513"/>
                    </a:cubicBezTo>
                    <a:cubicBezTo>
                      <a:pt x="74" y="516"/>
                      <a:pt x="74" y="516"/>
                      <a:pt x="74" y="516"/>
                    </a:cubicBezTo>
                    <a:cubicBezTo>
                      <a:pt x="50" y="516"/>
                      <a:pt x="50" y="516"/>
                      <a:pt x="50" y="516"/>
                    </a:cubicBezTo>
                    <a:cubicBezTo>
                      <a:pt x="50" y="484"/>
                      <a:pt x="50" y="484"/>
                      <a:pt x="50" y="484"/>
                    </a:cubicBezTo>
                    <a:cubicBezTo>
                      <a:pt x="74" y="484"/>
                      <a:pt x="74" y="484"/>
                      <a:pt x="74" y="484"/>
                    </a:cubicBezTo>
                    <a:moveTo>
                      <a:pt x="111" y="484"/>
                    </a:moveTo>
                    <a:cubicBezTo>
                      <a:pt x="111" y="484"/>
                      <a:pt x="111" y="484"/>
                      <a:pt x="111" y="484"/>
                    </a:cubicBezTo>
                    <a:cubicBezTo>
                      <a:pt x="111" y="513"/>
                      <a:pt x="111" y="513"/>
                      <a:pt x="111" y="513"/>
                    </a:cubicBezTo>
                    <a:cubicBezTo>
                      <a:pt x="111" y="516"/>
                      <a:pt x="111" y="516"/>
                      <a:pt x="111" y="516"/>
                    </a:cubicBezTo>
                    <a:cubicBezTo>
                      <a:pt x="87" y="516"/>
                      <a:pt x="87" y="516"/>
                      <a:pt x="87" y="516"/>
                    </a:cubicBezTo>
                    <a:cubicBezTo>
                      <a:pt x="87" y="484"/>
                      <a:pt x="87" y="484"/>
                      <a:pt x="87" y="484"/>
                    </a:cubicBezTo>
                    <a:cubicBezTo>
                      <a:pt x="111" y="484"/>
                      <a:pt x="111" y="484"/>
                      <a:pt x="111" y="484"/>
                    </a:cubicBezTo>
                    <a:moveTo>
                      <a:pt x="36" y="436"/>
                    </a:moveTo>
                    <a:cubicBezTo>
                      <a:pt x="36" y="436"/>
                      <a:pt x="36" y="436"/>
                      <a:pt x="36" y="436"/>
                    </a:cubicBezTo>
                    <a:cubicBezTo>
                      <a:pt x="36" y="465"/>
                      <a:pt x="36" y="465"/>
                      <a:pt x="36" y="465"/>
                    </a:cubicBezTo>
                    <a:cubicBezTo>
                      <a:pt x="36" y="468"/>
                      <a:pt x="36" y="468"/>
                      <a:pt x="36" y="468"/>
                    </a:cubicBezTo>
                    <a:cubicBezTo>
                      <a:pt x="12" y="468"/>
                      <a:pt x="12" y="468"/>
                      <a:pt x="12" y="468"/>
                    </a:cubicBezTo>
                    <a:cubicBezTo>
                      <a:pt x="12" y="436"/>
                      <a:pt x="12" y="436"/>
                      <a:pt x="12" y="436"/>
                    </a:cubicBezTo>
                    <a:cubicBezTo>
                      <a:pt x="36" y="436"/>
                      <a:pt x="36" y="436"/>
                      <a:pt x="36" y="436"/>
                    </a:cubicBezTo>
                    <a:moveTo>
                      <a:pt x="74" y="436"/>
                    </a:moveTo>
                    <a:cubicBezTo>
                      <a:pt x="74" y="436"/>
                      <a:pt x="74" y="436"/>
                      <a:pt x="74" y="436"/>
                    </a:cubicBezTo>
                    <a:cubicBezTo>
                      <a:pt x="74" y="465"/>
                      <a:pt x="74" y="465"/>
                      <a:pt x="74" y="465"/>
                    </a:cubicBezTo>
                    <a:cubicBezTo>
                      <a:pt x="74" y="468"/>
                      <a:pt x="74" y="468"/>
                      <a:pt x="74" y="468"/>
                    </a:cubicBezTo>
                    <a:cubicBezTo>
                      <a:pt x="50" y="468"/>
                      <a:pt x="50" y="468"/>
                      <a:pt x="50" y="468"/>
                    </a:cubicBezTo>
                    <a:cubicBezTo>
                      <a:pt x="50" y="436"/>
                      <a:pt x="50" y="436"/>
                      <a:pt x="50" y="436"/>
                    </a:cubicBezTo>
                    <a:cubicBezTo>
                      <a:pt x="74" y="436"/>
                      <a:pt x="74" y="436"/>
                      <a:pt x="74" y="436"/>
                    </a:cubicBezTo>
                    <a:moveTo>
                      <a:pt x="111" y="436"/>
                    </a:moveTo>
                    <a:cubicBezTo>
                      <a:pt x="111" y="436"/>
                      <a:pt x="111" y="436"/>
                      <a:pt x="111" y="436"/>
                    </a:cubicBezTo>
                    <a:cubicBezTo>
                      <a:pt x="111" y="465"/>
                      <a:pt x="111" y="465"/>
                      <a:pt x="111" y="465"/>
                    </a:cubicBezTo>
                    <a:cubicBezTo>
                      <a:pt x="111" y="468"/>
                      <a:pt x="111" y="468"/>
                      <a:pt x="111" y="468"/>
                    </a:cubicBezTo>
                    <a:cubicBezTo>
                      <a:pt x="87" y="468"/>
                      <a:pt x="87" y="468"/>
                      <a:pt x="87" y="468"/>
                    </a:cubicBezTo>
                    <a:cubicBezTo>
                      <a:pt x="87" y="436"/>
                      <a:pt x="87" y="436"/>
                      <a:pt x="87" y="436"/>
                    </a:cubicBezTo>
                    <a:cubicBezTo>
                      <a:pt x="111" y="436"/>
                      <a:pt x="111" y="436"/>
                      <a:pt x="111" y="436"/>
                    </a:cubicBezTo>
                    <a:moveTo>
                      <a:pt x="36" y="388"/>
                    </a:moveTo>
                    <a:cubicBezTo>
                      <a:pt x="36" y="388"/>
                      <a:pt x="36" y="388"/>
                      <a:pt x="36" y="388"/>
                    </a:cubicBezTo>
                    <a:cubicBezTo>
                      <a:pt x="36" y="417"/>
                      <a:pt x="36" y="417"/>
                      <a:pt x="36" y="417"/>
                    </a:cubicBezTo>
                    <a:cubicBezTo>
                      <a:pt x="36" y="420"/>
                      <a:pt x="36" y="420"/>
                      <a:pt x="36" y="420"/>
                    </a:cubicBezTo>
                    <a:cubicBezTo>
                      <a:pt x="12" y="420"/>
                      <a:pt x="12" y="420"/>
                      <a:pt x="12" y="420"/>
                    </a:cubicBezTo>
                    <a:cubicBezTo>
                      <a:pt x="12" y="388"/>
                      <a:pt x="12" y="388"/>
                      <a:pt x="12" y="388"/>
                    </a:cubicBezTo>
                    <a:cubicBezTo>
                      <a:pt x="36" y="388"/>
                      <a:pt x="36" y="388"/>
                      <a:pt x="36" y="388"/>
                    </a:cubicBezTo>
                    <a:moveTo>
                      <a:pt x="74" y="388"/>
                    </a:moveTo>
                    <a:cubicBezTo>
                      <a:pt x="74" y="388"/>
                      <a:pt x="74" y="388"/>
                      <a:pt x="74" y="388"/>
                    </a:cubicBezTo>
                    <a:cubicBezTo>
                      <a:pt x="74" y="417"/>
                      <a:pt x="74" y="417"/>
                      <a:pt x="74" y="417"/>
                    </a:cubicBezTo>
                    <a:cubicBezTo>
                      <a:pt x="74" y="420"/>
                      <a:pt x="74" y="420"/>
                      <a:pt x="74" y="420"/>
                    </a:cubicBezTo>
                    <a:cubicBezTo>
                      <a:pt x="50" y="420"/>
                      <a:pt x="50" y="420"/>
                      <a:pt x="50" y="420"/>
                    </a:cubicBezTo>
                    <a:cubicBezTo>
                      <a:pt x="50" y="388"/>
                      <a:pt x="50" y="388"/>
                      <a:pt x="50" y="388"/>
                    </a:cubicBezTo>
                    <a:cubicBezTo>
                      <a:pt x="74" y="388"/>
                      <a:pt x="74" y="388"/>
                      <a:pt x="74" y="388"/>
                    </a:cubicBezTo>
                    <a:moveTo>
                      <a:pt x="111" y="388"/>
                    </a:moveTo>
                    <a:cubicBezTo>
                      <a:pt x="111" y="388"/>
                      <a:pt x="111" y="388"/>
                      <a:pt x="111" y="388"/>
                    </a:cubicBezTo>
                    <a:cubicBezTo>
                      <a:pt x="111" y="417"/>
                      <a:pt x="111" y="417"/>
                      <a:pt x="111" y="417"/>
                    </a:cubicBezTo>
                    <a:cubicBezTo>
                      <a:pt x="111" y="420"/>
                      <a:pt x="111" y="420"/>
                      <a:pt x="111" y="420"/>
                    </a:cubicBezTo>
                    <a:cubicBezTo>
                      <a:pt x="87" y="420"/>
                      <a:pt x="87" y="420"/>
                      <a:pt x="87" y="420"/>
                    </a:cubicBezTo>
                    <a:cubicBezTo>
                      <a:pt x="87" y="388"/>
                      <a:pt x="87" y="388"/>
                      <a:pt x="87" y="388"/>
                    </a:cubicBezTo>
                    <a:cubicBezTo>
                      <a:pt x="111" y="388"/>
                      <a:pt x="111" y="388"/>
                      <a:pt x="111" y="388"/>
                    </a:cubicBezTo>
                    <a:moveTo>
                      <a:pt x="36" y="340"/>
                    </a:moveTo>
                    <a:cubicBezTo>
                      <a:pt x="36" y="340"/>
                      <a:pt x="36" y="340"/>
                      <a:pt x="36" y="340"/>
                    </a:cubicBezTo>
                    <a:cubicBezTo>
                      <a:pt x="36" y="368"/>
                      <a:pt x="36" y="368"/>
                      <a:pt x="36" y="368"/>
                    </a:cubicBezTo>
                    <a:cubicBezTo>
                      <a:pt x="36" y="372"/>
                      <a:pt x="36" y="372"/>
                      <a:pt x="36" y="372"/>
                    </a:cubicBezTo>
                    <a:cubicBezTo>
                      <a:pt x="12" y="372"/>
                      <a:pt x="12" y="372"/>
                      <a:pt x="12" y="372"/>
                    </a:cubicBezTo>
                    <a:cubicBezTo>
                      <a:pt x="12" y="340"/>
                      <a:pt x="12" y="340"/>
                      <a:pt x="12" y="340"/>
                    </a:cubicBezTo>
                    <a:cubicBezTo>
                      <a:pt x="36" y="340"/>
                      <a:pt x="36" y="340"/>
                      <a:pt x="36" y="340"/>
                    </a:cubicBezTo>
                    <a:moveTo>
                      <a:pt x="74" y="340"/>
                    </a:moveTo>
                    <a:cubicBezTo>
                      <a:pt x="74" y="340"/>
                      <a:pt x="74" y="340"/>
                      <a:pt x="74" y="340"/>
                    </a:cubicBezTo>
                    <a:cubicBezTo>
                      <a:pt x="74" y="368"/>
                      <a:pt x="74" y="368"/>
                      <a:pt x="74" y="368"/>
                    </a:cubicBezTo>
                    <a:cubicBezTo>
                      <a:pt x="74" y="372"/>
                      <a:pt x="74" y="372"/>
                      <a:pt x="74" y="372"/>
                    </a:cubicBezTo>
                    <a:cubicBezTo>
                      <a:pt x="50" y="372"/>
                      <a:pt x="50" y="372"/>
                      <a:pt x="50" y="372"/>
                    </a:cubicBezTo>
                    <a:cubicBezTo>
                      <a:pt x="50" y="340"/>
                      <a:pt x="50" y="340"/>
                      <a:pt x="50" y="340"/>
                    </a:cubicBezTo>
                    <a:cubicBezTo>
                      <a:pt x="74" y="340"/>
                      <a:pt x="74" y="340"/>
                      <a:pt x="74" y="340"/>
                    </a:cubicBezTo>
                    <a:moveTo>
                      <a:pt x="111" y="340"/>
                    </a:moveTo>
                    <a:cubicBezTo>
                      <a:pt x="111" y="340"/>
                      <a:pt x="111" y="340"/>
                      <a:pt x="111" y="340"/>
                    </a:cubicBezTo>
                    <a:cubicBezTo>
                      <a:pt x="111" y="368"/>
                      <a:pt x="111" y="368"/>
                      <a:pt x="111" y="368"/>
                    </a:cubicBezTo>
                    <a:cubicBezTo>
                      <a:pt x="111" y="372"/>
                      <a:pt x="111" y="372"/>
                      <a:pt x="111" y="372"/>
                    </a:cubicBezTo>
                    <a:cubicBezTo>
                      <a:pt x="87" y="372"/>
                      <a:pt x="87" y="372"/>
                      <a:pt x="87" y="372"/>
                    </a:cubicBezTo>
                    <a:cubicBezTo>
                      <a:pt x="87" y="340"/>
                      <a:pt x="87" y="340"/>
                      <a:pt x="87" y="340"/>
                    </a:cubicBezTo>
                    <a:cubicBezTo>
                      <a:pt x="111" y="340"/>
                      <a:pt x="111" y="340"/>
                      <a:pt x="111" y="340"/>
                    </a:cubicBezTo>
                    <a:moveTo>
                      <a:pt x="36" y="291"/>
                    </a:moveTo>
                    <a:cubicBezTo>
                      <a:pt x="36" y="291"/>
                      <a:pt x="36" y="291"/>
                      <a:pt x="36" y="291"/>
                    </a:cubicBezTo>
                    <a:cubicBezTo>
                      <a:pt x="36" y="320"/>
                      <a:pt x="36" y="320"/>
                      <a:pt x="36" y="320"/>
                    </a:cubicBezTo>
                    <a:cubicBezTo>
                      <a:pt x="36" y="323"/>
                      <a:pt x="36" y="323"/>
                      <a:pt x="36" y="323"/>
                    </a:cubicBezTo>
                    <a:cubicBezTo>
                      <a:pt x="12" y="323"/>
                      <a:pt x="12" y="323"/>
                      <a:pt x="12" y="323"/>
                    </a:cubicBezTo>
                    <a:cubicBezTo>
                      <a:pt x="12" y="291"/>
                      <a:pt x="12" y="291"/>
                      <a:pt x="12" y="291"/>
                    </a:cubicBezTo>
                    <a:cubicBezTo>
                      <a:pt x="36" y="291"/>
                      <a:pt x="36" y="291"/>
                      <a:pt x="36" y="291"/>
                    </a:cubicBezTo>
                    <a:moveTo>
                      <a:pt x="74" y="291"/>
                    </a:moveTo>
                    <a:cubicBezTo>
                      <a:pt x="74" y="291"/>
                      <a:pt x="74" y="291"/>
                      <a:pt x="74" y="291"/>
                    </a:cubicBezTo>
                    <a:cubicBezTo>
                      <a:pt x="74" y="320"/>
                      <a:pt x="74" y="320"/>
                      <a:pt x="74" y="320"/>
                    </a:cubicBezTo>
                    <a:cubicBezTo>
                      <a:pt x="74" y="323"/>
                      <a:pt x="74" y="323"/>
                      <a:pt x="74" y="323"/>
                    </a:cubicBezTo>
                    <a:cubicBezTo>
                      <a:pt x="50" y="323"/>
                      <a:pt x="50" y="323"/>
                      <a:pt x="50" y="323"/>
                    </a:cubicBezTo>
                    <a:cubicBezTo>
                      <a:pt x="50" y="291"/>
                      <a:pt x="50" y="291"/>
                      <a:pt x="50" y="291"/>
                    </a:cubicBezTo>
                    <a:cubicBezTo>
                      <a:pt x="74" y="291"/>
                      <a:pt x="74" y="291"/>
                      <a:pt x="74" y="291"/>
                    </a:cubicBezTo>
                    <a:moveTo>
                      <a:pt x="111" y="291"/>
                    </a:moveTo>
                    <a:cubicBezTo>
                      <a:pt x="111" y="291"/>
                      <a:pt x="111" y="291"/>
                      <a:pt x="111" y="291"/>
                    </a:cubicBezTo>
                    <a:cubicBezTo>
                      <a:pt x="111" y="320"/>
                      <a:pt x="111" y="320"/>
                      <a:pt x="111" y="320"/>
                    </a:cubicBezTo>
                    <a:cubicBezTo>
                      <a:pt x="111" y="323"/>
                      <a:pt x="111" y="323"/>
                      <a:pt x="111" y="323"/>
                    </a:cubicBezTo>
                    <a:cubicBezTo>
                      <a:pt x="87" y="323"/>
                      <a:pt x="87" y="323"/>
                      <a:pt x="87" y="323"/>
                    </a:cubicBezTo>
                    <a:cubicBezTo>
                      <a:pt x="87" y="291"/>
                      <a:pt x="87" y="291"/>
                      <a:pt x="87" y="291"/>
                    </a:cubicBezTo>
                    <a:cubicBezTo>
                      <a:pt x="111" y="291"/>
                      <a:pt x="111" y="291"/>
                      <a:pt x="111" y="291"/>
                    </a:cubicBezTo>
                    <a:moveTo>
                      <a:pt x="36" y="243"/>
                    </a:moveTo>
                    <a:cubicBezTo>
                      <a:pt x="36" y="243"/>
                      <a:pt x="36" y="243"/>
                      <a:pt x="36" y="243"/>
                    </a:cubicBezTo>
                    <a:cubicBezTo>
                      <a:pt x="36" y="272"/>
                      <a:pt x="36" y="272"/>
                      <a:pt x="36" y="272"/>
                    </a:cubicBezTo>
                    <a:cubicBezTo>
                      <a:pt x="36" y="275"/>
                      <a:pt x="36" y="275"/>
                      <a:pt x="36" y="275"/>
                    </a:cubicBezTo>
                    <a:cubicBezTo>
                      <a:pt x="12" y="275"/>
                      <a:pt x="12" y="275"/>
                      <a:pt x="12" y="275"/>
                    </a:cubicBezTo>
                    <a:cubicBezTo>
                      <a:pt x="12" y="243"/>
                      <a:pt x="12" y="243"/>
                      <a:pt x="12" y="243"/>
                    </a:cubicBezTo>
                    <a:cubicBezTo>
                      <a:pt x="36" y="243"/>
                      <a:pt x="36" y="243"/>
                      <a:pt x="36" y="243"/>
                    </a:cubicBezTo>
                    <a:moveTo>
                      <a:pt x="74" y="243"/>
                    </a:moveTo>
                    <a:cubicBezTo>
                      <a:pt x="74" y="243"/>
                      <a:pt x="74" y="243"/>
                      <a:pt x="74" y="243"/>
                    </a:cubicBezTo>
                    <a:cubicBezTo>
                      <a:pt x="74" y="272"/>
                      <a:pt x="74" y="272"/>
                      <a:pt x="74" y="272"/>
                    </a:cubicBezTo>
                    <a:cubicBezTo>
                      <a:pt x="74" y="275"/>
                      <a:pt x="74" y="275"/>
                      <a:pt x="74" y="275"/>
                    </a:cubicBezTo>
                    <a:cubicBezTo>
                      <a:pt x="50" y="275"/>
                      <a:pt x="50" y="275"/>
                      <a:pt x="50" y="275"/>
                    </a:cubicBezTo>
                    <a:cubicBezTo>
                      <a:pt x="50" y="243"/>
                      <a:pt x="50" y="243"/>
                      <a:pt x="50" y="243"/>
                    </a:cubicBezTo>
                    <a:cubicBezTo>
                      <a:pt x="74" y="243"/>
                      <a:pt x="74" y="243"/>
                      <a:pt x="74" y="243"/>
                    </a:cubicBezTo>
                    <a:moveTo>
                      <a:pt x="111" y="243"/>
                    </a:moveTo>
                    <a:cubicBezTo>
                      <a:pt x="111" y="243"/>
                      <a:pt x="111" y="243"/>
                      <a:pt x="111" y="243"/>
                    </a:cubicBezTo>
                    <a:cubicBezTo>
                      <a:pt x="111" y="272"/>
                      <a:pt x="111" y="272"/>
                      <a:pt x="111" y="272"/>
                    </a:cubicBezTo>
                    <a:cubicBezTo>
                      <a:pt x="111" y="275"/>
                      <a:pt x="111" y="275"/>
                      <a:pt x="111" y="275"/>
                    </a:cubicBezTo>
                    <a:cubicBezTo>
                      <a:pt x="87" y="275"/>
                      <a:pt x="87" y="275"/>
                      <a:pt x="87" y="275"/>
                    </a:cubicBezTo>
                    <a:cubicBezTo>
                      <a:pt x="87" y="243"/>
                      <a:pt x="87" y="243"/>
                      <a:pt x="87" y="243"/>
                    </a:cubicBezTo>
                    <a:cubicBezTo>
                      <a:pt x="111" y="243"/>
                      <a:pt x="111" y="243"/>
                      <a:pt x="111" y="243"/>
                    </a:cubicBezTo>
                    <a:moveTo>
                      <a:pt x="36" y="195"/>
                    </a:moveTo>
                    <a:cubicBezTo>
                      <a:pt x="36" y="195"/>
                      <a:pt x="36" y="195"/>
                      <a:pt x="36" y="195"/>
                    </a:cubicBezTo>
                    <a:cubicBezTo>
                      <a:pt x="36" y="224"/>
                      <a:pt x="36" y="224"/>
                      <a:pt x="36" y="224"/>
                    </a:cubicBezTo>
                    <a:cubicBezTo>
                      <a:pt x="36" y="227"/>
                      <a:pt x="36" y="227"/>
                      <a:pt x="36" y="227"/>
                    </a:cubicBezTo>
                    <a:cubicBezTo>
                      <a:pt x="12" y="227"/>
                      <a:pt x="12" y="227"/>
                      <a:pt x="12" y="227"/>
                    </a:cubicBezTo>
                    <a:cubicBezTo>
                      <a:pt x="12" y="195"/>
                      <a:pt x="12" y="195"/>
                      <a:pt x="12" y="195"/>
                    </a:cubicBezTo>
                    <a:cubicBezTo>
                      <a:pt x="36" y="195"/>
                      <a:pt x="36" y="195"/>
                      <a:pt x="36" y="195"/>
                    </a:cubicBezTo>
                    <a:moveTo>
                      <a:pt x="74" y="195"/>
                    </a:moveTo>
                    <a:cubicBezTo>
                      <a:pt x="74" y="195"/>
                      <a:pt x="74" y="195"/>
                      <a:pt x="74" y="195"/>
                    </a:cubicBezTo>
                    <a:cubicBezTo>
                      <a:pt x="74" y="224"/>
                      <a:pt x="74" y="224"/>
                      <a:pt x="74" y="224"/>
                    </a:cubicBezTo>
                    <a:cubicBezTo>
                      <a:pt x="74" y="227"/>
                      <a:pt x="74" y="227"/>
                      <a:pt x="74" y="227"/>
                    </a:cubicBezTo>
                    <a:cubicBezTo>
                      <a:pt x="50" y="227"/>
                      <a:pt x="50" y="227"/>
                      <a:pt x="50" y="227"/>
                    </a:cubicBezTo>
                    <a:cubicBezTo>
                      <a:pt x="50" y="195"/>
                      <a:pt x="50" y="195"/>
                      <a:pt x="50" y="195"/>
                    </a:cubicBezTo>
                    <a:cubicBezTo>
                      <a:pt x="74" y="195"/>
                      <a:pt x="74" y="195"/>
                      <a:pt x="74" y="195"/>
                    </a:cubicBezTo>
                    <a:moveTo>
                      <a:pt x="111" y="195"/>
                    </a:moveTo>
                    <a:cubicBezTo>
                      <a:pt x="111" y="195"/>
                      <a:pt x="111" y="195"/>
                      <a:pt x="111" y="195"/>
                    </a:cubicBezTo>
                    <a:cubicBezTo>
                      <a:pt x="111" y="224"/>
                      <a:pt x="111" y="224"/>
                      <a:pt x="111" y="224"/>
                    </a:cubicBezTo>
                    <a:cubicBezTo>
                      <a:pt x="111" y="227"/>
                      <a:pt x="111" y="227"/>
                      <a:pt x="111" y="227"/>
                    </a:cubicBezTo>
                    <a:cubicBezTo>
                      <a:pt x="87" y="227"/>
                      <a:pt x="87" y="227"/>
                      <a:pt x="87" y="227"/>
                    </a:cubicBezTo>
                    <a:cubicBezTo>
                      <a:pt x="87" y="195"/>
                      <a:pt x="87" y="195"/>
                      <a:pt x="87" y="195"/>
                    </a:cubicBezTo>
                    <a:cubicBezTo>
                      <a:pt x="111" y="195"/>
                      <a:pt x="111" y="195"/>
                      <a:pt x="111" y="195"/>
                    </a:cubicBezTo>
                    <a:moveTo>
                      <a:pt x="36" y="148"/>
                    </a:moveTo>
                    <a:cubicBezTo>
                      <a:pt x="36" y="148"/>
                      <a:pt x="36" y="148"/>
                      <a:pt x="36" y="148"/>
                    </a:cubicBezTo>
                    <a:cubicBezTo>
                      <a:pt x="36" y="177"/>
                      <a:pt x="36" y="177"/>
                      <a:pt x="36" y="177"/>
                    </a:cubicBezTo>
                    <a:cubicBezTo>
                      <a:pt x="36" y="180"/>
                      <a:pt x="36" y="180"/>
                      <a:pt x="36" y="180"/>
                    </a:cubicBezTo>
                    <a:cubicBezTo>
                      <a:pt x="12" y="180"/>
                      <a:pt x="12" y="180"/>
                      <a:pt x="12" y="180"/>
                    </a:cubicBezTo>
                    <a:cubicBezTo>
                      <a:pt x="12" y="148"/>
                      <a:pt x="12" y="148"/>
                      <a:pt x="12" y="148"/>
                    </a:cubicBezTo>
                    <a:cubicBezTo>
                      <a:pt x="36" y="148"/>
                      <a:pt x="36" y="148"/>
                      <a:pt x="36" y="148"/>
                    </a:cubicBezTo>
                    <a:moveTo>
                      <a:pt x="74" y="148"/>
                    </a:moveTo>
                    <a:cubicBezTo>
                      <a:pt x="74" y="148"/>
                      <a:pt x="74" y="148"/>
                      <a:pt x="74" y="148"/>
                    </a:cubicBezTo>
                    <a:cubicBezTo>
                      <a:pt x="74" y="177"/>
                      <a:pt x="74" y="177"/>
                      <a:pt x="74" y="177"/>
                    </a:cubicBezTo>
                    <a:cubicBezTo>
                      <a:pt x="74" y="180"/>
                      <a:pt x="74" y="180"/>
                      <a:pt x="74" y="180"/>
                    </a:cubicBezTo>
                    <a:cubicBezTo>
                      <a:pt x="50" y="180"/>
                      <a:pt x="50" y="180"/>
                      <a:pt x="50" y="180"/>
                    </a:cubicBezTo>
                    <a:cubicBezTo>
                      <a:pt x="50" y="148"/>
                      <a:pt x="50" y="148"/>
                      <a:pt x="50" y="148"/>
                    </a:cubicBezTo>
                    <a:cubicBezTo>
                      <a:pt x="74" y="148"/>
                      <a:pt x="74" y="148"/>
                      <a:pt x="74" y="148"/>
                    </a:cubicBezTo>
                    <a:moveTo>
                      <a:pt x="111" y="148"/>
                    </a:moveTo>
                    <a:cubicBezTo>
                      <a:pt x="111" y="148"/>
                      <a:pt x="111" y="148"/>
                      <a:pt x="111" y="148"/>
                    </a:cubicBezTo>
                    <a:cubicBezTo>
                      <a:pt x="111" y="177"/>
                      <a:pt x="111" y="177"/>
                      <a:pt x="111" y="177"/>
                    </a:cubicBezTo>
                    <a:cubicBezTo>
                      <a:pt x="111" y="180"/>
                      <a:pt x="111" y="180"/>
                      <a:pt x="111" y="180"/>
                    </a:cubicBezTo>
                    <a:cubicBezTo>
                      <a:pt x="87" y="180"/>
                      <a:pt x="87" y="180"/>
                      <a:pt x="87" y="180"/>
                    </a:cubicBezTo>
                    <a:cubicBezTo>
                      <a:pt x="87" y="148"/>
                      <a:pt x="87" y="148"/>
                      <a:pt x="87" y="148"/>
                    </a:cubicBezTo>
                    <a:cubicBezTo>
                      <a:pt x="111" y="148"/>
                      <a:pt x="111" y="148"/>
                      <a:pt x="111" y="148"/>
                    </a:cubicBezTo>
                    <a:moveTo>
                      <a:pt x="2" y="0"/>
                    </a:moveTo>
                    <a:cubicBezTo>
                      <a:pt x="1" y="0"/>
                      <a:pt x="1" y="0"/>
                      <a:pt x="0" y="0"/>
                    </a:cubicBezTo>
                    <a:cubicBezTo>
                      <a:pt x="0" y="599"/>
                      <a:pt x="0" y="599"/>
                      <a:pt x="0" y="599"/>
                    </a:cubicBezTo>
                    <a:cubicBezTo>
                      <a:pt x="128" y="599"/>
                      <a:pt x="128" y="599"/>
                      <a:pt x="128" y="599"/>
                    </a:cubicBezTo>
                    <a:cubicBezTo>
                      <a:pt x="128" y="80"/>
                      <a:pt x="128" y="80"/>
                      <a:pt x="128" y="80"/>
                    </a:cubicBezTo>
                    <a:cubicBezTo>
                      <a:pt x="128" y="68"/>
                      <a:pt x="121" y="56"/>
                      <a:pt x="110" y="51"/>
                    </a:cubicBezTo>
                    <a:cubicBezTo>
                      <a:pt x="13" y="3"/>
                      <a:pt x="13" y="3"/>
                      <a:pt x="13" y="3"/>
                    </a:cubicBezTo>
                    <a:cubicBezTo>
                      <a:pt x="12" y="2"/>
                      <a:pt x="12" y="2"/>
                      <a:pt x="12" y="2"/>
                    </a:cubicBezTo>
                    <a:cubicBezTo>
                      <a:pt x="8" y="1"/>
                      <a:pt x="5" y="0"/>
                      <a:pt x="2" y="0"/>
                    </a:cubicBezTo>
                  </a:path>
                </a:pathLst>
              </a:custGeom>
              <a:solidFill>
                <a:schemeClr val="bg1">
                  <a:lumMod val="6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grpSp>
            <p:nvGrpSpPr>
              <p:cNvPr id="66" name="Group 65">
                <a:extLst>
                  <a:ext uri="{FF2B5EF4-FFF2-40B4-BE49-F238E27FC236}">
                    <a16:creationId xmlns:a16="http://schemas.microsoft.com/office/drawing/2014/main" id="{B58E33FF-6F23-4F19-BB73-8E0356EA4E4E}"/>
                  </a:ext>
                </a:extLst>
              </p:cNvPr>
              <p:cNvGrpSpPr/>
              <p:nvPr/>
            </p:nvGrpSpPr>
            <p:grpSpPr>
              <a:xfrm>
                <a:off x="187502" y="4154996"/>
                <a:ext cx="703808" cy="1646149"/>
                <a:chOff x="299420" y="4271677"/>
                <a:chExt cx="703808" cy="1646149"/>
              </a:xfrm>
            </p:grpSpPr>
            <p:sp>
              <p:nvSpPr>
                <p:cNvPr id="67" name="Freeform 117">
                  <a:extLst>
                    <a:ext uri="{FF2B5EF4-FFF2-40B4-BE49-F238E27FC236}">
                      <a16:creationId xmlns:a16="http://schemas.microsoft.com/office/drawing/2014/main" id="{88E35CC7-CEB2-4338-8136-08DDB8C56B94}"/>
                    </a:ext>
                  </a:extLst>
                </p:cNvPr>
                <p:cNvSpPr>
                  <a:spLocks/>
                </p:cNvSpPr>
                <p:nvPr/>
              </p:nvSpPr>
              <p:spPr bwMode="auto">
                <a:xfrm>
                  <a:off x="667619" y="4271677"/>
                  <a:ext cx="321741" cy="1646149"/>
                </a:xfrm>
                <a:custGeom>
                  <a:avLst/>
                  <a:gdLst>
                    <a:gd name="T0" fmla="*/ 0 w 116"/>
                    <a:gd name="T1" fmla="*/ 0 h 597"/>
                    <a:gd name="T2" fmla="*/ 1 w 116"/>
                    <a:gd name="T3" fmla="*/ 1 h 597"/>
                    <a:gd name="T4" fmla="*/ 98 w 116"/>
                    <a:gd name="T5" fmla="*/ 49 h 597"/>
                    <a:gd name="T6" fmla="*/ 116 w 116"/>
                    <a:gd name="T7" fmla="*/ 78 h 597"/>
                    <a:gd name="T8" fmla="*/ 116 w 116"/>
                    <a:gd name="T9" fmla="*/ 597 h 597"/>
                    <a:gd name="T10" fmla="*/ 116 w 116"/>
                    <a:gd name="T11" fmla="*/ 78 h 597"/>
                    <a:gd name="T12" fmla="*/ 98 w 116"/>
                    <a:gd name="T13" fmla="*/ 49 h 597"/>
                    <a:gd name="T14" fmla="*/ 1 w 116"/>
                    <a:gd name="T15" fmla="*/ 1 h 597"/>
                    <a:gd name="T16" fmla="*/ 0 w 116"/>
                    <a:gd name="T17" fmla="*/ 0 h 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6" h="597">
                      <a:moveTo>
                        <a:pt x="0" y="0"/>
                      </a:moveTo>
                      <a:cubicBezTo>
                        <a:pt x="0" y="0"/>
                        <a:pt x="0" y="0"/>
                        <a:pt x="1" y="1"/>
                      </a:cubicBezTo>
                      <a:cubicBezTo>
                        <a:pt x="98" y="49"/>
                        <a:pt x="98" y="49"/>
                        <a:pt x="98" y="49"/>
                      </a:cubicBezTo>
                      <a:cubicBezTo>
                        <a:pt x="109" y="54"/>
                        <a:pt x="116" y="66"/>
                        <a:pt x="116" y="78"/>
                      </a:cubicBezTo>
                      <a:cubicBezTo>
                        <a:pt x="116" y="597"/>
                        <a:pt x="116" y="597"/>
                        <a:pt x="116" y="597"/>
                      </a:cubicBezTo>
                      <a:cubicBezTo>
                        <a:pt x="116" y="78"/>
                        <a:pt x="116" y="78"/>
                        <a:pt x="116" y="78"/>
                      </a:cubicBezTo>
                      <a:cubicBezTo>
                        <a:pt x="116" y="66"/>
                        <a:pt x="109" y="54"/>
                        <a:pt x="98" y="49"/>
                      </a:cubicBezTo>
                      <a:cubicBezTo>
                        <a:pt x="1" y="1"/>
                        <a:pt x="1" y="1"/>
                        <a:pt x="1" y="1"/>
                      </a:cubicBezTo>
                      <a:cubicBezTo>
                        <a:pt x="0" y="0"/>
                        <a:pt x="0" y="0"/>
                        <a:pt x="0" y="0"/>
                      </a:cubicBezTo>
                    </a:path>
                  </a:pathLst>
                </a:custGeom>
                <a:solidFill>
                  <a:srgbClr val="BD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68" name="Rectangle 119">
                  <a:extLst>
                    <a:ext uri="{FF2B5EF4-FFF2-40B4-BE49-F238E27FC236}">
                      <a16:creationId xmlns:a16="http://schemas.microsoft.com/office/drawing/2014/main" id="{5CDE46B2-11D5-4ADA-AF41-481B6CB345D4}"/>
                    </a:ext>
                  </a:extLst>
                </p:cNvPr>
                <p:cNvSpPr>
                  <a:spLocks noChangeArrowheads="1"/>
                </p:cNvSpPr>
                <p:nvPr/>
              </p:nvSpPr>
              <p:spPr bwMode="auto">
                <a:xfrm>
                  <a:off x="410365" y="4437401"/>
                  <a:ext cx="456955" cy="38138"/>
                </a:xfrm>
                <a:prstGeom prst="rect">
                  <a:avLst/>
                </a:prstGeom>
                <a:solidFill>
                  <a:schemeClr val="bg1">
                    <a:lumMod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69" name="Rectangle 120">
                  <a:extLst>
                    <a:ext uri="{FF2B5EF4-FFF2-40B4-BE49-F238E27FC236}">
                      <a16:creationId xmlns:a16="http://schemas.microsoft.com/office/drawing/2014/main" id="{3275F54A-9F9A-4A02-88A6-032F9A422A69}"/>
                    </a:ext>
                  </a:extLst>
                </p:cNvPr>
                <p:cNvSpPr>
                  <a:spLocks noChangeArrowheads="1"/>
                </p:cNvSpPr>
                <p:nvPr/>
              </p:nvSpPr>
              <p:spPr bwMode="auto">
                <a:xfrm>
                  <a:off x="313288" y="4531011"/>
                  <a:ext cx="676072" cy="110252"/>
                </a:xfrm>
                <a:prstGeom prst="rect">
                  <a:avLst/>
                </a:prstGeom>
                <a:solidFill>
                  <a:schemeClr val="bg1">
                    <a:lumMod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70" name="Rectangle 122">
                  <a:extLst>
                    <a:ext uri="{FF2B5EF4-FFF2-40B4-BE49-F238E27FC236}">
                      <a16:creationId xmlns:a16="http://schemas.microsoft.com/office/drawing/2014/main" id="{4AECFFF0-A260-493B-93C3-EF2E85388D48}"/>
                    </a:ext>
                  </a:extLst>
                </p:cNvPr>
                <p:cNvSpPr>
                  <a:spLocks noChangeArrowheads="1"/>
                </p:cNvSpPr>
                <p:nvPr/>
              </p:nvSpPr>
              <p:spPr bwMode="auto">
                <a:xfrm>
                  <a:off x="357666" y="4674547"/>
                  <a:ext cx="66567" cy="88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71" name="Rectangle 124">
                  <a:extLst>
                    <a:ext uri="{FF2B5EF4-FFF2-40B4-BE49-F238E27FC236}">
                      <a16:creationId xmlns:a16="http://schemas.microsoft.com/office/drawing/2014/main" id="{C83CAEE4-1A53-49EE-8A7A-8BB1609168AD}"/>
                    </a:ext>
                  </a:extLst>
                </p:cNvPr>
                <p:cNvSpPr>
                  <a:spLocks noChangeArrowheads="1"/>
                </p:cNvSpPr>
                <p:nvPr/>
              </p:nvSpPr>
              <p:spPr bwMode="auto">
                <a:xfrm>
                  <a:off x="357666" y="4754288"/>
                  <a:ext cx="66567" cy="8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72" name="Rectangle 126">
                  <a:extLst>
                    <a:ext uri="{FF2B5EF4-FFF2-40B4-BE49-F238E27FC236}">
                      <a16:creationId xmlns:a16="http://schemas.microsoft.com/office/drawing/2014/main" id="{C0BAAFFB-E637-45EE-98BB-6251805C7405}"/>
                    </a:ext>
                  </a:extLst>
                </p:cNvPr>
                <p:cNvSpPr>
                  <a:spLocks noChangeArrowheads="1"/>
                </p:cNvSpPr>
                <p:nvPr/>
              </p:nvSpPr>
              <p:spPr bwMode="auto">
                <a:xfrm>
                  <a:off x="424233" y="4674547"/>
                  <a:ext cx="693" cy="797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73" name="Freeform 128">
                  <a:extLst>
                    <a:ext uri="{FF2B5EF4-FFF2-40B4-BE49-F238E27FC236}">
                      <a16:creationId xmlns:a16="http://schemas.microsoft.com/office/drawing/2014/main" id="{CAEF94AA-5586-4F75-A843-9863E11783B4}"/>
                    </a:ext>
                  </a:extLst>
                </p:cNvPr>
                <p:cNvSpPr>
                  <a:spLocks/>
                </p:cNvSpPr>
                <p:nvPr/>
              </p:nvSpPr>
              <p:spPr bwMode="auto">
                <a:xfrm>
                  <a:off x="357666" y="4674547"/>
                  <a:ext cx="66567" cy="79742"/>
                </a:xfrm>
                <a:custGeom>
                  <a:avLst/>
                  <a:gdLst>
                    <a:gd name="T0" fmla="*/ 96 w 96"/>
                    <a:gd name="T1" fmla="*/ 0 h 115"/>
                    <a:gd name="T2" fmla="*/ 0 w 96"/>
                    <a:gd name="T3" fmla="*/ 115 h 115"/>
                    <a:gd name="T4" fmla="*/ 96 w 96"/>
                    <a:gd name="T5" fmla="*/ 115 h 115"/>
                    <a:gd name="T6" fmla="*/ 96 w 96"/>
                    <a:gd name="T7" fmla="*/ 0 h 115"/>
                  </a:gdLst>
                  <a:ahLst/>
                  <a:cxnLst>
                    <a:cxn ang="0">
                      <a:pos x="T0" y="T1"/>
                    </a:cxn>
                    <a:cxn ang="0">
                      <a:pos x="T2" y="T3"/>
                    </a:cxn>
                    <a:cxn ang="0">
                      <a:pos x="T4" y="T5"/>
                    </a:cxn>
                    <a:cxn ang="0">
                      <a:pos x="T6" y="T7"/>
                    </a:cxn>
                  </a:cxnLst>
                  <a:rect l="0" t="0" r="r" b="b"/>
                  <a:pathLst>
                    <a:path w="96" h="115">
                      <a:moveTo>
                        <a:pt x="96" y="0"/>
                      </a:moveTo>
                      <a:lnTo>
                        <a:pt x="0" y="115"/>
                      </a:lnTo>
                      <a:lnTo>
                        <a:pt x="96" y="115"/>
                      </a:lnTo>
                      <a:lnTo>
                        <a:pt x="9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74" name="Rectangle 130">
                  <a:extLst>
                    <a:ext uri="{FF2B5EF4-FFF2-40B4-BE49-F238E27FC236}">
                      <a16:creationId xmlns:a16="http://schemas.microsoft.com/office/drawing/2014/main" id="{AFA3DE00-4A1E-49C3-B7D1-8D5DB9C722C0}"/>
                    </a:ext>
                  </a:extLst>
                </p:cNvPr>
                <p:cNvSpPr>
                  <a:spLocks noChangeArrowheads="1"/>
                </p:cNvSpPr>
                <p:nvPr/>
              </p:nvSpPr>
              <p:spPr bwMode="auto">
                <a:xfrm>
                  <a:off x="460290" y="4674547"/>
                  <a:ext cx="66567" cy="88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75" name="Rectangle 132">
                  <a:extLst>
                    <a:ext uri="{FF2B5EF4-FFF2-40B4-BE49-F238E27FC236}">
                      <a16:creationId xmlns:a16="http://schemas.microsoft.com/office/drawing/2014/main" id="{16376FA5-5F22-4855-8044-4CA76E3638A4}"/>
                    </a:ext>
                  </a:extLst>
                </p:cNvPr>
                <p:cNvSpPr>
                  <a:spLocks noChangeArrowheads="1"/>
                </p:cNvSpPr>
                <p:nvPr/>
              </p:nvSpPr>
              <p:spPr bwMode="auto">
                <a:xfrm>
                  <a:off x="460290" y="4754288"/>
                  <a:ext cx="66567" cy="8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76" name="Freeform 134">
                  <a:extLst>
                    <a:ext uri="{FF2B5EF4-FFF2-40B4-BE49-F238E27FC236}">
                      <a16:creationId xmlns:a16="http://schemas.microsoft.com/office/drawing/2014/main" id="{921BC259-3983-4BA7-AEEB-F6FD5CC931F2}"/>
                    </a:ext>
                  </a:extLst>
                </p:cNvPr>
                <p:cNvSpPr>
                  <a:spLocks/>
                </p:cNvSpPr>
                <p:nvPr/>
              </p:nvSpPr>
              <p:spPr bwMode="auto">
                <a:xfrm>
                  <a:off x="460290" y="4674547"/>
                  <a:ext cx="66567" cy="79742"/>
                </a:xfrm>
                <a:custGeom>
                  <a:avLst/>
                  <a:gdLst>
                    <a:gd name="T0" fmla="*/ 96 w 96"/>
                    <a:gd name="T1" fmla="*/ 0 h 115"/>
                    <a:gd name="T2" fmla="*/ 96 w 96"/>
                    <a:gd name="T3" fmla="*/ 0 h 115"/>
                    <a:gd name="T4" fmla="*/ 0 w 96"/>
                    <a:gd name="T5" fmla="*/ 115 h 115"/>
                    <a:gd name="T6" fmla="*/ 96 w 96"/>
                    <a:gd name="T7" fmla="*/ 115 h 115"/>
                    <a:gd name="T8" fmla="*/ 96 w 96"/>
                    <a:gd name="T9" fmla="*/ 0 h 115"/>
                  </a:gdLst>
                  <a:ahLst/>
                  <a:cxnLst>
                    <a:cxn ang="0">
                      <a:pos x="T0" y="T1"/>
                    </a:cxn>
                    <a:cxn ang="0">
                      <a:pos x="T2" y="T3"/>
                    </a:cxn>
                    <a:cxn ang="0">
                      <a:pos x="T4" y="T5"/>
                    </a:cxn>
                    <a:cxn ang="0">
                      <a:pos x="T6" y="T7"/>
                    </a:cxn>
                    <a:cxn ang="0">
                      <a:pos x="T8" y="T9"/>
                    </a:cxn>
                  </a:cxnLst>
                  <a:rect l="0" t="0" r="r" b="b"/>
                  <a:pathLst>
                    <a:path w="96" h="115">
                      <a:moveTo>
                        <a:pt x="96" y="0"/>
                      </a:moveTo>
                      <a:lnTo>
                        <a:pt x="96" y="0"/>
                      </a:lnTo>
                      <a:lnTo>
                        <a:pt x="0" y="115"/>
                      </a:lnTo>
                      <a:lnTo>
                        <a:pt x="96" y="115"/>
                      </a:lnTo>
                      <a:lnTo>
                        <a:pt x="9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77" name="Rectangle 136">
                  <a:extLst>
                    <a:ext uri="{FF2B5EF4-FFF2-40B4-BE49-F238E27FC236}">
                      <a16:creationId xmlns:a16="http://schemas.microsoft.com/office/drawing/2014/main" id="{0EEE7B64-C134-4AFE-85A3-2BD83C529E86}"/>
                    </a:ext>
                  </a:extLst>
                </p:cNvPr>
                <p:cNvSpPr>
                  <a:spLocks noChangeArrowheads="1"/>
                </p:cNvSpPr>
                <p:nvPr/>
              </p:nvSpPr>
              <p:spPr bwMode="auto">
                <a:xfrm>
                  <a:off x="565688" y="4674547"/>
                  <a:ext cx="66567" cy="88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78" name="Rectangle 138">
                  <a:extLst>
                    <a:ext uri="{FF2B5EF4-FFF2-40B4-BE49-F238E27FC236}">
                      <a16:creationId xmlns:a16="http://schemas.microsoft.com/office/drawing/2014/main" id="{EBED097B-5375-4578-98DC-95091580E55C}"/>
                    </a:ext>
                  </a:extLst>
                </p:cNvPr>
                <p:cNvSpPr>
                  <a:spLocks noChangeArrowheads="1"/>
                </p:cNvSpPr>
                <p:nvPr/>
              </p:nvSpPr>
              <p:spPr bwMode="auto">
                <a:xfrm>
                  <a:off x="565688" y="4754288"/>
                  <a:ext cx="66567" cy="8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79" name="Freeform 140">
                  <a:extLst>
                    <a:ext uri="{FF2B5EF4-FFF2-40B4-BE49-F238E27FC236}">
                      <a16:creationId xmlns:a16="http://schemas.microsoft.com/office/drawing/2014/main" id="{1827F5F1-A92C-4F77-A8D9-E5B541E4F825}"/>
                    </a:ext>
                  </a:extLst>
                </p:cNvPr>
                <p:cNvSpPr>
                  <a:spLocks/>
                </p:cNvSpPr>
                <p:nvPr/>
              </p:nvSpPr>
              <p:spPr bwMode="auto">
                <a:xfrm>
                  <a:off x="565688" y="4674547"/>
                  <a:ext cx="66567" cy="79742"/>
                </a:xfrm>
                <a:custGeom>
                  <a:avLst/>
                  <a:gdLst>
                    <a:gd name="T0" fmla="*/ 96 w 96"/>
                    <a:gd name="T1" fmla="*/ 0 h 115"/>
                    <a:gd name="T2" fmla="*/ 96 w 96"/>
                    <a:gd name="T3" fmla="*/ 0 h 115"/>
                    <a:gd name="T4" fmla="*/ 0 w 96"/>
                    <a:gd name="T5" fmla="*/ 115 h 115"/>
                    <a:gd name="T6" fmla="*/ 96 w 96"/>
                    <a:gd name="T7" fmla="*/ 115 h 115"/>
                    <a:gd name="T8" fmla="*/ 96 w 96"/>
                    <a:gd name="T9" fmla="*/ 0 h 115"/>
                  </a:gdLst>
                  <a:ahLst/>
                  <a:cxnLst>
                    <a:cxn ang="0">
                      <a:pos x="T0" y="T1"/>
                    </a:cxn>
                    <a:cxn ang="0">
                      <a:pos x="T2" y="T3"/>
                    </a:cxn>
                    <a:cxn ang="0">
                      <a:pos x="T4" y="T5"/>
                    </a:cxn>
                    <a:cxn ang="0">
                      <a:pos x="T6" y="T7"/>
                    </a:cxn>
                    <a:cxn ang="0">
                      <a:pos x="T8" y="T9"/>
                    </a:cxn>
                  </a:cxnLst>
                  <a:rect l="0" t="0" r="r" b="b"/>
                  <a:pathLst>
                    <a:path w="96" h="115">
                      <a:moveTo>
                        <a:pt x="96" y="0"/>
                      </a:moveTo>
                      <a:lnTo>
                        <a:pt x="96" y="0"/>
                      </a:lnTo>
                      <a:lnTo>
                        <a:pt x="0" y="115"/>
                      </a:lnTo>
                      <a:lnTo>
                        <a:pt x="96" y="115"/>
                      </a:lnTo>
                      <a:lnTo>
                        <a:pt x="9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80" name="Rectangle 142">
                  <a:extLst>
                    <a:ext uri="{FF2B5EF4-FFF2-40B4-BE49-F238E27FC236}">
                      <a16:creationId xmlns:a16="http://schemas.microsoft.com/office/drawing/2014/main" id="{78E4A3AA-14A5-4F96-953B-81A6F380E458}"/>
                    </a:ext>
                  </a:extLst>
                </p:cNvPr>
                <p:cNvSpPr>
                  <a:spLocks noChangeArrowheads="1"/>
                </p:cNvSpPr>
                <p:nvPr/>
              </p:nvSpPr>
              <p:spPr bwMode="auto">
                <a:xfrm>
                  <a:off x="667619" y="4674547"/>
                  <a:ext cx="66567" cy="88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81" name="Freeform 146">
                  <a:extLst>
                    <a:ext uri="{FF2B5EF4-FFF2-40B4-BE49-F238E27FC236}">
                      <a16:creationId xmlns:a16="http://schemas.microsoft.com/office/drawing/2014/main" id="{D5258C87-A078-448D-9DD8-2EB63EC51DF9}"/>
                    </a:ext>
                  </a:extLst>
                </p:cNvPr>
                <p:cNvSpPr>
                  <a:spLocks/>
                </p:cNvSpPr>
                <p:nvPr/>
              </p:nvSpPr>
              <p:spPr bwMode="auto">
                <a:xfrm>
                  <a:off x="667619" y="4674547"/>
                  <a:ext cx="66567" cy="79742"/>
                </a:xfrm>
                <a:custGeom>
                  <a:avLst/>
                  <a:gdLst>
                    <a:gd name="T0" fmla="*/ 96 w 96"/>
                    <a:gd name="T1" fmla="*/ 0 h 115"/>
                    <a:gd name="T2" fmla="*/ 96 w 96"/>
                    <a:gd name="T3" fmla="*/ 0 h 115"/>
                    <a:gd name="T4" fmla="*/ 0 w 96"/>
                    <a:gd name="T5" fmla="*/ 115 h 115"/>
                    <a:gd name="T6" fmla="*/ 96 w 96"/>
                    <a:gd name="T7" fmla="*/ 115 h 115"/>
                    <a:gd name="T8" fmla="*/ 96 w 96"/>
                    <a:gd name="T9" fmla="*/ 0 h 115"/>
                  </a:gdLst>
                  <a:ahLst/>
                  <a:cxnLst>
                    <a:cxn ang="0">
                      <a:pos x="T0" y="T1"/>
                    </a:cxn>
                    <a:cxn ang="0">
                      <a:pos x="T2" y="T3"/>
                    </a:cxn>
                    <a:cxn ang="0">
                      <a:pos x="T4" y="T5"/>
                    </a:cxn>
                    <a:cxn ang="0">
                      <a:pos x="T6" y="T7"/>
                    </a:cxn>
                    <a:cxn ang="0">
                      <a:pos x="T8" y="T9"/>
                    </a:cxn>
                  </a:cxnLst>
                  <a:rect l="0" t="0" r="r" b="b"/>
                  <a:pathLst>
                    <a:path w="96" h="115">
                      <a:moveTo>
                        <a:pt x="96" y="0"/>
                      </a:moveTo>
                      <a:lnTo>
                        <a:pt x="96" y="0"/>
                      </a:lnTo>
                      <a:lnTo>
                        <a:pt x="0" y="115"/>
                      </a:lnTo>
                      <a:lnTo>
                        <a:pt x="96" y="115"/>
                      </a:lnTo>
                      <a:lnTo>
                        <a:pt x="9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82" name="Rectangle 148">
                  <a:extLst>
                    <a:ext uri="{FF2B5EF4-FFF2-40B4-BE49-F238E27FC236}">
                      <a16:creationId xmlns:a16="http://schemas.microsoft.com/office/drawing/2014/main" id="{AFDAB206-4399-4183-A9A0-15B910162A41}"/>
                    </a:ext>
                  </a:extLst>
                </p:cNvPr>
                <p:cNvSpPr>
                  <a:spLocks noChangeArrowheads="1"/>
                </p:cNvSpPr>
                <p:nvPr/>
              </p:nvSpPr>
              <p:spPr bwMode="auto">
                <a:xfrm>
                  <a:off x="773017" y="4674547"/>
                  <a:ext cx="66567" cy="88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83" name="Freeform 152">
                  <a:extLst>
                    <a:ext uri="{FF2B5EF4-FFF2-40B4-BE49-F238E27FC236}">
                      <a16:creationId xmlns:a16="http://schemas.microsoft.com/office/drawing/2014/main" id="{C2482D73-FF16-4B67-805F-62BA397DEA8E}"/>
                    </a:ext>
                  </a:extLst>
                </p:cNvPr>
                <p:cNvSpPr>
                  <a:spLocks/>
                </p:cNvSpPr>
                <p:nvPr/>
              </p:nvSpPr>
              <p:spPr bwMode="auto">
                <a:xfrm>
                  <a:off x="773017" y="4674547"/>
                  <a:ext cx="66567" cy="79742"/>
                </a:xfrm>
                <a:custGeom>
                  <a:avLst/>
                  <a:gdLst>
                    <a:gd name="T0" fmla="*/ 96 w 96"/>
                    <a:gd name="T1" fmla="*/ 0 h 115"/>
                    <a:gd name="T2" fmla="*/ 96 w 96"/>
                    <a:gd name="T3" fmla="*/ 0 h 115"/>
                    <a:gd name="T4" fmla="*/ 0 w 96"/>
                    <a:gd name="T5" fmla="*/ 115 h 115"/>
                    <a:gd name="T6" fmla="*/ 96 w 96"/>
                    <a:gd name="T7" fmla="*/ 115 h 115"/>
                    <a:gd name="T8" fmla="*/ 96 w 96"/>
                    <a:gd name="T9" fmla="*/ 0 h 115"/>
                  </a:gdLst>
                  <a:ahLst/>
                  <a:cxnLst>
                    <a:cxn ang="0">
                      <a:pos x="T0" y="T1"/>
                    </a:cxn>
                    <a:cxn ang="0">
                      <a:pos x="T2" y="T3"/>
                    </a:cxn>
                    <a:cxn ang="0">
                      <a:pos x="T4" y="T5"/>
                    </a:cxn>
                    <a:cxn ang="0">
                      <a:pos x="T6" y="T7"/>
                    </a:cxn>
                    <a:cxn ang="0">
                      <a:pos x="T8" y="T9"/>
                    </a:cxn>
                  </a:cxnLst>
                  <a:rect l="0" t="0" r="r" b="b"/>
                  <a:pathLst>
                    <a:path w="96" h="115">
                      <a:moveTo>
                        <a:pt x="96" y="0"/>
                      </a:moveTo>
                      <a:lnTo>
                        <a:pt x="96" y="0"/>
                      </a:lnTo>
                      <a:lnTo>
                        <a:pt x="0" y="115"/>
                      </a:lnTo>
                      <a:lnTo>
                        <a:pt x="96" y="115"/>
                      </a:lnTo>
                      <a:lnTo>
                        <a:pt x="9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84" name="Rectangle 154">
                  <a:extLst>
                    <a:ext uri="{FF2B5EF4-FFF2-40B4-BE49-F238E27FC236}">
                      <a16:creationId xmlns:a16="http://schemas.microsoft.com/office/drawing/2014/main" id="{9D94624D-FA7C-4066-A945-CDB8DD665798}"/>
                    </a:ext>
                  </a:extLst>
                </p:cNvPr>
                <p:cNvSpPr>
                  <a:spLocks noChangeArrowheads="1"/>
                </p:cNvSpPr>
                <p:nvPr/>
              </p:nvSpPr>
              <p:spPr bwMode="auto">
                <a:xfrm>
                  <a:off x="875641" y="4674547"/>
                  <a:ext cx="66567" cy="88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85" name="Freeform 158">
                  <a:extLst>
                    <a:ext uri="{FF2B5EF4-FFF2-40B4-BE49-F238E27FC236}">
                      <a16:creationId xmlns:a16="http://schemas.microsoft.com/office/drawing/2014/main" id="{5040FD4B-9C46-4DA9-A080-A66862D55E3D}"/>
                    </a:ext>
                  </a:extLst>
                </p:cNvPr>
                <p:cNvSpPr>
                  <a:spLocks/>
                </p:cNvSpPr>
                <p:nvPr/>
              </p:nvSpPr>
              <p:spPr bwMode="auto">
                <a:xfrm>
                  <a:off x="875641" y="4674547"/>
                  <a:ext cx="66567" cy="79742"/>
                </a:xfrm>
                <a:custGeom>
                  <a:avLst/>
                  <a:gdLst>
                    <a:gd name="T0" fmla="*/ 96 w 96"/>
                    <a:gd name="T1" fmla="*/ 0 h 115"/>
                    <a:gd name="T2" fmla="*/ 96 w 96"/>
                    <a:gd name="T3" fmla="*/ 0 h 115"/>
                    <a:gd name="T4" fmla="*/ 0 w 96"/>
                    <a:gd name="T5" fmla="*/ 115 h 115"/>
                    <a:gd name="T6" fmla="*/ 96 w 96"/>
                    <a:gd name="T7" fmla="*/ 115 h 115"/>
                    <a:gd name="T8" fmla="*/ 96 w 96"/>
                    <a:gd name="T9" fmla="*/ 0 h 115"/>
                  </a:gdLst>
                  <a:ahLst/>
                  <a:cxnLst>
                    <a:cxn ang="0">
                      <a:pos x="T0" y="T1"/>
                    </a:cxn>
                    <a:cxn ang="0">
                      <a:pos x="T2" y="T3"/>
                    </a:cxn>
                    <a:cxn ang="0">
                      <a:pos x="T4" y="T5"/>
                    </a:cxn>
                    <a:cxn ang="0">
                      <a:pos x="T6" y="T7"/>
                    </a:cxn>
                    <a:cxn ang="0">
                      <a:pos x="T8" y="T9"/>
                    </a:cxn>
                  </a:cxnLst>
                  <a:rect l="0" t="0" r="r" b="b"/>
                  <a:pathLst>
                    <a:path w="96" h="115">
                      <a:moveTo>
                        <a:pt x="96" y="0"/>
                      </a:moveTo>
                      <a:lnTo>
                        <a:pt x="96" y="0"/>
                      </a:lnTo>
                      <a:lnTo>
                        <a:pt x="0" y="115"/>
                      </a:lnTo>
                      <a:lnTo>
                        <a:pt x="96" y="115"/>
                      </a:lnTo>
                      <a:lnTo>
                        <a:pt x="9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86" name="Rectangle 327">
                  <a:extLst>
                    <a:ext uri="{FF2B5EF4-FFF2-40B4-BE49-F238E27FC236}">
                      <a16:creationId xmlns:a16="http://schemas.microsoft.com/office/drawing/2014/main" id="{FA493996-FE9A-4D9E-8755-A21FCEBBA9B6}"/>
                    </a:ext>
                  </a:extLst>
                </p:cNvPr>
                <p:cNvSpPr>
                  <a:spLocks noChangeArrowheads="1"/>
                </p:cNvSpPr>
                <p:nvPr/>
              </p:nvSpPr>
              <p:spPr bwMode="auto">
                <a:xfrm>
                  <a:off x="565688" y="5336057"/>
                  <a:ext cx="66567" cy="88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87" name="Rectangle 329">
                  <a:extLst>
                    <a:ext uri="{FF2B5EF4-FFF2-40B4-BE49-F238E27FC236}">
                      <a16:creationId xmlns:a16="http://schemas.microsoft.com/office/drawing/2014/main" id="{66898CA5-0732-4EE0-A2C1-80C6A788AA01}"/>
                    </a:ext>
                  </a:extLst>
                </p:cNvPr>
                <p:cNvSpPr>
                  <a:spLocks noChangeArrowheads="1"/>
                </p:cNvSpPr>
                <p:nvPr/>
              </p:nvSpPr>
              <p:spPr bwMode="auto">
                <a:xfrm>
                  <a:off x="565688" y="5415799"/>
                  <a:ext cx="66567" cy="8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88" name="Freeform 331">
                  <a:extLst>
                    <a:ext uri="{FF2B5EF4-FFF2-40B4-BE49-F238E27FC236}">
                      <a16:creationId xmlns:a16="http://schemas.microsoft.com/office/drawing/2014/main" id="{B4544FC1-ECD6-410E-916F-96C0736163CA}"/>
                    </a:ext>
                  </a:extLst>
                </p:cNvPr>
                <p:cNvSpPr>
                  <a:spLocks/>
                </p:cNvSpPr>
                <p:nvPr/>
              </p:nvSpPr>
              <p:spPr bwMode="auto">
                <a:xfrm>
                  <a:off x="565688" y="5336057"/>
                  <a:ext cx="66567" cy="79742"/>
                </a:xfrm>
                <a:custGeom>
                  <a:avLst/>
                  <a:gdLst>
                    <a:gd name="T0" fmla="*/ 96 w 96"/>
                    <a:gd name="T1" fmla="*/ 0 h 115"/>
                    <a:gd name="T2" fmla="*/ 96 w 96"/>
                    <a:gd name="T3" fmla="*/ 0 h 115"/>
                    <a:gd name="T4" fmla="*/ 0 w 96"/>
                    <a:gd name="T5" fmla="*/ 115 h 115"/>
                    <a:gd name="T6" fmla="*/ 96 w 96"/>
                    <a:gd name="T7" fmla="*/ 115 h 115"/>
                    <a:gd name="T8" fmla="*/ 96 w 96"/>
                    <a:gd name="T9" fmla="*/ 0 h 115"/>
                  </a:gdLst>
                  <a:ahLst/>
                  <a:cxnLst>
                    <a:cxn ang="0">
                      <a:pos x="T0" y="T1"/>
                    </a:cxn>
                    <a:cxn ang="0">
                      <a:pos x="T2" y="T3"/>
                    </a:cxn>
                    <a:cxn ang="0">
                      <a:pos x="T4" y="T5"/>
                    </a:cxn>
                    <a:cxn ang="0">
                      <a:pos x="T6" y="T7"/>
                    </a:cxn>
                    <a:cxn ang="0">
                      <a:pos x="T8" y="T9"/>
                    </a:cxn>
                  </a:cxnLst>
                  <a:rect l="0" t="0" r="r" b="b"/>
                  <a:pathLst>
                    <a:path w="96" h="115">
                      <a:moveTo>
                        <a:pt x="96" y="0"/>
                      </a:moveTo>
                      <a:lnTo>
                        <a:pt x="96" y="0"/>
                      </a:lnTo>
                      <a:lnTo>
                        <a:pt x="0" y="115"/>
                      </a:lnTo>
                      <a:lnTo>
                        <a:pt x="96" y="115"/>
                      </a:lnTo>
                      <a:lnTo>
                        <a:pt x="9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89" name="Rectangle 434">
                  <a:extLst>
                    <a:ext uri="{FF2B5EF4-FFF2-40B4-BE49-F238E27FC236}">
                      <a16:creationId xmlns:a16="http://schemas.microsoft.com/office/drawing/2014/main" id="{91578EB7-12F9-459F-A558-B01D2410B569}"/>
                    </a:ext>
                  </a:extLst>
                </p:cNvPr>
                <p:cNvSpPr>
                  <a:spLocks noChangeArrowheads="1"/>
                </p:cNvSpPr>
                <p:nvPr/>
              </p:nvSpPr>
              <p:spPr bwMode="auto">
                <a:xfrm>
                  <a:off x="299420" y="4522690"/>
                  <a:ext cx="703808" cy="41604"/>
                </a:xfrm>
                <a:prstGeom prst="rect">
                  <a:avLst/>
                </a:prstGeom>
                <a:solidFill>
                  <a:schemeClr val="bg1">
                    <a:lumMod val="6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90" name="Rectangle 435">
                  <a:extLst>
                    <a:ext uri="{FF2B5EF4-FFF2-40B4-BE49-F238E27FC236}">
                      <a16:creationId xmlns:a16="http://schemas.microsoft.com/office/drawing/2014/main" id="{8C974C73-89E0-44AF-9C17-57929E5363D0}"/>
                    </a:ext>
                  </a:extLst>
                </p:cNvPr>
                <p:cNvSpPr>
                  <a:spLocks noChangeArrowheads="1"/>
                </p:cNvSpPr>
                <p:nvPr/>
              </p:nvSpPr>
              <p:spPr bwMode="auto">
                <a:xfrm>
                  <a:off x="357666" y="4558747"/>
                  <a:ext cx="19415" cy="82516"/>
                </a:xfrm>
                <a:prstGeom prst="rect">
                  <a:avLst/>
                </a:prstGeom>
                <a:solidFill>
                  <a:schemeClr val="bg1">
                    <a:lumMod val="6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91" name="Rectangle 436">
                  <a:extLst>
                    <a:ext uri="{FF2B5EF4-FFF2-40B4-BE49-F238E27FC236}">
                      <a16:creationId xmlns:a16="http://schemas.microsoft.com/office/drawing/2014/main" id="{F17692E8-98EF-419E-906F-5E9554925D68}"/>
                    </a:ext>
                  </a:extLst>
                </p:cNvPr>
                <p:cNvSpPr>
                  <a:spLocks noChangeArrowheads="1"/>
                </p:cNvSpPr>
                <p:nvPr/>
              </p:nvSpPr>
              <p:spPr bwMode="auto">
                <a:xfrm>
                  <a:off x="471385" y="4558747"/>
                  <a:ext cx="22189" cy="82516"/>
                </a:xfrm>
                <a:prstGeom prst="rect">
                  <a:avLst/>
                </a:prstGeom>
                <a:solidFill>
                  <a:schemeClr val="bg1">
                    <a:lumMod val="6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92" name="Rectangle 437">
                  <a:extLst>
                    <a:ext uri="{FF2B5EF4-FFF2-40B4-BE49-F238E27FC236}">
                      <a16:creationId xmlns:a16="http://schemas.microsoft.com/office/drawing/2014/main" id="{9445A285-B45F-498F-97D1-CB3BAA044676}"/>
                    </a:ext>
                  </a:extLst>
                </p:cNvPr>
                <p:cNvSpPr>
                  <a:spLocks noChangeArrowheads="1"/>
                </p:cNvSpPr>
                <p:nvPr/>
              </p:nvSpPr>
              <p:spPr bwMode="auto">
                <a:xfrm>
                  <a:off x="585104" y="4558747"/>
                  <a:ext cx="22189" cy="82516"/>
                </a:xfrm>
                <a:prstGeom prst="rect">
                  <a:avLst/>
                </a:prstGeom>
                <a:solidFill>
                  <a:schemeClr val="bg1">
                    <a:lumMod val="6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93" name="Rectangle 438">
                  <a:extLst>
                    <a:ext uri="{FF2B5EF4-FFF2-40B4-BE49-F238E27FC236}">
                      <a16:creationId xmlns:a16="http://schemas.microsoft.com/office/drawing/2014/main" id="{31880C53-D685-4B46-BF86-15BCAB45F2B6}"/>
                    </a:ext>
                  </a:extLst>
                </p:cNvPr>
                <p:cNvSpPr>
                  <a:spLocks noChangeArrowheads="1"/>
                </p:cNvSpPr>
                <p:nvPr/>
              </p:nvSpPr>
              <p:spPr bwMode="auto">
                <a:xfrm>
                  <a:off x="700902" y="4558747"/>
                  <a:ext cx="19415" cy="82516"/>
                </a:xfrm>
                <a:prstGeom prst="rect">
                  <a:avLst/>
                </a:prstGeom>
                <a:solidFill>
                  <a:schemeClr val="bg1">
                    <a:lumMod val="6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94" name="Rectangle 439">
                  <a:extLst>
                    <a:ext uri="{FF2B5EF4-FFF2-40B4-BE49-F238E27FC236}">
                      <a16:creationId xmlns:a16="http://schemas.microsoft.com/office/drawing/2014/main" id="{B3CFA969-5D22-4048-A4A4-99554F0DA3E4}"/>
                    </a:ext>
                  </a:extLst>
                </p:cNvPr>
                <p:cNvSpPr>
                  <a:spLocks noChangeArrowheads="1"/>
                </p:cNvSpPr>
                <p:nvPr/>
              </p:nvSpPr>
              <p:spPr bwMode="auto">
                <a:xfrm>
                  <a:off x="814621" y="4558747"/>
                  <a:ext cx="19415" cy="82516"/>
                </a:xfrm>
                <a:prstGeom prst="rect">
                  <a:avLst/>
                </a:prstGeom>
                <a:solidFill>
                  <a:schemeClr val="bg1">
                    <a:lumMod val="6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95" name="Rectangle 440">
                  <a:extLst>
                    <a:ext uri="{FF2B5EF4-FFF2-40B4-BE49-F238E27FC236}">
                      <a16:creationId xmlns:a16="http://schemas.microsoft.com/office/drawing/2014/main" id="{6331B948-6AE5-4369-BC22-96EAB634B001}"/>
                    </a:ext>
                  </a:extLst>
                </p:cNvPr>
                <p:cNvSpPr>
                  <a:spLocks noChangeArrowheads="1"/>
                </p:cNvSpPr>
                <p:nvPr/>
              </p:nvSpPr>
              <p:spPr bwMode="auto">
                <a:xfrm>
                  <a:off x="928340" y="4558747"/>
                  <a:ext cx="19415" cy="82516"/>
                </a:xfrm>
                <a:prstGeom prst="rect">
                  <a:avLst/>
                </a:prstGeom>
                <a:solidFill>
                  <a:schemeClr val="bg1">
                    <a:lumMod val="6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grpSp>
              <p:nvGrpSpPr>
                <p:cNvPr id="96" name="Group 95">
                  <a:extLst>
                    <a:ext uri="{FF2B5EF4-FFF2-40B4-BE49-F238E27FC236}">
                      <a16:creationId xmlns:a16="http://schemas.microsoft.com/office/drawing/2014/main" id="{3CD33A98-D8B7-4DEC-AE08-B441B805D3EF}"/>
                    </a:ext>
                  </a:extLst>
                </p:cNvPr>
                <p:cNvGrpSpPr/>
                <p:nvPr/>
              </p:nvGrpSpPr>
              <p:grpSpPr>
                <a:xfrm>
                  <a:off x="357665" y="4674393"/>
                  <a:ext cx="278128" cy="1017443"/>
                  <a:chOff x="355284" y="4674393"/>
                  <a:chExt cx="278128" cy="1017443"/>
                </a:xfrm>
              </p:grpSpPr>
              <p:sp>
                <p:nvSpPr>
                  <p:cNvPr id="97" name="Rectangle 197">
                    <a:extLst>
                      <a:ext uri="{FF2B5EF4-FFF2-40B4-BE49-F238E27FC236}">
                        <a16:creationId xmlns:a16="http://schemas.microsoft.com/office/drawing/2014/main" id="{A9EFE43E-83A2-4CE9-8153-1FE6313D47D5}"/>
                      </a:ext>
                    </a:extLst>
                  </p:cNvPr>
                  <p:cNvSpPr>
                    <a:spLocks noChangeArrowheads="1"/>
                  </p:cNvSpPr>
                  <p:nvPr/>
                </p:nvSpPr>
                <p:spPr bwMode="auto">
                  <a:xfrm>
                    <a:off x="355284" y="4674393"/>
                    <a:ext cx="278128" cy="88756"/>
                  </a:xfrm>
                  <a:prstGeom prst="rect">
                    <a:avLst/>
                  </a:pr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98" name="Rectangle 197">
                    <a:extLst>
                      <a:ext uri="{FF2B5EF4-FFF2-40B4-BE49-F238E27FC236}">
                        <a16:creationId xmlns:a16="http://schemas.microsoft.com/office/drawing/2014/main" id="{1750A4EE-2B21-4045-91C7-BC9193967725}"/>
                      </a:ext>
                    </a:extLst>
                  </p:cNvPr>
                  <p:cNvSpPr>
                    <a:spLocks noChangeArrowheads="1"/>
                  </p:cNvSpPr>
                  <p:nvPr/>
                </p:nvSpPr>
                <p:spPr bwMode="auto">
                  <a:xfrm>
                    <a:off x="355284" y="4806949"/>
                    <a:ext cx="278128" cy="88756"/>
                  </a:xfrm>
                  <a:prstGeom prst="rect">
                    <a:avLst/>
                  </a:pr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99" name="Rectangle 197">
                    <a:extLst>
                      <a:ext uri="{FF2B5EF4-FFF2-40B4-BE49-F238E27FC236}">
                        <a16:creationId xmlns:a16="http://schemas.microsoft.com/office/drawing/2014/main" id="{216F87BC-07AC-48E9-B901-34DC5F9100E2}"/>
                      </a:ext>
                    </a:extLst>
                  </p:cNvPr>
                  <p:cNvSpPr>
                    <a:spLocks noChangeArrowheads="1"/>
                  </p:cNvSpPr>
                  <p:nvPr/>
                </p:nvSpPr>
                <p:spPr bwMode="auto">
                  <a:xfrm>
                    <a:off x="355284" y="4939505"/>
                    <a:ext cx="278128" cy="88756"/>
                  </a:xfrm>
                  <a:prstGeom prst="rect">
                    <a:avLst/>
                  </a:pr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100" name="Rectangle 197">
                    <a:extLst>
                      <a:ext uri="{FF2B5EF4-FFF2-40B4-BE49-F238E27FC236}">
                        <a16:creationId xmlns:a16="http://schemas.microsoft.com/office/drawing/2014/main" id="{302DE052-6085-4618-88BF-EB786DA5ABFB}"/>
                      </a:ext>
                    </a:extLst>
                  </p:cNvPr>
                  <p:cNvSpPr>
                    <a:spLocks noChangeArrowheads="1"/>
                  </p:cNvSpPr>
                  <p:nvPr/>
                </p:nvSpPr>
                <p:spPr bwMode="auto">
                  <a:xfrm>
                    <a:off x="355284" y="5072061"/>
                    <a:ext cx="278128" cy="88756"/>
                  </a:xfrm>
                  <a:prstGeom prst="rect">
                    <a:avLst/>
                  </a:pr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101" name="Rectangle 197">
                    <a:extLst>
                      <a:ext uri="{FF2B5EF4-FFF2-40B4-BE49-F238E27FC236}">
                        <a16:creationId xmlns:a16="http://schemas.microsoft.com/office/drawing/2014/main" id="{B2D750B6-9E55-40E7-A6B7-5F5F55D997B9}"/>
                      </a:ext>
                    </a:extLst>
                  </p:cNvPr>
                  <p:cNvSpPr>
                    <a:spLocks noChangeArrowheads="1"/>
                  </p:cNvSpPr>
                  <p:nvPr/>
                </p:nvSpPr>
                <p:spPr bwMode="auto">
                  <a:xfrm>
                    <a:off x="355284" y="5204617"/>
                    <a:ext cx="278128" cy="88756"/>
                  </a:xfrm>
                  <a:prstGeom prst="rect">
                    <a:avLst/>
                  </a:pr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102" name="Rectangle 197">
                    <a:extLst>
                      <a:ext uri="{FF2B5EF4-FFF2-40B4-BE49-F238E27FC236}">
                        <a16:creationId xmlns:a16="http://schemas.microsoft.com/office/drawing/2014/main" id="{AA3F6F07-F00F-45D6-8CC4-B219128C927F}"/>
                      </a:ext>
                    </a:extLst>
                  </p:cNvPr>
                  <p:cNvSpPr>
                    <a:spLocks noChangeArrowheads="1"/>
                  </p:cNvSpPr>
                  <p:nvPr/>
                </p:nvSpPr>
                <p:spPr bwMode="auto">
                  <a:xfrm>
                    <a:off x="355284" y="5337173"/>
                    <a:ext cx="278128" cy="88756"/>
                  </a:xfrm>
                  <a:prstGeom prst="rect">
                    <a:avLst/>
                  </a:pr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103" name="Rectangle 197">
                    <a:extLst>
                      <a:ext uri="{FF2B5EF4-FFF2-40B4-BE49-F238E27FC236}">
                        <a16:creationId xmlns:a16="http://schemas.microsoft.com/office/drawing/2014/main" id="{EED5E9C5-5E62-4AC4-83F1-1D3DB791608B}"/>
                      </a:ext>
                    </a:extLst>
                  </p:cNvPr>
                  <p:cNvSpPr>
                    <a:spLocks noChangeArrowheads="1"/>
                  </p:cNvSpPr>
                  <p:nvPr/>
                </p:nvSpPr>
                <p:spPr bwMode="auto">
                  <a:xfrm>
                    <a:off x="355284" y="5469730"/>
                    <a:ext cx="278128" cy="88756"/>
                  </a:xfrm>
                  <a:prstGeom prst="rect">
                    <a:avLst/>
                  </a:pr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104" name="Rectangle 197">
                    <a:extLst>
                      <a:ext uri="{FF2B5EF4-FFF2-40B4-BE49-F238E27FC236}">
                        <a16:creationId xmlns:a16="http://schemas.microsoft.com/office/drawing/2014/main" id="{0935F118-F4CA-45AE-87EA-EBD07D7284FA}"/>
                      </a:ext>
                    </a:extLst>
                  </p:cNvPr>
                  <p:cNvSpPr>
                    <a:spLocks noChangeArrowheads="1"/>
                  </p:cNvSpPr>
                  <p:nvPr/>
                </p:nvSpPr>
                <p:spPr bwMode="auto">
                  <a:xfrm>
                    <a:off x="355284" y="5603080"/>
                    <a:ext cx="278128" cy="88756"/>
                  </a:xfrm>
                  <a:prstGeom prst="rect">
                    <a:avLst/>
                  </a:pr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grpSp>
          </p:grpSp>
        </p:grpSp>
        <p:pic>
          <p:nvPicPr>
            <p:cNvPr id="42" name="Picture 41" descr="A picture containing window, drawing&#10;&#10;Description automatically generated">
              <a:extLst>
                <a:ext uri="{FF2B5EF4-FFF2-40B4-BE49-F238E27FC236}">
                  <a16:creationId xmlns:a16="http://schemas.microsoft.com/office/drawing/2014/main" id="{488AA5AE-262A-4BBB-8AC2-8CFA4722314A}"/>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201624" y="4609643"/>
              <a:ext cx="246287" cy="246287"/>
            </a:xfrm>
            <a:prstGeom prst="rect">
              <a:avLst/>
            </a:prstGeom>
          </p:spPr>
        </p:pic>
        <p:pic>
          <p:nvPicPr>
            <p:cNvPr id="43" name="Picture 42" descr="A picture containing window, drawing&#10;&#10;Description automatically generated">
              <a:extLst>
                <a:ext uri="{FF2B5EF4-FFF2-40B4-BE49-F238E27FC236}">
                  <a16:creationId xmlns:a16="http://schemas.microsoft.com/office/drawing/2014/main" id="{2B482032-F77A-4F3C-B9D0-A22624C577B2}"/>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739268" y="4737152"/>
              <a:ext cx="246287" cy="246287"/>
            </a:xfrm>
            <a:prstGeom prst="rect">
              <a:avLst/>
            </a:prstGeom>
          </p:spPr>
        </p:pic>
        <p:pic>
          <p:nvPicPr>
            <p:cNvPr id="44" name="Picture 43" descr="A picture containing window, drawing&#10;&#10;Description automatically generated">
              <a:extLst>
                <a:ext uri="{FF2B5EF4-FFF2-40B4-BE49-F238E27FC236}">
                  <a16:creationId xmlns:a16="http://schemas.microsoft.com/office/drawing/2014/main" id="{9F1F4E82-A0AE-4D29-9966-503CA3BD39C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272774" y="4737152"/>
              <a:ext cx="246287" cy="246287"/>
            </a:xfrm>
            <a:prstGeom prst="rect">
              <a:avLst/>
            </a:prstGeom>
          </p:spPr>
        </p:pic>
        <p:pic>
          <p:nvPicPr>
            <p:cNvPr id="45" name="Picture 44" descr="A picture containing window, drawing&#10;&#10;Description automatically generated">
              <a:extLst>
                <a:ext uri="{FF2B5EF4-FFF2-40B4-BE49-F238E27FC236}">
                  <a16:creationId xmlns:a16="http://schemas.microsoft.com/office/drawing/2014/main" id="{A8203029-5636-4A24-8690-834853F0888A}"/>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1258674" y="4456000"/>
              <a:ext cx="246287" cy="246287"/>
            </a:xfrm>
            <a:prstGeom prst="rect">
              <a:avLst/>
            </a:prstGeom>
          </p:spPr>
        </p:pic>
        <p:pic>
          <p:nvPicPr>
            <p:cNvPr id="46" name="Picture 45" descr="A picture containing window, drawing&#10;&#10;Description automatically generated">
              <a:extLst>
                <a:ext uri="{FF2B5EF4-FFF2-40B4-BE49-F238E27FC236}">
                  <a16:creationId xmlns:a16="http://schemas.microsoft.com/office/drawing/2014/main" id="{A0015235-8D8B-40F7-96CD-FD29559A737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759538" y="3595576"/>
              <a:ext cx="246287" cy="246287"/>
            </a:xfrm>
            <a:prstGeom prst="rect">
              <a:avLst/>
            </a:prstGeom>
          </p:spPr>
        </p:pic>
        <p:sp>
          <p:nvSpPr>
            <p:cNvPr id="47" name="TextBox 46">
              <a:extLst>
                <a:ext uri="{FF2B5EF4-FFF2-40B4-BE49-F238E27FC236}">
                  <a16:creationId xmlns:a16="http://schemas.microsoft.com/office/drawing/2014/main" id="{93FCC63E-F9E8-4E28-9EB2-368F961DDAF6}"/>
                </a:ext>
              </a:extLst>
            </p:cNvPr>
            <p:cNvSpPr txBox="1"/>
            <p:nvPr/>
          </p:nvSpPr>
          <p:spPr>
            <a:xfrm>
              <a:off x="6902963" y="2184139"/>
              <a:ext cx="997977" cy="583275"/>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Segoe UI Semibold" panose="020B0702040204020203" pitchFamily="34" charset="0"/>
                </a:rPr>
                <a:t>ExpressRoute</a:t>
              </a:r>
            </a:p>
          </p:txBody>
        </p:sp>
        <p:sp>
          <p:nvSpPr>
            <p:cNvPr id="48" name="cloud">
              <a:extLst>
                <a:ext uri="{FF2B5EF4-FFF2-40B4-BE49-F238E27FC236}">
                  <a16:creationId xmlns:a16="http://schemas.microsoft.com/office/drawing/2014/main" id="{428FABD8-79FE-4D96-BA38-5CBF1AD5E0AF}"/>
                </a:ext>
              </a:extLst>
            </p:cNvPr>
            <p:cNvSpPr>
              <a:spLocks noChangeAspect="1"/>
            </p:cNvSpPr>
            <p:nvPr/>
          </p:nvSpPr>
          <p:spPr bwMode="auto">
            <a:xfrm>
              <a:off x="8147933" y="1464063"/>
              <a:ext cx="1081024" cy="688715"/>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chemeClr val="accent1"/>
            </a:solidFill>
            <a:ln w="15875" cap="sq">
              <a:noFill/>
              <a:prstDash val="solid"/>
              <a:miter lim="800000"/>
              <a:headEnd/>
              <a:tailEnd/>
            </a:ln>
            <a:effectLst>
              <a:outerShdw blurRad="88900" dist="38100" dir="2700000" algn="tl" rotWithShape="0">
                <a:prstClr val="black">
                  <a:alpha val="30000"/>
                </a:prstClr>
              </a:outerShdw>
            </a:effectLst>
          </p:spPr>
          <p:txBody>
            <a:bodyPr vert="horz" wrap="square" lIns="89642" tIns="44821" rIns="89642" bIns="0" numCol="1" anchor="ctr" anchorCtr="0" compatLnSpc="1">
              <a:prstTxWarp prst="textNoShape">
                <a:avLst/>
              </a:prstTxWarp>
            </a:bodyPr>
            <a:lstStyle/>
            <a:p>
              <a:pPr marL="0" marR="0" lvl="0" indent="0" algn="ctr" defTabSz="896354"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err="1">
                  <a:ln>
                    <a:noFill/>
                  </a:ln>
                  <a:solidFill>
                    <a:srgbClr val="FFFFFF"/>
                  </a:solidFill>
                  <a:effectLst/>
                  <a:uLnTx/>
                  <a:uFillTx/>
                  <a:latin typeface="Segoe UI"/>
                  <a:ea typeface="+mn-ea"/>
                  <a:cs typeface="+mn-cs"/>
                </a:rPr>
                <a:t>VNet</a:t>
              </a: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49" name="cloud">
              <a:extLst>
                <a:ext uri="{FF2B5EF4-FFF2-40B4-BE49-F238E27FC236}">
                  <a16:creationId xmlns:a16="http://schemas.microsoft.com/office/drawing/2014/main" id="{7EA7D1DF-2CBC-440D-B8DB-5E7E7FEAFF43}"/>
                </a:ext>
              </a:extLst>
            </p:cNvPr>
            <p:cNvSpPr>
              <a:spLocks noChangeAspect="1"/>
            </p:cNvSpPr>
            <p:nvPr/>
          </p:nvSpPr>
          <p:spPr bwMode="auto">
            <a:xfrm>
              <a:off x="9271708" y="1492917"/>
              <a:ext cx="1081024" cy="688715"/>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chemeClr val="accent1"/>
            </a:solidFill>
            <a:ln w="15875" cap="sq">
              <a:noFill/>
              <a:prstDash val="solid"/>
              <a:miter lim="800000"/>
              <a:headEnd/>
              <a:tailEnd/>
            </a:ln>
            <a:effectLst>
              <a:outerShdw blurRad="88900" dist="38100" dir="2700000" algn="tl" rotWithShape="0">
                <a:prstClr val="black">
                  <a:alpha val="30000"/>
                </a:prstClr>
              </a:outerShdw>
            </a:effectLst>
          </p:spPr>
          <p:txBody>
            <a:bodyPr vert="horz" wrap="square" lIns="89642" tIns="44821" rIns="89642" bIns="0" numCol="1" anchor="ctr" anchorCtr="0" compatLnSpc="1">
              <a:prstTxWarp prst="textNoShape">
                <a:avLst/>
              </a:prstTxWarp>
            </a:bodyPr>
            <a:lstStyle/>
            <a:p>
              <a:pPr marL="0" marR="0" lvl="0" indent="0" algn="ctr" defTabSz="896354"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VNet</a:t>
              </a:r>
            </a:p>
          </p:txBody>
        </p:sp>
        <p:sp>
          <p:nvSpPr>
            <p:cNvPr id="50" name="cloud">
              <a:extLst>
                <a:ext uri="{FF2B5EF4-FFF2-40B4-BE49-F238E27FC236}">
                  <a16:creationId xmlns:a16="http://schemas.microsoft.com/office/drawing/2014/main" id="{BCC35BEA-4BEA-4A65-8AC7-8DCB5B99D6B2}"/>
                </a:ext>
              </a:extLst>
            </p:cNvPr>
            <p:cNvSpPr>
              <a:spLocks noChangeAspect="1"/>
            </p:cNvSpPr>
            <p:nvPr/>
          </p:nvSpPr>
          <p:spPr bwMode="auto">
            <a:xfrm>
              <a:off x="10718162" y="1576411"/>
              <a:ext cx="1081024" cy="688715"/>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chemeClr val="accent1"/>
            </a:solidFill>
            <a:ln w="15875" cap="sq">
              <a:noFill/>
              <a:prstDash val="solid"/>
              <a:miter lim="800000"/>
              <a:headEnd/>
              <a:tailEnd/>
            </a:ln>
            <a:effectLst>
              <a:outerShdw blurRad="88900" dist="38100" dir="2700000" algn="tl" rotWithShape="0">
                <a:prstClr val="black">
                  <a:alpha val="30000"/>
                </a:prstClr>
              </a:outerShdw>
            </a:effectLst>
          </p:spPr>
          <p:txBody>
            <a:bodyPr vert="horz" wrap="square" lIns="89642" tIns="44821" rIns="89642" bIns="0" numCol="1" anchor="ctr" anchorCtr="0" compatLnSpc="1">
              <a:prstTxWarp prst="textNoShape">
                <a:avLst/>
              </a:prstTxWarp>
            </a:bodyPr>
            <a:lstStyle/>
            <a:p>
              <a:pPr marL="0" marR="0" lvl="0" indent="0" algn="ctr" defTabSz="896354"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VNet</a:t>
              </a:r>
            </a:p>
          </p:txBody>
        </p:sp>
        <p:sp>
          <p:nvSpPr>
            <p:cNvPr id="51" name="cloud">
              <a:extLst>
                <a:ext uri="{FF2B5EF4-FFF2-40B4-BE49-F238E27FC236}">
                  <a16:creationId xmlns:a16="http://schemas.microsoft.com/office/drawing/2014/main" id="{8C595FC9-0869-49D9-81EF-414A47356FDF}"/>
                </a:ext>
              </a:extLst>
            </p:cNvPr>
            <p:cNvSpPr>
              <a:spLocks noChangeAspect="1"/>
            </p:cNvSpPr>
            <p:nvPr/>
          </p:nvSpPr>
          <p:spPr bwMode="auto">
            <a:xfrm>
              <a:off x="11149888" y="2353305"/>
              <a:ext cx="1081024" cy="688715"/>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chemeClr val="accent1"/>
            </a:solidFill>
            <a:ln w="15875" cap="sq">
              <a:noFill/>
              <a:prstDash val="solid"/>
              <a:miter lim="800000"/>
              <a:headEnd/>
              <a:tailEnd/>
            </a:ln>
            <a:effectLst>
              <a:outerShdw blurRad="88900" dist="38100" dir="2700000" algn="tl" rotWithShape="0">
                <a:prstClr val="black">
                  <a:alpha val="30000"/>
                </a:prstClr>
              </a:outerShdw>
            </a:effectLst>
          </p:spPr>
          <p:txBody>
            <a:bodyPr vert="horz" wrap="square" lIns="89642" tIns="44821" rIns="89642" bIns="0" numCol="1" anchor="ctr" anchorCtr="0" compatLnSpc="1">
              <a:prstTxWarp prst="textNoShape">
                <a:avLst/>
              </a:prstTxWarp>
            </a:bodyPr>
            <a:lstStyle/>
            <a:p>
              <a:pPr marL="0" marR="0" lvl="0" indent="0" algn="ctr" defTabSz="896354"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VNet</a:t>
              </a:r>
            </a:p>
          </p:txBody>
        </p:sp>
        <p:grpSp>
          <p:nvGrpSpPr>
            <p:cNvPr id="52" name="Group 51">
              <a:extLst>
                <a:ext uri="{FF2B5EF4-FFF2-40B4-BE49-F238E27FC236}">
                  <a16:creationId xmlns:a16="http://schemas.microsoft.com/office/drawing/2014/main" id="{8D7A0343-F054-45A0-8443-0799DA1344A6}"/>
                </a:ext>
              </a:extLst>
            </p:cNvPr>
            <p:cNvGrpSpPr/>
            <p:nvPr/>
          </p:nvGrpSpPr>
          <p:grpSpPr>
            <a:xfrm>
              <a:off x="6768046" y="5246506"/>
              <a:ext cx="1150059" cy="1250369"/>
              <a:chOff x="6768046" y="5246506"/>
              <a:chExt cx="1150059" cy="1250369"/>
            </a:xfrm>
          </p:grpSpPr>
          <p:pic>
            <p:nvPicPr>
              <p:cNvPr id="62" name="Graphic 61">
                <a:extLst>
                  <a:ext uri="{FF2B5EF4-FFF2-40B4-BE49-F238E27FC236}">
                    <a16:creationId xmlns:a16="http://schemas.microsoft.com/office/drawing/2014/main" id="{AC132E16-A078-45EA-AA6E-2A9E4A1B3492}"/>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043573" y="5246506"/>
                <a:ext cx="874532" cy="874532"/>
              </a:xfrm>
              <a:prstGeom prst="rect">
                <a:avLst/>
              </a:prstGeom>
            </p:spPr>
          </p:pic>
          <p:sp>
            <p:nvSpPr>
              <p:cNvPr id="63" name="TextBox 62">
                <a:extLst>
                  <a:ext uri="{FF2B5EF4-FFF2-40B4-BE49-F238E27FC236}">
                    <a16:creationId xmlns:a16="http://schemas.microsoft.com/office/drawing/2014/main" id="{9BB156BB-0318-4AC5-AF8D-650AA98292BD}"/>
                  </a:ext>
                </a:extLst>
              </p:cNvPr>
              <p:cNvSpPr txBox="1"/>
              <p:nvPr/>
            </p:nvSpPr>
            <p:spPr>
              <a:xfrm>
                <a:off x="6768046" y="6205237"/>
                <a:ext cx="1095975" cy="291638"/>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Segoe UI Semibold" panose="020B0702040204020203" pitchFamily="34" charset="0"/>
                  </a:rPr>
                  <a:t>Branch</a:t>
                </a:r>
              </a:p>
            </p:txBody>
          </p:sp>
        </p:grpSp>
        <p:grpSp>
          <p:nvGrpSpPr>
            <p:cNvPr id="53" name="Group 52">
              <a:extLst>
                <a:ext uri="{FF2B5EF4-FFF2-40B4-BE49-F238E27FC236}">
                  <a16:creationId xmlns:a16="http://schemas.microsoft.com/office/drawing/2014/main" id="{37E5B704-AC6C-4105-9104-1F5E09608BF4}"/>
                </a:ext>
              </a:extLst>
            </p:cNvPr>
            <p:cNvGrpSpPr/>
            <p:nvPr/>
          </p:nvGrpSpPr>
          <p:grpSpPr>
            <a:xfrm>
              <a:off x="8144389" y="5239254"/>
              <a:ext cx="1150059" cy="1250369"/>
              <a:chOff x="6768046" y="5246506"/>
              <a:chExt cx="1150059" cy="1250369"/>
            </a:xfrm>
          </p:grpSpPr>
          <p:pic>
            <p:nvPicPr>
              <p:cNvPr id="60" name="Graphic 59">
                <a:extLst>
                  <a:ext uri="{FF2B5EF4-FFF2-40B4-BE49-F238E27FC236}">
                    <a16:creationId xmlns:a16="http://schemas.microsoft.com/office/drawing/2014/main" id="{53F064A4-F100-47D3-9AB4-8A52BB15B0ED}"/>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043573" y="5246506"/>
                <a:ext cx="874532" cy="874532"/>
              </a:xfrm>
              <a:prstGeom prst="rect">
                <a:avLst/>
              </a:prstGeom>
            </p:spPr>
          </p:pic>
          <p:sp>
            <p:nvSpPr>
              <p:cNvPr id="61" name="TextBox 60">
                <a:extLst>
                  <a:ext uri="{FF2B5EF4-FFF2-40B4-BE49-F238E27FC236}">
                    <a16:creationId xmlns:a16="http://schemas.microsoft.com/office/drawing/2014/main" id="{E576F87B-1135-4D47-9925-F794F7F9F0FF}"/>
                  </a:ext>
                </a:extLst>
              </p:cNvPr>
              <p:cNvSpPr txBox="1"/>
              <p:nvPr/>
            </p:nvSpPr>
            <p:spPr>
              <a:xfrm>
                <a:off x="6768046" y="6205237"/>
                <a:ext cx="1095975" cy="291638"/>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Segoe UI Semibold" panose="020B0702040204020203" pitchFamily="34" charset="0"/>
                  </a:rPr>
                  <a:t>Branch</a:t>
                </a:r>
              </a:p>
            </p:txBody>
          </p:sp>
        </p:grpSp>
        <p:grpSp>
          <p:nvGrpSpPr>
            <p:cNvPr id="54" name="Group 53">
              <a:extLst>
                <a:ext uri="{FF2B5EF4-FFF2-40B4-BE49-F238E27FC236}">
                  <a16:creationId xmlns:a16="http://schemas.microsoft.com/office/drawing/2014/main" id="{74A2795A-0E05-47AC-B549-6E28EA966DD4}"/>
                </a:ext>
              </a:extLst>
            </p:cNvPr>
            <p:cNvGrpSpPr/>
            <p:nvPr/>
          </p:nvGrpSpPr>
          <p:grpSpPr>
            <a:xfrm>
              <a:off x="9520732" y="5241426"/>
              <a:ext cx="1150059" cy="1250369"/>
              <a:chOff x="6768046" y="5246506"/>
              <a:chExt cx="1150059" cy="1250369"/>
            </a:xfrm>
          </p:grpSpPr>
          <p:pic>
            <p:nvPicPr>
              <p:cNvPr id="58" name="Graphic 57">
                <a:extLst>
                  <a:ext uri="{FF2B5EF4-FFF2-40B4-BE49-F238E27FC236}">
                    <a16:creationId xmlns:a16="http://schemas.microsoft.com/office/drawing/2014/main" id="{5886FAA1-261C-4773-8AED-1236EF85BE72}"/>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043573" y="5246506"/>
                <a:ext cx="874532" cy="874532"/>
              </a:xfrm>
              <a:prstGeom prst="rect">
                <a:avLst/>
              </a:prstGeom>
            </p:spPr>
          </p:pic>
          <p:sp>
            <p:nvSpPr>
              <p:cNvPr id="59" name="TextBox 58">
                <a:extLst>
                  <a:ext uri="{FF2B5EF4-FFF2-40B4-BE49-F238E27FC236}">
                    <a16:creationId xmlns:a16="http://schemas.microsoft.com/office/drawing/2014/main" id="{7896C390-5735-4002-BB94-62D68ABA6C79}"/>
                  </a:ext>
                </a:extLst>
              </p:cNvPr>
              <p:cNvSpPr txBox="1"/>
              <p:nvPr/>
            </p:nvSpPr>
            <p:spPr>
              <a:xfrm>
                <a:off x="6768046" y="6205237"/>
                <a:ext cx="1095975" cy="291638"/>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Segoe UI Semibold" panose="020B0702040204020203" pitchFamily="34" charset="0"/>
                  </a:rPr>
                  <a:t>Branch</a:t>
                </a:r>
              </a:p>
            </p:txBody>
          </p:sp>
        </p:grpSp>
        <p:grpSp>
          <p:nvGrpSpPr>
            <p:cNvPr id="55" name="Group 54">
              <a:extLst>
                <a:ext uri="{FF2B5EF4-FFF2-40B4-BE49-F238E27FC236}">
                  <a16:creationId xmlns:a16="http://schemas.microsoft.com/office/drawing/2014/main" id="{83417C79-E636-4280-A92B-8473FC9F4E77}"/>
                </a:ext>
              </a:extLst>
            </p:cNvPr>
            <p:cNvGrpSpPr/>
            <p:nvPr/>
          </p:nvGrpSpPr>
          <p:grpSpPr>
            <a:xfrm>
              <a:off x="10840267" y="5221906"/>
              <a:ext cx="1150059" cy="1250369"/>
              <a:chOff x="6768046" y="5246506"/>
              <a:chExt cx="1150059" cy="1250369"/>
            </a:xfrm>
          </p:grpSpPr>
          <p:pic>
            <p:nvPicPr>
              <p:cNvPr id="56" name="Graphic 55">
                <a:extLst>
                  <a:ext uri="{FF2B5EF4-FFF2-40B4-BE49-F238E27FC236}">
                    <a16:creationId xmlns:a16="http://schemas.microsoft.com/office/drawing/2014/main" id="{D3BD6146-356F-4D7F-B63D-F50EF0904B6F}"/>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043573" y="5246506"/>
                <a:ext cx="874532" cy="874532"/>
              </a:xfrm>
              <a:prstGeom prst="rect">
                <a:avLst/>
              </a:prstGeom>
            </p:spPr>
          </p:pic>
          <p:sp>
            <p:nvSpPr>
              <p:cNvPr id="57" name="TextBox 56">
                <a:extLst>
                  <a:ext uri="{FF2B5EF4-FFF2-40B4-BE49-F238E27FC236}">
                    <a16:creationId xmlns:a16="http://schemas.microsoft.com/office/drawing/2014/main" id="{7A044F55-F8BD-427D-B98F-E71CFA33BE5B}"/>
                  </a:ext>
                </a:extLst>
              </p:cNvPr>
              <p:cNvSpPr txBox="1"/>
              <p:nvPr/>
            </p:nvSpPr>
            <p:spPr>
              <a:xfrm>
                <a:off x="6768046" y="6205237"/>
                <a:ext cx="1095975" cy="291638"/>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Segoe UI Semibold" panose="020B0702040204020203" pitchFamily="34" charset="0"/>
                  </a:rPr>
                  <a:t>Branch</a:t>
                </a:r>
              </a:p>
            </p:txBody>
          </p:sp>
        </p:grpSp>
      </p:grpSp>
    </p:spTree>
    <p:extLst>
      <p:ext uri="{BB962C8B-B14F-4D97-AF65-F5344CB8AC3E}">
        <p14:creationId xmlns:p14="http://schemas.microsoft.com/office/powerpoint/2010/main" val="4070756856"/>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19522803-7AAF-6843-A0DA-910E49B10590}"/>
              </a:ext>
            </a:extLst>
          </p:cNvPr>
          <p:cNvSpPr>
            <a:spLocks noGrp="1"/>
          </p:cNvSpPr>
          <p:nvPr>
            <p:ph type="title"/>
          </p:nvPr>
        </p:nvSpPr>
        <p:spPr/>
        <p:txBody>
          <a:bodyPr/>
          <a:lstStyle/>
          <a:p>
            <a:r>
              <a:rPr lang="en-US">
                <a:cs typeface="Segoe UI"/>
              </a:rPr>
              <a:t>Virtual WAN Ecosystem</a:t>
            </a:r>
            <a:endParaRPr lang="en-US"/>
          </a:p>
        </p:txBody>
      </p:sp>
      <p:sp>
        <p:nvSpPr>
          <p:cNvPr id="2" name="Text Placeholder 1">
            <a:extLst>
              <a:ext uri="{FF2B5EF4-FFF2-40B4-BE49-F238E27FC236}">
                <a16:creationId xmlns:a16="http://schemas.microsoft.com/office/drawing/2014/main" id="{127F7168-1B3C-4A54-8E1F-DE95DA09421F}"/>
              </a:ext>
            </a:extLst>
          </p:cNvPr>
          <p:cNvSpPr>
            <a:spLocks noGrp="1"/>
          </p:cNvSpPr>
          <p:nvPr>
            <p:ph type="body" sz="quarter" idx="11"/>
          </p:nvPr>
        </p:nvSpPr>
        <p:spPr/>
        <p:txBody>
          <a:bodyPr vert="horz" wrap="square" lIns="0" tIns="0" rIns="0" bIns="0" rtlCol="0" anchor="t">
            <a:spAutoFit/>
          </a:bodyPr>
          <a:lstStyle/>
          <a:p>
            <a:r>
              <a:rPr lang="en-US" sz="2350">
                <a:cs typeface="Segoe UI"/>
              </a:rPr>
              <a:t>Announcing: Virtual Appliances in the VWAN hub</a:t>
            </a:r>
            <a:endParaRPr lang="en-US"/>
          </a:p>
        </p:txBody>
      </p:sp>
      <p:sp>
        <p:nvSpPr>
          <p:cNvPr id="17" name="Text Placeholder 5">
            <a:extLst>
              <a:ext uri="{FF2B5EF4-FFF2-40B4-BE49-F238E27FC236}">
                <a16:creationId xmlns:a16="http://schemas.microsoft.com/office/drawing/2014/main" id="{F32CB198-0FFE-47C8-8435-59C0080D1655}"/>
              </a:ext>
            </a:extLst>
          </p:cNvPr>
          <p:cNvSpPr txBox="1">
            <a:spLocks/>
          </p:cNvSpPr>
          <p:nvPr/>
        </p:nvSpPr>
        <p:spPr>
          <a:xfrm>
            <a:off x="1228108" y="1225268"/>
            <a:ext cx="7295668" cy="3519985"/>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solidFill>
                  <a:schemeClr val="tx1"/>
                </a:solidFill>
                <a:latin typeface="+mn-lt"/>
                <a:ea typeface="+mn-ea"/>
                <a:cs typeface="Segoe UI" panose="020B05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solidFill>
                  <a:schemeClr val="tx1"/>
                </a:soli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solidFill>
                  <a:schemeClr val="tx1"/>
                </a:soli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solidFill>
                  <a:schemeClr val="tx1"/>
                </a:soli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solidFill>
                  <a:schemeClr val="tx1"/>
                </a:soli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marR="0" lvl="0" indent="0" algn="l" defTabSz="951304" rtl="0" eaLnBrk="1" fontAlgn="auto" latinLnBrk="0" hangingPunct="1">
              <a:lnSpc>
                <a:spcPct val="95000"/>
              </a:lnSpc>
              <a:spcBef>
                <a:spcPct val="20000"/>
              </a:spcBef>
              <a:spcAft>
                <a:spcPts val="0"/>
              </a:spcAft>
              <a:buClrTx/>
              <a:buSzPct val="90000"/>
              <a:buFont typeface="Wingdings" panose="05000000000000000000" pitchFamily="2" charset="2"/>
              <a:buNone/>
              <a:tabLst/>
              <a:defRPr/>
            </a:pPr>
            <a:endParaRPr kumimoji="0" lang="en-US" sz="2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pic>
        <p:nvPicPr>
          <p:cNvPr id="52" name="Picture 51">
            <a:extLst>
              <a:ext uri="{FF2B5EF4-FFF2-40B4-BE49-F238E27FC236}">
                <a16:creationId xmlns:a16="http://schemas.microsoft.com/office/drawing/2014/main" id="{76D81BDE-8607-4815-8A52-0BC9AE8B0729}"/>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l="4255" r="5245"/>
          <a:stretch/>
        </p:blipFill>
        <p:spPr>
          <a:xfrm>
            <a:off x="6326220" y="2021898"/>
            <a:ext cx="2271323" cy="733233"/>
          </a:xfrm>
          <a:prstGeom prst="rect">
            <a:avLst/>
          </a:prstGeom>
        </p:spPr>
      </p:pic>
      <p:sp>
        <p:nvSpPr>
          <p:cNvPr id="55" name="TextBox 54">
            <a:extLst>
              <a:ext uri="{FF2B5EF4-FFF2-40B4-BE49-F238E27FC236}">
                <a16:creationId xmlns:a16="http://schemas.microsoft.com/office/drawing/2014/main" id="{EB57324A-6F63-468C-8D37-AE3137403063}"/>
              </a:ext>
            </a:extLst>
          </p:cNvPr>
          <p:cNvSpPr txBox="1"/>
          <p:nvPr/>
        </p:nvSpPr>
        <p:spPr>
          <a:xfrm>
            <a:off x="10554373" y="2684057"/>
            <a:ext cx="497018" cy="150863"/>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80" b="0" i="0" u="none" strike="noStrike" kern="1200" cap="none" spc="0" normalizeH="0" baseline="0" noProof="0">
                <a:ln>
                  <a:noFill/>
                </a:ln>
                <a:solidFill>
                  <a:srgbClr val="FFFFFF"/>
                </a:solidFill>
                <a:effectLst/>
                <a:uLnTx/>
                <a:uFillTx/>
                <a:latin typeface="Segoe UI"/>
                <a:ea typeface="+mn-ea"/>
                <a:cs typeface="+mn-cs"/>
              </a:rPr>
              <a:t>SD-WAN</a:t>
            </a:r>
          </a:p>
        </p:txBody>
      </p:sp>
      <p:grpSp>
        <p:nvGrpSpPr>
          <p:cNvPr id="5" name="Group 4">
            <a:extLst>
              <a:ext uri="{FF2B5EF4-FFF2-40B4-BE49-F238E27FC236}">
                <a16:creationId xmlns:a16="http://schemas.microsoft.com/office/drawing/2014/main" id="{9DBC7B90-B0C0-8243-BF26-252071713EFE}"/>
              </a:ext>
            </a:extLst>
          </p:cNvPr>
          <p:cNvGrpSpPr/>
          <p:nvPr/>
        </p:nvGrpSpPr>
        <p:grpSpPr>
          <a:xfrm>
            <a:off x="2748051" y="3271590"/>
            <a:ext cx="6322924" cy="2081295"/>
            <a:chOff x="1865162" y="3210271"/>
            <a:chExt cx="6322924" cy="2081295"/>
          </a:xfrm>
        </p:grpSpPr>
        <p:pic>
          <p:nvPicPr>
            <p:cNvPr id="33" name="Picture 32" descr="A picture containing drawing&#10;&#10;Description automatically generated">
              <a:extLst>
                <a:ext uri="{FF2B5EF4-FFF2-40B4-BE49-F238E27FC236}">
                  <a16:creationId xmlns:a16="http://schemas.microsoft.com/office/drawing/2014/main" id="{3D40A698-40AF-4810-93E9-904A2B6832FE}"/>
                </a:ext>
              </a:extLst>
            </p:cNvPr>
            <p:cNvPicPr>
              <a:picLocks noChangeAspect="1"/>
            </p:cNvPicPr>
            <p:nvPr/>
          </p:nvPicPr>
          <p:blipFill>
            <a:blip r:embed="rId4"/>
            <a:stretch>
              <a:fillRect/>
            </a:stretch>
          </p:blipFill>
          <p:spPr>
            <a:xfrm>
              <a:off x="2106998" y="3364417"/>
              <a:ext cx="844266" cy="418938"/>
            </a:xfrm>
            <a:prstGeom prst="rect">
              <a:avLst/>
            </a:prstGeom>
          </p:spPr>
        </p:pic>
        <p:pic>
          <p:nvPicPr>
            <p:cNvPr id="36" name="Picture 35" descr="A picture containing drawing&#10;&#10;Description automatically generated">
              <a:extLst>
                <a:ext uri="{FF2B5EF4-FFF2-40B4-BE49-F238E27FC236}">
                  <a16:creationId xmlns:a16="http://schemas.microsoft.com/office/drawing/2014/main" id="{6E7ACF17-56C8-4386-A767-3B430B177DDB}"/>
                </a:ext>
              </a:extLst>
            </p:cNvPr>
            <p:cNvPicPr>
              <a:picLocks noChangeAspect="1"/>
            </p:cNvPicPr>
            <p:nvPr/>
          </p:nvPicPr>
          <p:blipFill>
            <a:blip r:embed="rId5"/>
            <a:stretch>
              <a:fillRect/>
            </a:stretch>
          </p:blipFill>
          <p:spPr>
            <a:xfrm>
              <a:off x="2345395" y="4702149"/>
              <a:ext cx="1026313" cy="513400"/>
            </a:xfrm>
            <a:prstGeom prst="rect">
              <a:avLst/>
            </a:prstGeom>
          </p:spPr>
        </p:pic>
        <p:pic>
          <p:nvPicPr>
            <p:cNvPr id="19" name="Picture 18">
              <a:extLst>
                <a:ext uri="{FF2B5EF4-FFF2-40B4-BE49-F238E27FC236}">
                  <a16:creationId xmlns:a16="http://schemas.microsoft.com/office/drawing/2014/main" id="{C1A561EA-8163-460C-B29F-C86FB81D97D4}"/>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l="4255" r="5245"/>
            <a:stretch/>
          </p:blipFill>
          <p:spPr>
            <a:xfrm>
              <a:off x="3343590" y="3289014"/>
              <a:ext cx="1197372" cy="386538"/>
            </a:xfrm>
            <a:prstGeom prst="rect">
              <a:avLst/>
            </a:prstGeom>
          </p:spPr>
        </p:pic>
        <p:pic>
          <p:nvPicPr>
            <p:cNvPr id="20" name="Picture 19">
              <a:extLst>
                <a:ext uri="{FF2B5EF4-FFF2-40B4-BE49-F238E27FC236}">
                  <a16:creationId xmlns:a16="http://schemas.microsoft.com/office/drawing/2014/main" id="{A2E6A9F9-5198-420C-A86E-66BC4DCD1DFD}"/>
                </a:ext>
              </a:extLst>
            </p:cNvPr>
            <p:cNvPicPr>
              <a:picLocks noChangeAspect="1"/>
            </p:cNvPicPr>
            <p:nvPr/>
          </p:nvPicPr>
          <p:blipFill rotWithShape="1">
            <a:blip r:embed="rId6" cstate="hqprint">
              <a:extLst>
                <a:ext uri="{28A0092B-C50C-407E-A947-70E740481C1C}">
                  <a14:useLocalDpi xmlns:a14="http://schemas.microsoft.com/office/drawing/2010/main"/>
                </a:ext>
              </a:extLst>
            </a:blip>
            <a:srcRect l="2474" r="2474" b="14337"/>
            <a:stretch/>
          </p:blipFill>
          <p:spPr>
            <a:xfrm>
              <a:off x="4751556" y="3222265"/>
              <a:ext cx="1038250" cy="533636"/>
            </a:xfrm>
            <a:prstGeom prst="rect">
              <a:avLst/>
            </a:prstGeom>
          </p:spPr>
        </p:pic>
        <p:pic>
          <p:nvPicPr>
            <p:cNvPr id="21" name="Picture 20">
              <a:extLst>
                <a:ext uri="{FF2B5EF4-FFF2-40B4-BE49-F238E27FC236}">
                  <a16:creationId xmlns:a16="http://schemas.microsoft.com/office/drawing/2014/main" id="{D07E3719-C61C-41DC-9726-4429A4EC67A7}"/>
                </a:ext>
              </a:extLst>
            </p:cNvPr>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1865162" y="4182236"/>
              <a:ext cx="1282146" cy="278271"/>
            </a:xfrm>
            <a:prstGeom prst="rect">
              <a:avLst/>
            </a:prstGeom>
          </p:spPr>
        </p:pic>
        <p:pic>
          <p:nvPicPr>
            <p:cNvPr id="23" name="Picture 22" descr="A close up of a logo&#10;&#10;Description automatically generated">
              <a:extLst>
                <a:ext uri="{FF2B5EF4-FFF2-40B4-BE49-F238E27FC236}">
                  <a16:creationId xmlns:a16="http://schemas.microsoft.com/office/drawing/2014/main" id="{1217A38D-A83B-4E44-8242-2255619CE150}"/>
                </a:ext>
              </a:extLst>
            </p:cNvPr>
            <p:cNvPicPr>
              <a:picLocks noChangeAspect="1"/>
            </p:cNvPicPr>
            <p:nvPr/>
          </p:nvPicPr>
          <p:blipFill>
            <a:blip r:embed="rId8"/>
            <a:stretch>
              <a:fillRect/>
            </a:stretch>
          </p:blipFill>
          <p:spPr>
            <a:xfrm>
              <a:off x="3203276" y="3926243"/>
              <a:ext cx="1446869" cy="786342"/>
            </a:xfrm>
            <a:prstGeom prst="rect">
              <a:avLst/>
            </a:prstGeom>
          </p:spPr>
        </p:pic>
        <p:pic>
          <p:nvPicPr>
            <p:cNvPr id="24" name="Picture 23">
              <a:extLst>
                <a:ext uri="{FF2B5EF4-FFF2-40B4-BE49-F238E27FC236}">
                  <a16:creationId xmlns:a16="http://schemas.microsoft.com/office/drawing/2014/main" id="{92342168-C794-413C-B7E0-80415597CDDD}"/>
                </a:ext>
              </a:extLst>
            </p:cNvPr>
            <p:cNvPicPr>
              <a:picLocks noChangeAspect="1"/>
            </p:cNvPicPr>
            <p:nvPr/>
          </p:nvPicPr>
          <p:blipFill>
            <a:blip r:embed="rId9" cstate="hqprint">
              <a:extLst>
                <a:ext uri="{28A0092B-C50C-407E-A947-70E740481C1C}">
                  <a14:useLocalDpi xmlns:a14="http://schemas.microsoft.com/office/drawing/2010/main"/>
                </a:ext>
              </a:extLst>
            </a:blip>
            <a:stretch>
              <a:fillRect/>
            </a:stretch>
          </p:blipFill>
          <p:spPr>
            <a:xfrm>
              <a:off x="5842123" y="4143044"/>
              <a:ext cx="1196109" cy="312160"/>
            </a:xfrm>
            <a:prstGeom prst="rect">
              <a:avLst/>
            </a:prstGeom>
          </p:spPr>
        </p:pic>
        <p:pic>
          <p:nvPicPr>
            <p:cNvPr id="25" name="Picture 24">
              <a:extLst>
                <a:ext uri="{FF2B5EF4-FFF2-40B4-BE49-F238E27FC236}">
                  <a16:creationId xmlns:a16="http://schemas.microsoft.com/office/drawing/2014/main" id="{D83424D9-C619-4BAE-8189-99D3B2D370AF}"/>
                </a:ext>
              </a:extLst>
            </p:cNvPr>
            <p:cNvPicPr>
              <a:picLocks noChangeAspect="1"/>
            </p:cNvPicPr>
            <p:nvPr/>
          </p:nvPicPr>
          <p:blipFill>
            <a:blip r:embed="rId10" cstate="hqprint">
              <a:extLst>
                <a:ext uri="{28A0092B-C50C-407E-A947-70E740481C1C}">
                  <a14:useLocalDpi xmlns:a14="http://schemas.microsoft.com/office/drawing/2010/main"/>
                </a:ext>
              </a:extLst>
            </a:blip>
            <a:stretch>
              <a:fillRect/>
            </a:stretch>
          </p:blipFill>
          <p:spPr>
            <a:xfrm>
              <a:off x="4552549" y="3849761"/>
              <a:ext cx="1199275" cy="812107"/>
            </a:xfrm>
            <a:prstGeom prst="rect">
              <a:avLst/>
            </a:prstGeom>
          </p:spPr>
        </p:pic>
        <p:pic>
          <p:nvPicPr>
            <p:cNvPr id="26" name="Picture 25">
              <a:extLst>
                <a:ext uri="{FF2B5EF4-FFF2-40B4-BE49-F238E27FC236}">
                  <a16:creationId xmlns:a16="http://schemas.microsoft.com/office/drawing/2014/main" id="{9F0A04B3-A949-42B6-A1A1-AF044D47B5FD}"/>
                </a:ext>
              </a:extLst>
            </p:cNvPr>
            <p:cNvPicPr>
              <a:picLocks noChangeAspect="1"/>
            </p:cNvPicPr>
            <p:nvPr/>
          </p:nvPicPr>
          <p:blipFill rotWithShape="1">
            <a:blip r:embed="rId11" cstate="hqprint">
              <a:extLst>
                <a:ext uri="{28A0092B-C50C-407E-A947-70E740481C1C}">
                  <a14:useLocalDpi xmlns:a14="http://schemas.microsoft.com/office/drawing/2010/main"/>
                </a:ext>
              </a:extLst>
            </a:blip>
            <a:srcRect l="11429" t="17381" r="11429" b="17381"/>
            <a:stretch/>
          </p:blipFill>
          <p:spPr>
            <a:xfrm>
              <a:off x="7189170" y="3992031"/>
              <a:ext cx="998916" cy="527565"/>
            </a:xfrm>
            <a:prstGeom prst="rect">
              <a:avLst/>
            </a:prstGeom>
          </p:spPr>
        </p:pic>
        <p:pic>
          <p:nvPicPr>
            <p:cNvPr id="27" name="Picture 26" descr="A picture containing drawing, table&#10;&#10;Description automatically generated">
              <a:extLst>
                <a:ext uri="{FF2B5EF4-FFF2-40B4-BE49-F238E27FC236}">
                  <a16:creationId xmlns:a16="http://schemas.microsoft.com/office/drawing/2014/main" id="{C937701E-788F-4BA1-8B13-38D38A7AAE2F}"/>
                </a:ext>
              </a:extLst>
            </p:cNvPr>
            <p:cNvPicPr>
              <a:picLocks noChangeAspect="1"/>
            </p:cNvPicPr>
            <p:nvPr/>
          </p:nvPicPr>
          <p:blipFill>
            <a:blip r:embed="rId12"/>
            <a:stretch>
              <a:fillRect/>
            </a:stretch>
          </p:blipFill>
          <p:spPr>
            <a:xfrm>
              <a:off x="3883898" y="4604566"/>
              <a:ext cx="687000" cy="687000"/>
            </a:xfrm>
            <a:prstGeom prst="rect">
              <a:avLst/>
            </a:prstGeom>
          </p:spPr>
        </p:pic>
        <p:pic>
          <p:nvPicPr>
            <p:cNvPr id="28" name="Picture 27">
              <a:extLst>
                <a:ext uri="{FF2B5EF4-FFF2-40B4-BE49-F238E27FC236}">
                  <a16:creationId xmlns:a16="http://schemas.microsoft.com/office/drawing/2014/main" id="{70E09FB2-AFE0-404F-9F78-30840EE4C6FC}"/>
                </a:ext>
              </a:extLst>
            </p:cNvPr>
            <p:cNvPicPr>
              <a:picLocks noChangeAspect="1"/>
            </p:cNvPicPr>
            <p:nvPr/>
          </p:nvPicPr>
          <p:blipFill>
            <a:blip r:embed="rId13" cstate="hqprint">
              <a:extLst>
                <a:ext uri="{28A0092B-C50C-407E-A947-70E740481C1C}">
                  <a14:useLocalDpi xmlns:a14="http://schemas.microsoft.com/office/drawing/2010/main"/>
                </a:ext>
              </a:extLst>
            </a:blip>
            <a:stretch>
              <a:fillRect/>
            </a:stretch>
          </p:blipFill>
          <p:spPr>
            <a:xfrm>
              <a:off x="6540640" y="4759480"/>
              <a:ext cx="995183" cy="289267"/>
            </a:xfrm>
            <a:prstGeom prst="rect">
              <a:avLst/>
            </a:prstGeom>
          </p:spPr>
        </p:pic>
        <p:pic>
          <p:nvPicPr>
            <p:cNvPr id="29" name="Picture 28">
              <a:extLst>
                <a:ext uri="{FF2B5EF4-FFF2-40B4-BE49-F238E27FC236}">
                  <a16:creationId xmlns:a16="http://schemas.microsoft.com/office/drawing/2014/main" id="{B5E96A2C-3D80-46D9-8EE4-89B4860C5EEC}"/>
                </a:ext>
              </a:extLst>
            </p:cNvPr>
            <p:cNvPicPr>
              <a:picLocks noChangeAspect="1"/>
            </p:cNvPicPr>
            <p:nvPr/>
          </p:nvPicPr>
          <p:blipFill>
            <a:blip r:embed="rId14"/>
            <a:stretch>
              <a:fillRect/>
            </a:stretch>
          </p:blipFill>
          <p:spPr>
            <a:xfrm>
              <a:off x="5083088" y="4716520"/>
              <a:ext cx="1055210" cy="375186"/>
            </a:xfrm>
            <a:prstGeom prst="rect">
              <a:avLst/>
            </a:prstGeom>
          </p:spPr>
        </p:pic>
        <p:pic>
          <p:nvPicPr>
            <p:cNvPr id="60" name="x_x_x_Picture 3">
              <a:extLst>
                <a:ext uri="{FF2B5EF4-FFF2-40B4-BE49-F238E27FC236}">
                  <a16:creationId xmlns:a16="http://schemas.microsoft.com/office/drawing/2014/main" id="{DF839D4D-ED17-43A0-A987-3A04027D7E8C}"/>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6173013" y="3210271"/>
              <a:ext cx="723773" cy="7237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2" name="Picture 4">
              <a:extLst>
                <a:ext uri="{FF2B5EF4-FFF2-40B4-BE49-F238E27FC236}">
                  <a16:creationId xmlns:a16="http://schemas.microsoft.com/office/drawing/2014/main" id="{4A1923A7-E72E-EC43-9F35-347AB1A1E8D2}"/>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189170" y="3444181"/>
              <a:ext cx="951710" cy="358750"/>
            </a:xfrm>
            <a:prstGeom prst="rect">
              <a:avLst/>
            </a:prstGeom>
            <a:noFill/>
            <a:extLst>
              <a:ext uri="{909E8E84-426E-40DD-AFC4-6F175D3DCCD1}">
                <a14:hiddenFill xmlns:a14="http://schemas.microsoft.com/office/drawing/2010/main">
                  <a:solidFill>
                    <a:srgbClr val="FFFFFF"/>
                  </a:solidFill>
                </a14:hiddenFill>
              </a:ext>
            </a:extLst>
          </p:spPr>
        </p:pic>
      </p:grpSp>
      <p:sp>
        <p:nvSpPr>
          <p:cNvPr id="6" name="Rectangle 5">
            <a:extLst>
              <a:ext uri="{FF2B5EF4-FFF2-40B4-BE49-F238E27FC236}">
                <a16:creationId xmlns:a16="http://schemas.microsoft.com/office/drawing/2014/main" id="{E17B431C-CC67-2349-B965-774F32A9118A}"/>
              </a:ext>
            </a:extLst>
          </p:cNvPr>
          <p:cNvSpPr/>
          <p:nvPr/>
        </p:nvSpPr>
        <p:spPr>
          <a:xfrm>
            <a:off x="4497363" y="5673320"/>
            <a:ext cx="2824299"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VPN &amp; Remote work connectivity</a:t>
            </a:r>
          </a:p>
        </p:txBody>
      </p:sp>
      <p:cxnSp>
        <p:nvCxnSpPr>
          <p:cNvPr id="9" name="Straight Connector 8">
            <a:extLst>
              <a:ext uri="{FF2B5EF4-FFF2-40B4-BE49-F238E27FC236}">
                <a16:creationId xmlns:a16="http://schemas.microsoft.com/office/drawing/2014/main" id="{70456F0C-7FD6-A847-8E36-FCA1639AAAE1}"/>
              </a:ext>
            </a:extLst>
          </p:cNvPr>
          <p:cNvCxnSpPr>
            <a:cxnSpLocks/>
          </p:cNvCxnSpPr>
          <p:nvPr/>
        </p:nvCxnSpPr>
        <p:spPr>
          <a:xfrm>
            <a:off x="1027348" y="3087705"/>
            <a:ext cx="9764331" cy="34702"/>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692E0C57-A113-4F4C-B575-1C744D04C306}"/>
              </a:ext>
            </a:extLst>
          </p:cNvPr>
          <p:cNvSpPr txBox="1"/>
          <p:nvPr/>
        </p:nvSpPr>
        <p:spPr>
          <a:xfrm>
            <a:off x="10398642" y="2779928"/>
            <a:ext cx="65"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mn-ea"/>
              <a:cs typeface="+mn-cs"/>
            </a:endParaRPr>
          </a:p>
        </p:txBody>
      </p:sp>
      <p:pic>
        <p:nvPicPr>
          <p:cNvPr id="14" name="Picture 13" descr="A close up of a logo&#10;&#10;Description automatically generated">
            <a:extLst>
              <a:ext uri="{FF2B5EF4-FFF2-40B4-BE49-F238E27FC236}">
                <a16:creationId xmlns:a16="http://schemas.microsoft.com/office/drawing/2014/main" id="{753DEE4C-C5DC-1E4E-AE11-3CB83100F893}"/>
              </a:ext>
            </a:extLst>
          </p:cNvPr>
          <p:cNvPicPr>
            <a:picLocks noChangeAspect="1"/>
          </p:cNvPicPr>
          <p:nvPr/>
        </p:nvPicPr>
        <p:blipFill>
          <a:blip r:embed="rId1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994410" y="1716575"/>
            <a:ext cx="1922150" cy="1336068"/>
          </a:xfrm>
          <a:prstGeom prst="rect">
            <a:avLst/>
          </a:prstGeom>
        </p:spPr>
      </p:pic>
    </p:spTree>
    <p:extLst>
      <p:ext uri="{BB962C8B-B14F-4D97-AF65-F5344CB8AC3E}">
        <p14:creationId xmlns:p14="http://schemas.microsoft.com/office/powerpoint/2010/main" val="356334559"/>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8" name="Group 67">
            <a:extLst>
              <a:ext uri="{FF2B5EF4-FFF2-40B4-BE49-F238E27FC236}">
                <a16:creationId xmlns:a16="http://schemas.microsoft.com/office/drawing/2014/main" id="{5F141BBC-35D4-4342-BFB8-804CCF801115}"/>
              </a:ext>
            </a:extLst>
          </p:cNvPr>
          <p:cNvGrpSpPr/>
          <p:nvPr/>
        </p:nvGrpSpPr>
        <p:grpSpPr>
          <a:xfrm>
            <a:off x="8595565" y="2998531"/>
            <a:ext cx="524150" cy="509625"/>
            <a:chOff x="7106736" y="3628227"/>
            <a:chExt cx="524150" cy="509625"/>
          </a:xfrm>
        </p:grpSpPr>
        <p:pic>
          <p:nvPicPr>
            <p:cNvPr id="69" name="Picture 68">
              <a:extLst>
                <a:ext uri="{FF2B5EF4-FFF2-40B4-BE49-F238E27FC236}">
                  <a16:creationId xmlns:a16="http://schemas.microsoft.com/office/drawing/2014/main" id="{6769544E-9AB9-C94C-8FFF-BCCFBCA4C569}"/>
                </a:ext>
              </a:extLst>
            </p:cNvPr>
            <p:cNvPicPr>
              <a:picLocks noChangeAspect="1"/>
            </p:cNvPicPr>
            <p:nvPr/>
          </p:nvPicPr>
          <p:blipFill>
            <a:blip r:embed="rId3"/>
            <a:stretch>
              <a:fillRect/>
            </a:stretch>
          </p:blipFill>
          <p:spPr>
            <a:xfrm>
              <a:off x="7106736" y="3628227"/>
              <a:ext cx="524150" cy="509625"/>
            </a:xfrm>
            <a:prstGeom prst="rect">
              <a:avLst/>
            </a:prstGeom>
          </p:spPr>
        </p:pic>
        <p:sp>
          <p:nvSpPr>
            <p:cNvPr id="70" name="Rectangle 69">
              <a:extLst>
                <a:ext uri="{FF2B5EF4-FFF2-40B4-BE49-F238E27FC236}">
                  <a16:creationId xmlns:a16="http://schemas.microsoft.com/office/drawing/2014/main" id="{2FB54749-413C-5C4E-9F33-3C8A10423DA3}"/>
                </a:ext>
              </a:extLst>
            </p:cNvPr>
            <p:cNvSpPr/>
            <p:nvPr/>
          </p:nvSpPr>
          <p:spPr bwMode="auto">
            <a:xfrm>
              <a:off x="7162800" y="3701143"/>
              <a:ext cx="424543" cy="28302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65" name="Group 64">
            <a:extLst>
              <a:ext uri="{FF2B5EF4-FFF2-40B4-BE49-F238E27FC236}">
                <a16:creationId xmlns:a16="http://schemas.microsoft.com/office/drawing/2014/main" id="{8A8D62C7-A369-C14D-AAFD-FD60C6825E62}"/>
              </a:ext>
            </a:extLst>
          </p:cNvPr>
          <p:cNvGrpSpPr/>
          <p:nvPr/>
        </p:nvGrpSpPr>
        <p:grpSpPr>
          <a:xfrm>
            <a:off x="7235689" y="3010254"/>
            <a:ext cx="524150" cy="509625"/>
            <a:chOff x="7106736" y="3628227"/>
            <a:chExt cx="524150" cy="509625"/>
          </a:xfrm>
        </p:grpSpPr>
        <p:pic>
          <p:nvPicPr>
            <p:cNvPr id="66" name="Picture 65">
              <a:extLst>
                <a:ext uri="{FF2B5EF4-FFF2-40B4-BE49-F238E27FC236}">
                  <a16:creationId xmlns:a16="http://schemas.microsoft.com/office/drawing/2014/main" id="{60F1995A-C2E4-7640-96F2-E2E69C8949A9}"/>
                </a:ext>
              </a:extLst>
            </p:cNvPr>
            <p:cNvPicPr>
              <a:picLocks noChangeAspect="1"/>
            </p:cNvPicPr>
            <p:nvPr/>
          </p:nvPicPr>
          <p:blipFill>
            <a:blip r:embed="rId3"/>
            <a:stretch>
              <a:fillRect/>
            </a:stretch>
          </p:blipFill>
          <p:spPr>
            <a:xfrm>
              <a:off x="7106736" y="3628227"/>
              <a:ext cx="524150" cy="509625"/>
            </a:xfrm>
            <a:prstGeom prst="rect">
              <a:avLst/>
            </a:prstGeom>
          </p:spPr>
        </p:pic>
        <p:sp>
          <p:nvSpPr>
            <p:cNvPr id="67" name="Rectangle 66">
              <a:extLst>
                <a:ext uri="{FF2B5EF4-FFF2-40B4-BE49-F238E27FC236}">
                  <a16:creationId xmlns:a16="http://schemas.microsoft.com/office/drawing/2014/main" id="{267B74FE-BA93-4D44-BA1F-C09F534403AE}"/>
                </a:ext>
              </a:extLst>
            </p:cNvPr>
            <p:cNvSpPr/>
            <p:nvPr/>
          </p:nvSpPr>
          <p:spPr bwMode="auto">
            <a:xfrm>
              <a:off x="7162800" y="3701143"/>
              <a:ext cx="424543" cy="28302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 name="Title 1">
            <a:extLst>
              <a:ext uri="{FF2B5EF4-FFF2-40B4-BE49-F238E27FC236}">
                <a16:creationId xmlns:a16="http://schemas.microsoft.com/office/drawing/2014/main" id="{08C5F5A8-FF87-41E8-AA1A-1ADE460E587F}"/>
              </a:ext>
            </a:extLst>
          </p:cNvPr>
          <p:cNvSpPr>
            <a:spLocks noGrp="1"/>
          </p:cNvSpPr>
          <p:nvPr>
            <p:ph type="title"/>
          </p:nvPr>
        </p:nvSpPr>
        <p:spPr>
          <a:xfrm>
            <a:off x="588347" y="319628"/>
            <a:ext cx="11306469" cy="403137"/>
          </a:xfrm>
        </p:spPr>
        <p:txBody>
          <a:bodyPr vert="horz" wrap="square" lIns="0" tIns="0" rIns="0" bIns="0" rtlCol="0" anchor="t">
            <a:spAutoFit/>
          </a:bodyPr>
          <a:lstStyle/>
          <a:p>
            <a:pPr defTabSz="932563">
              <a:lnSpc>
                <a:spcPct val="100000"/>
              </a:lnSpc>
            </a:pPr>
            <a:r>
              <a:rPr lang="en-US" sz="3600" spc="-50" dirty="0">
                <a:solidFill>
                  <a:schemeClr val="tx1"/>
                </a:solidFill>
                <a:cs typeface="Segoe UI"/>
              </a:rPr>
              <a:t>Azure Route Server</a:t>
            </a:r>
          </a:p>
        </p:txBody>
      </p:sp>
      <p:sp>
        <p:nvSpPr>
          <p:cNvPr id="3" name="Content Placeholder 2">
            <a:extLst>
              <a:ext uri="{FF2B5EF4-FFF2-40B4-BE49-F238E27FC236}">
                <a16:creationId xmlns:a16="http://schemas.microsoft.com/office/drawing/2014/main" id="{EFB96571-BB33-4C05-9EAD-B80235712E93}"/>
              </a:ext>
            </a:extLst>
          </p:cNvPr>
          <p:cNvSpPr txBox="1">
            <a:spLocks/>
          </p:cNvSpPr>
          <p:nvPr/>
        </p:nvSpPr>
        <p:spPr>
          <a:xfrm>
            <a:off x="377285" y="1957754"/>
            <a:ext cx="5413915" cy="4552519"/>
          </a:xfrm>
          <a:prstGeom prst="rect">
            <a:avLst/>
          </a:prstGeom>
        </p:spPr>
        <p:txBody>
          <a:bodyPr lIns="91440" tIns="45720" rIns="91440" bIns="45720" anchor="t"/>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400" b="0" i="0" u="none" strike="noStrike" kern="1200" cap="none" spc="-49" normalizeH="0" baseline="0" noProof="0" dirty="0">
                <a:ln>
                  <a:noFill/>
                </a:ln>
                <a:solidFill>
                  <a:srgbClr val="000000"/>
                </a:solidFill>
                <a:effectLst/>
                <a:uLnTx/>
                <a:uFillTx/>
                <a:latin typeface="Segoe UI"/>
                <a:ea typeface="+mn-ea"/>
                <a:cs typeface="+mn-cs"/>
              </a:rPr>
              <a:t>Provide BGP* endpoints for network virtual appliance to connect</a:t>
            </a:r>
          </a:p>
          <a:p>
            <a:pPr marL="0" marR="0" lvl="0" indent="0" algn="l" defTabSz="914367" rtl="0" eaLnBrk="1" fontAlgn="auto" latinLnBrk="0" hangingPunct="1">
              <a:lnSpc>
                <a:spcPct val="100000"/>
              </a:lnSpc>
              <a:spcBef>
                <a:spcPts val="0"/>
              </a:spcBef>
              <a:spcAft>
                <a:spcPts val="600"/>
              </a:spcAft>
              <a:buClrTx/>
              <a:buSzPct val="90000"/>
              <a:buFont typeface="Wingdings" panose="05000000000000000000" pitchFamily="2" charset="2"/>
              <a:buNone/>
              <a:tabLst/>
              <a:defRPr/>
            </a:pPr>
            <a:endParaRPr kumimoji="0" lang="en-US" sz="1400" b="0" i="0" u="none" strike="noStrike" kern="1200" cap="none" spc="-49" normalizeH="0" baseline="0" noProof="0" dirty="0">
              <a:ln>
                <a:noFill/>
              </a:ln>
              <a:solidFill>
                <a:srgbClr val="000000"/>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400" b="0" i="0" u="none" strike="noStrike" kern="1200" cap="none" spc="-49" normalizeH="0" baseline="0" noProof="0" dirty="0">
                <a:ln>
                  <a:noFill/>
                </a:ln>
                <a:solidFill>
                  <a:srgbClr val="000000"/>
                </a:solidFill>
                <a:effectLst/>
                <a:uLnTx/>
                <a:uFillTx/>
                <a:latin typeface="Segoe UI"/>
                <a:ea typeface="+mn-ea"/>
                <a:cs typeface="+mn-cs"/>
              </a:rPr>
              <a:t>Enable dynamic routing between NVA and Azure virtual network</a:t>
            </a:r>
          </a:p>
          <a:p>
            <a:pPr marL="0" marR="0" lvl="0" indent="0" algn="l" defTabSz="914367" rtl="0" eaLnBrk="1" fontAlgn="auto" latinLnBrk="0" hangingPunct="1">
              <a:lnSpc>
                <a:spcPct val="100000"/>
              </a:lnSpc>
              <a:spcBef>
                <a:spcPts val="0"/>
              </a:spcBef>
              <a:spcAft>
                <a:spcPts val="600"/>
              </a:spcAft>
              <a:buClrTx/>
              <a:buSzPct val="90000"/>
              <a:buFont typeface="Wingdings" panose="05000000000000000000" pitchFamily="2" charset="2"/>
              <a:buNone/>
              <a:tabLst/>
              <a:defRPr/>
            </a:pPr>
            <a:endParaRPr kumimoji="0" lang="en-US" sz="1400" b="0" i="0" u="none" strike="noStrike" kern="1200" cap="none" spc="-49" normalizeH="0" baseline="0" noProof="0" dirty="0">
              <a:ln>
                <a:noFill/>
              </a:ln>
              <a:solidFill>
                <a:srgbClr val="000000"/>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400" b="0" i="0" u="none" strike="noStrike" kern="1200" cap="none" spc="-49" normalizeH="0" baseline="0" noProof="0" dirty="0">
                <a:ln>
                  <a:noFill/>
                </a:ln>
                <a:solidFill>
                  <a:srgbClr val="000000"/>
                </a:solidFill>
                <a:effectLst/>
                <a:uLnTx/>
                <a:uFillTx/>
                <a:latin typeface="Segoe UI"/>
                <a:ea typeface="+mn-ea"/>
                <a:cs typeface="+mn-cs"/>
              </a:rPr>
              <a:t>Simplify NVA deployment on Azure</a:t>
            </a:r>
          </a:p>
          <a:p>
            <a:pPr marL="0" marR="0" lvl="0" indent="0" algn="l" defTabSz="914367" rtl="0" eaLnBrk="1" fontAlgn="auto" latinLnBrk="0" hangingPunct="1">
              <a:lnSpc>
                <a:spcPct val="100000"/>
              </a:lnSpc>
              <a:spcBef>
                <a:spcPts val="0"/>
              </a:spcBef>
              <a:spcAft>
                <a:spcPts val="600"/>
              </a:spcAft>
              <a:buClrTx/>
              <a:buSzPct val="90000"/>
              <a:buFont typeface="Wingdings" panose="05000000000000000000" pitchFamily="2" charset="2"/>
              <a:buNone/>
              <a:tabLst/>
              <a:defRPr/>
            </a:pPr>
            <a:endParaRPr kumimoji="0" lang="en-US" sz="1400" b="0" i="0" u="none" strike="noStrike" kern="1200" cap="none" spc="-49" normalizeH="0" baseline="0" noProof="0" dirty="0">
              <a:ln>
                <a:noFill/>
              </a:ln>
              <a:solidFill>
                <a:srgbClr val="000000"/>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400" b="0" i="0" u="none" strike="noStrike" kern="1200" cap="none" spc="-49" normalizeH="0" baseline="0" noProof="0" dirty="0">
                <a:ln>
                  <a:noFill/>
                </a:ln>
                <a:solidFill>
                  <a:srgbClr val="000000"/>
                </a:solidFill>
                <a:effectLst/>
                <a:uLnTx/>
                <a:uFillTx/>
                <a:latin typeface="Segoe UI"/>
                <a:ea typeface="+mn-ea"/>
                <a:cs typeface="+mn-cs"/>
              </a:rPr>
              <a:t>Support any NVA**</a:t>
            </a:r>
          </a:p>
          <a:p>
            <a:pPr marL="0" marR="0" lvl="0" indent="0" algn="l" defTabSz="914367" rtl="0" eaLnBrk="1" fontAlgn="auto" latinLnBrk="0" hangingPunct="1">
              <a:lnSpc>
                <a:spcPct val="100000"/>
              </a:lnSpc>
              <a:spcBef>
                <a:spcPts val="0"/>
              </a:spcBef>
              <a:spcAft>
                <a:spcPts val="600"/>
              </a:spcAft>
              <a:buClrTx/>
              <a:buSzPct val="90000"/>
              <a:buFont typeface="Wingdings" panose="05000000000000000000" pitchFamily="2" charset="2"/>
              <a:buNone/>
              <a:tabLst/>
              <a:defRPr/>
            </a:pPr>
            <a:endParaRPr kumimoji="0" lang="en-US" sz="1400" b="0" i="0" u="none" strike="noStrike" kern="1200" cap="none" spc="-49" normalizeH="0" baseline="0" noProof="0" dirty="0">
              <a:ln>
                <a:noFill/>
              </a:ln>
              <a:solidFill>
                <a:srgbClr val="000000"/>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400" b="0" i="0" u="none" strike="noStrike" kern="1200" cap="none" spc="-49" normalizeH="0" baseline="0" noProof="0" dirty="0">
                <a:ln>
                  <a:noFill/>
                </a:ln>
                <a:solidFill>
                  <a:srgbClr val="000000"/>
                </a:solidFill>
                <a:effectLst/>
                <a:uLnTx/>
                <a:uFillTx/>
                <a:latin typeface="Segoe UI"/>
                <a:ea typeface="+mn-ea"/>
                <a:cs typeface="+mn-cs"/>
              </a:rPr>
              <a:t>Network topology agnostic (e.g., single VNet, hub-and-spoke, full-mesh)</a:t>
            </a:r>
            <a:endParaRPr kumimoji="0" lang="en-US" sz="1400" b="0" i="0" u="none" strike="noStrike" kern="1200" cap="none" spc="-49" normalizeH="0" baseline="0" noProof="0" dirty="0">
              <a:ln>
                <a:noFill/>
              </a:ln>
              <a:solidFill>
                <a:srgbClr val="000000"/>
              </a:solidFill>
              <a:effectLst/>
              <a:uLnTx/>
              <a:uFillTx/>
              <a:latin typeface="Segoe UI"/>
              <a:ea typeface="+mn-ea"/>
              <a:cs typeface="Segoe UI"/>
            </a:endParaRPr>
          </a:p>
          <a:p>
            <a:pPr marL="0" marR="0" lvl="0" indent="0" algn="l" defTabSz="914367" rtl="0" eaLnBrk="1" fontAlgn="auto" latinLnBrk="0" hangingPunct="1">
              <a:lnSpc>
                <a:spcPct val="100000"/>
              </a:lnSpc>
              <a:spcBef>
                <a:spcPts val="0"/>
              </a:spcBef>
              <a:spcAft>
                <a:spcPts val="600"/>
              </a:spcAft>
              <a:buClrTx/>
              <a:buSzPct val="90000"/>
              <a:buFont typeface="Wingdings" panose="05000000000000000000" pitchFamily="2" charset="2"/>
              <a:buNone/>
              <a:tabLst/>
              <a:defRPr/>
            </a:pPr>
            <a:endParaRPr kumimoji="0" lang="en-US" sz="1400" b="0" i="0" u="none" strike="noStrike" kern="1200" cap="none" spc="-49" normalizeH="0" baseline="0" noProof="0" dirty="0">
              <a:ln>
                <a:noFill/>
              </a:ln>
              <a:solidFill>
                <a:srgbClr val="000000"/>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400" b="0" i="0" u="none" strike="noStrike" kern="1200" cap="none" spc="-49" normalizeH="0" baseline="0" noProof="0" dirty="0">
                <a:ln>
                  <a:noFill/>
                </a:ln>
                <a:solidFill>
                  <a:srgbClr val="000000"/>
                </a:solidFill>
                <a:effectLst/>
                <a:uLnTx/>
                <a:uFillTx/>
                <a:latin typeface="Segoe UI"/>
                <a:ea typeface="+mn-ea"/>
                <a:cs typeface="+mn-cs"/>
              </a:rPr>
              <a:t>Integrated with ExpressRoute and VPN gateway</a:t>
            </a:r>
          </a:p>
          <a:p>
            <a:pPr marL="0" marR="0" lvl="0" indent="0" algn="l" defTabSz="914367" rtl="0" eaLnBrk="1" fontAlgn="auto" latinLnBrk="0" hangingPunct="1">
              <a:lnSpc>
                <a:spcPct val="100000"/>
              </a:lnSpc>
              <a:spcBef>
                <a:spcPts val="0"/>
              </a:spcBef>
              <a:spcAft>
                <a:spcPts val="600"/>
              </a:spcAft>
              <a:buClrTx/>
              <a:buSzPct val="90000"/>
              <a:buFont typeface="Wingdings" panose="05000000000000000000" pitchFamily="2" charset="2"/>
              <a:buNone/>
              <a:tabLst/>
              <a:defRPr/>
            </a:pPr>
            <a:endParaRPr kumimoji="0" lang="en-US" sz="1400" b="0" i="0" u="none" strike="noStrike" kern="1200" cap="none" spc="-49" normalizeH="0" baseline="0" noProof="0" dirty="0">
              <a:ln>
                <a:noFill/>
              </a:ln>
              <a:solidFill>
                <a:srgbClr val="000000"/>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600"/>
              </a:spcAft>
              <a:buClrTx/>
              <a:buSzPct val="90000"/>
              <a:buFont typeface="Wingdings" panose="05000000000000000000" pitchFamily="2" charset="2"/>
              <a:buNone/>
              <a:tabLst/>
              <a:defRPr/>
            </a:pPr>
            <a:endParaRPr kumimoji="0" lang="en-US" sz="1400" b="0" i="0" u="none" strike="noStrike" kern="1200" cap="none" spc="-49" normalizeH="0" baseline="0" noProof="0" dirty="0">
              <a:ln>
                <a:noFill/>
              </a:ln>
              <a:solidFill>
                <a:srgbClr val="000000"/>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000" b="0" i="0" u="none" strike="noStrike" kern="1200" cap="none" spc="-49" normalizeH="0" baseline="0" noProof="0" dirty="0">
                <a:ln>
                  <a:noFill/>
                </a:ln>
                <a:solidFill>
                  <a:srgbClr val="000000"/>
                </a:solidFill>
                <a:effectLst/>
                <a:uLnTx/>
                <a:uFillTx/>
                <a:latin typeface="Segoe UI"/>
                <a:ea typeface="+mn-ea"/>
                <a:cs typeface="+mn-cs"/>
              </a:rPr>
              <a:t>* Border Gateway Protocol is a standard routing protocol</a:t>
            </a:r>
          </a:p>
          <a:p>
            <a:pPr marL="0" marR="0" lvl="0" indent="0" algn="l" defTabSz="914367"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000" b="0" i="0" u="none" strike="noStrike" kern="1200" cap="none" spc="-49" normalizeH="0" baseline="0" noProof="0" dirty="0">
                <a:ln>
                  <a:noFill/>
                </a:ln>
                <a:solidFill>
                  <a:srgbClr val="000000"/>
                </a:solidFill>
                <a:effectLst/>
                <a:uLnTx/>
                <a:uFillTx/>
                <a:latin typeface="Segoe UI"/>
                <a:ea typeface="+mn-ea"/>
                <a:cs typeface="+mn-cs"/>
              </a:rPr>
              <a:t>** NVA must support multi-hop BGP</a:t>
            </a:r>
          </a:p>
        </p:txBody>
      </p:sp>
      <p:sp>
        <p:nvSpPr>
          <p:cNvPr id="4" name="Rectangle: Rounded Corners 3">
            <a:extLst>
              <a:ext uri="{FF2B5EF4-FFF2-40B4-BE49-F238E27FC236}">
                <a16:creationId xmlns:a16="http://schemas.microsoft.com/office/drawing/2014/main" id="{273E1E80-2E71-4884-AA5C-B584B9873CF8}"/>
              </a:ext>
            </a:extLst>
          </p:cNvPr>
          <p:cNvSpPr/>
          <p:nvPr/>
        </p:nvSpPr>
        <p:spPr>
          <a:xfrm>
            <a:off x="6783913" y="2672738"/>
            <a:ext cx="2789408" cy="3524772"/>
          </a:xfrm>
          <a:prstGeom prst="roundRect">
            <a:avLst>
              <a:gd name="adj" fmla="val 1925"/>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cxnSp>
        <p:nvCxnSpPr>
          <p:cNvPr id="5" name="Straight Connector 4">
            <a:extLst>
              <a:ext uri="{FF2B5EF4-FFF2-40B4-BE49-F238E27FC236}">
                <a16:creationId xmlns:a16="http://schemas.microsoft.com/office/drawing/2014/main" id="{9BD8C47B-4207-4A9F-A9D7-E96A0E1C13D9}"/>
              </a:ext>
            </a:extLst>
          </p:cNvPr>
          <p:cNvCxnSpPr>
            <a:cxnSpLocks/>
          </p:cNvCxnSpPr>
          <p:nvPr/>
        </p:nvCxnSpPr>
        <p:spPr>
          <a:xfrm>
            <a:off x="6966293" y="2895613"/>
            <a:ext cx="1025479" cy="0"/>
          </a:xfrm>
          <a:prstGeom prst="line">
            <a:avLst/>
          </a:prstGeom>
          <a:ln w="635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AB50ABAE-11D3-4BA8-8F8C-49FF47CC8FFD}"/>
              </a:ext>
            </a:extLst>
          </p:cNvPr>
          <p:cNvSpPr/>
          <p:nvPr/>
        </p:nvSpPr>
        <p:spPr>
          <a:xfrm>
            <a:off x="7342189" y="3102246"/>
            <a:ext cx="331288" cy="2397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0070C0"/>
                </a:solidFill>
                <a:effectLst/>
                <a:uLnTx/>
                <a:uFillTx/>
                <a:latin typeface="Segoe UI"/>
                <a:ea typeface="+mn-ea"/>
                <a:cs typeface="Segoe UI" panose="020B0502040204020203" pitchFamily="34" charset="0"/>
              </a:rPr>
              <a:t>SDWAN</a:t>
            </a:r>
          </a:p>
        </p:txBody>
      </p:sp>
      <p:cxnSp>
        <p:nvCxnSpPr>
          <p:cNvPr id="8" name="Straight Connector 7">
            <a:extLst>
              <a:ext uri="{FF2B5EF4-FFF2-40B4-BE49-F238E27FC236}">
                <a16:creationId xmlns:a16="http://schemas.microsoft.com/office/drawing/2014/main" id="{06AC9280-5953-4014-A264-AEEFF12C2A84}"/>
              </a:ext>
            </a:extLst>
          </p:cNvPr>
          <p:cNvCxnSpPr>
            <a:cxnSpLocks/>
          </p:cNvCxnSpPr>
          <p:nvPr/>
        </p:nvCxnSpPr>
        <p:spPr>
          <a:xfrm>
            <a:off x="7115697" y="5592892"/>
            <a:ext cx="2117787" cy="0"/>
          </a:xfrm>
          <a:prstGeom prst="line">
            <a:avLst/>
          </a:prstGeom>
          <a:ln w="635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6A3E3A5-5855-4781-8527-C13036E776A0}"/>
              </a:ext>
            </a:extLst>
          </p:cNvPr>
          <p:cNvCxnSpPr>
            <a:cxnSpLocks/>
          </p:cNvCxnSpPr>
          <p:nvPr/>
        </p:nvCxnSpPr>
        <p:spPr>
          <a:xfrm flipH="1" flipV="1">
            <a:off x="7505796" y="2893597"/>
            <a:ext cx="1" cy="140048"/>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2B1D2CA0-85B8-4E79-A9F3-B7FF7C7025D1}"/>
              </a:ext>
            </a:extLst>
          </p:cNvPr>
          <p:cNvCxnSpPr>
            <a:cxnSpLocks/>
          </p:cNvCxnSpPr>
          <p:nvPr/>
        </p:nvCxnSpPr>
        <p:spPr>
          <a:xfrm flipV="1">
            <a:off x="8850434" y="2918363"/>
            <a:ext cx="0" cy="115282"/>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2917386-72E1-4474-BD94-E0EA4B8A6F52}"/>
              </a:ext>
            </a:extLst>
          </p:cNvPr>
          <p:cNvCxnSpPr>
            <a:cxnSpLocks/>
          </p:cNvCxnSpPr>
          <p:nvPr/>
        </p:nvCxnSpPr>
        <p:spPr>
          <a:xfrm>
            <a:off x="7329197" y="5473338"/>
            <a:ext cx="0" cy="119555"/>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2B52F5E-694C-4FCD-919F-83C56670923D}"/>
              </a:ext>
            </a:extLst>
          </p:cNvPr>
          <p:cNvCxnSpPr>
            <a:cxnSpLocks/>
          </p:cNvCxnSpPr>
          <p:nvPr/>
        </p:nvCxnSpPr>
        <p:spPr>
          <a:xfrm flipH="1">
            <a:off x="8174591" y="5473338"/>
            <a:ext cx="1624" cy="119555"/>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22CE3B80-1C78-4DD1-83E3-D9158FFC2295}"/>
              </a:ext>
            </a:extLst>
          </p:cNvPr>
          <p:cNvCxnSpPr>
            <a:cxnSpLocks/>
          </p:cNvCxnSpPr>
          <p:nvPr/>
        </p:nvCxnSpPr>
        <p:spPr>
          <a:xfrm flipH="1">
            <a:off x="9013946" y="5473339"/>
            <a:ext cx="1" cy="119554"/>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93075502-FF7F-44DE-9D45-32969AAB602B}"/>
              </a:ext>
            </a:extLst>
          </p:cNvPr>
          <p:cNvSpPr txBox="1"/>
          <p:nvPr/>
        </p:nvSpPr>
        <p:spPr>
          <a:xfrm>
            <a:off x="8560886" y="5692859"/>
            <a:ext cx="672598" cy="142565"/>
          </a:xfrm>
          <a:prstGeom prst="rect">
            <a:avLst/>
          </a:prstGeom>
          <a:noFill/>
        </p:spPr>
        <p:txBody>
          <a:bodyPr wrap="none" lIns="0" tIns="0" rIns="0" bIns="0"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029"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App subnet</a:t>
            </a:r>
          </a:p>
        </p:txBody>
      </p:sp>
      <p:pic>
        <p:nvPicPr>
          <p:cNvPr id="18" name="Graphic 17">
            <a:extLst>
              <a:ext uri="{FF2B5EF4-FFF2-40B4-BE49-F238E27FC236}">
                <a16:creationId xmlns:a16="http://schemas.microsoft.com/office/drawing/2014/main" id="{2A019E83-E334-4349-B26B-550268D22B8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876913" y="5849924"/>
            <a:ext cx="343113" cy="343113"/>
          </a:xfrm>
          <a:prstGeom prst="rect">
            <a:avLst/>
          </a:prstGeom>
        </p:spPr>
      </p:pic>
      <p:sp>
        <p:nvSpPr>
          <p:cNvPr id="19" name="TextBox 18">
            <a:extLst>
              <a:ext uri="{FF2B5EF4-FFF2-40B4-BE49-F238E27FC236}">
                <a16:creationId xmlns:a16="http://schemas.microsoft.com/office/drawing/2014/main" id="{4CED5281-8923-4981-B3F1-B337F3D97953}"/>
              </a:ext>
            </a:extLst>
          </p:cNvPr>
          <p:cNvSpPr txBox="1"/>
          <p:nvPr/>
        </p:nvSpPr>
        <p:spPr>
          <a:xfrm>
            <a:off x="7124663" y="5892060"/>
            <a:ext cx="910207" cy="271554"/>
          </a:xfrm>
          <a:prstGeom prst="rect">
            <a:avLst/>
          </a:prstGeom>
          <a:noFill/>
        </p:spPr>
        <p:txBody>
          <a:bodyPr wrap="none" rtlCol="0">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176" b="0" i="0" u="none" strike="noStrike" kern="1200" cap="none" spc="0" normalizeH="0" baseline="0" noProof="0">
                <a:ln>
                  <a:noFill/>
                </a:ln>
                <a:solidFill>
                  <a:srgbClr val="353535"/>
                </a:solidFill>
                <a:effectLst/>
                <a:uLnTx/>
                <a:uFillTx/>
                <a:latin typeface="Segoe UI" panose="020B0502040204020203" pitchFamily="34" charset="0"/>
                <a:ea typeface="+mn-ea"/>
                <a:cs typeface="Segoe UI" panose="020B0502040204020203" pitchFamily="34" charset="0"/>
              </a:rPr>
              <a:t>10.1.0.0/16</a:t>
            </a:r>
          </a:p>
        </p:txBody>
      </p:sp>
      <p:cxnSp>
        <p:nvCxnSpPr>
          <p:cNvPr id="20" name="Straight Connector 19">
            <a:extLst>
              <a:ext uri="{FF2B5EF4-FFF2-40B4-BE49-F238E27FC236}">
                <a16:creationId xmlns:a16="http://schemas.microsoft.com/office/drawing/2014/main" id="{D07120DE-7252-4C11-9BB9-E09AB1D2D7D6}"/>
              </a:ext>
            </a:extLst>
          </p:cNvPr>
          <p:cNvCxnSpPr>
            <a:cxnSpLocks/>
          </p:cNvCxnSpPr>
          <p:nvPr/>
        </p:nvCxnSpPr>
        <p:spPr>
          <a:xfrm>
            <a:off x="6977085" y="2013370"/>
            <a:ext cx="528711" cy="852819"/>
          </a:xfrm>
          <a:prstGeom prst="line">
            <a:avLst/>
          </a:prstGeom>
          <a:ln>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C37FBA24-8A89-40AB-947F-DBB7F67EBB7C}"/>
              </a:ext>
            </a:extLst>
          </p:cNvPr>
          <p:cNvCxnSpPr>
            <a:cxnSpLocks/>
          </p:cNvCxnSpPr>
          <p:nvPr/>
        </p:nvCxnSpPr>
        <p:spPr>
          <a:xfrm flipH="1">
            <a:off x="8838887" y="2011734"/>
            <a:ext cx="512740" cy="881864"/>
          </a:xfrm>
          <a:prstGeom prst="line">
            <a:avLst/>
          </a:prstGeom>
          <a:ln>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22" name="Group 21">
            <a:extLst>
              <a:ext uri="{FF2B5EF4-FFF2-40B4-BE49-F238E27FC236}">
                <a16:creationId xmlns:a16="http://schemas.microsoft.com/office/drawing/2014/main" id="{1F1C29E2-D819-49C8-BD45-23A2696BF950}"/>
              </a:ext>
            </a:extLst>
          </p:cNvPr>
          <p:cNvGrpSpPr/>
          <p:nvPr/>
        </p:nvGrpSpPr>
        <p:grpSpPr>
          <a:xfrm>
            <a:off x="7971952" y="4046619"/>
            <a:ext cx="430236" cy="430236"/>
            <a:chOff x="6374764" y="4696888"/>
            <a:chExt cx="438863" cy="438863"/>
          </a:xfrm>
        </p:grpSpPr>
        <p:pic>
          <p:nvPicPr>
            <p:cNvPr id="23" name="Graphic 22">
              <a:extLst>
                <a:ext uri="{FF2B5EF4-FFF2-40B4-BE49-F238E27FC236}">
                  <a16:creationId xmlns:a16="http://schemas.microsoft.com/office/drawing/2014/main" id="{9926C53E-A5B0-447F-A77B-58AED8ABF1E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374764" y="4696888"/>
              <a:ext cx="438863" cy="438863"/>
            </a:xfrm>
            <a:prstGeom prst="rect">
              <a:avLst/>
            </a:prstGeom>
          </p:spPr>
        </p:pic>
        <p:sp>
          <p:nvSpPr>
            <p:cNvPr id="24" name="TextBox 23">
              <a:extLst>
                <a:ext uri="{FF2B5EF4-FFF2-40B4-BE49-F238E27FC236}">
                  <a16:creationId xmlns:a16="http://schemas.microsoft.com/office/drawing/2014/main" id="{58494E5C-9D03-4932-BE75-CC9A42E400BB}"/>
                </a:ext>
              </a:extLst>
            </p:cNvPr>
            <p:cNvSpPr txBox="1"/>
            <p:nvPr/>
          </p:nvSpPr>
          <p:spPr>
            <a:xfrm>
              <a:off x="6419198" y="4776617"/>
              <a:ext cx="349994" cy="166199"/>
            </a:xfrm>
            <a:prstGeom prst="rect">
              <a:avLst/>
            </a:prstGeom>
            <a:noFill/>
          </p:spPr>
          <p:txBody>
            <a:bodyPr wrap="square" lIns="0" tIns="0" rIns="0" bIns="0"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176" b="0" i="0" u="none" strike="noStrike" kern="1200" cap="none" spc="0" normalizeH="0" baseline="0" noProof="0">
                  <a:ln>
                    <a:noFill/>
                  </a:ln>
                  <a:solidFill>
                    <a:srgbClr val="FFFFFF"/>
                  </a:solidFill>
                  <a:effectLst/>
                  <a:uLnTx/>
                  <a:uFillTx/>
                  <a:latin typeface="Segoe UI"/>
                  <a:ea typeface="+mn-ea"/>
                  <a:cs typeface="+mn-cs"/>
                </a:rPr>
                <a:t>ARS</a:t>
              </a:r>
            </a:p>
          </p:txBody>
        </p:sp>
      </p:grpSp>
      <p:cxnSp>
        <p:nvCxnSpPr>
          <p:cNvPr id="25" name="Straight Connector 24">
            <a:extLst>
              <a:ext uri="{FF2B5EF4-FFF2-40B4-BE49-F238E27FC236}">
                <a16:creationId xmlns:a16="http://schemas.microsoft.com/office/drawing/2014/main" id="{820C9620-DBEB-4F6B-98E5-A17B3B583B80}"/>
              </a:ext>
            </a:extLst>
          </p:cNvPr>
          <p:cNvCxnSpPr>
            <a:cxnSpLocks/>
          </p:cNvCxnSpPr>
          <p:nvPr/>
        </p:nvCxnSpPr>
        <p:spPr>
          <a:xfrm>
            <a:off x="7115697" y="4586037"/>
            <a:ext cx="2117787" cy="0"/>
          </a:xfrm>
          <a:prstGeom prst="line">
            <a:avLst/>
          </a:prstGeom>
          <a:ln w="635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ECBE5F6-69FF-43E3-A308-B9151D95FE07}"/>
              </a:ext>
            </a:extLst>
          </p:cNvPr>
          <p:cNvCxnSpPr/>
          <p:nvPr/>
        </p:nvCxnSpPr>
        <p:spPr>
          <a:xfrm>
            <a:off x="8187069" y="4476854"/>
            <a:ext cx="0" cy="109183"/>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5A4070DA-5ECB-4D45-BF31-24AAEAC1F206}"/>
              </a:ext>
            </a:extLst>
          </p:cNvPr>
          <p:cNvSpPr txBox="1"/>
          <p:nvPr/>
        </p:nvSpPr>
        <p:spPr>
          <a:xfrm>
            <a:off x="7672882" y="4674498"/>
            <a:ext cx="1547919" cy="142565"/>
          </a:xfrm>
          <a:prstGeom prst="rect">
            <a:avLst/>
          </a:prstGeom>
          <a:noFill/>
        </p:spPr>
        <p:txBody>
          <a:bodyPr wrap="none" lIns="0" tIns="0" rIns="0" bIns="0"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029"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Azure Route Server subnet</a:t>
            </a:r>
          </a:p>
        </p:txBody>
      </p:sp>
      <p:cxnSp>
        <p:nvCxnSpPr>
          <p:cNvPr id="28" name="Straight Arrow Connector 27">
            <a:extLst>
              <a:ext uri="{FF2B5EF4-FFF2-40B4-BE49-F238E27FC236}">
                <a16:creationId xmlns:a16="http://schemas.microsoft.com/office/drawing/2014/main" id="{918366F0-BBA9-4831-8C78-86CAD3318CDF}"/>
              </a:ext>
            </a:extLst>
          </p:cNvPr>
          <p:cNvCxnSpPr>
            <a:cxnSpLocks/>
            <a:endCxn id="23" idx="0"/>
          </p:cNvCxnSpPr>
          <p:nvPr/>
        </p:nvCxnSpPr>
        <p:spPr>
          <a:xfrm>
            <a:off x="7505797" y="3490872"/>
            <a:ext cx="681273" cy="555747"/>
          </a:xfrm>
          <a:prstGeom prst="straightConnector1">
            <a:avLst/>
          </a:prstGeom>
          <a:ln>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8EE27A12-69CF-4132-8DD6-0021945625B8}"/>
              </a:ext>
            </a:extLst>
          </p:cNvPr>
          <p:cNvCxnSpPr>
            <a:cxnSpLocks/>
            <a:endCxn id="23" idx="0"/>
          </p:cNvCxnSpPr>
          <p:nvPr/>
        </p:nvCxnSpPr>
        <p:spPr>
          <a:xfrm flipH="1">
            <a:off x="8187070" y="3490872"/>
            <a:ext cx="663364" cy="555747"/>
          </a:xfrm>
          <a:prstGeom prst="straightConnector1">
            <a:avLst/>
          </a:prstGeom>
          <a:ln>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246F11CE-F3E2-445E-BCDD-7F11FD976792}"/>
              </a:ext>
            </a:extLst>
          </p:cNvPr>
          <p:cNvSpPr txBox="1"/>
          <p:nvPr/>
        </p:nvSpPr>
        <p:spPr>
          <a:xfrm>
            <a:off x="7775073" y="3604887"/>
            <a:ext cx="240439" cy="142565"/>
          </a:xfrm>
          <a:prstGeom prst="rect">
            <a:avLst/>
          </a:prstGeom>
          <a:noFill/>
        </p:spPr>
        <p:txBody>
          <a:bodyPr wrap="none" lIns="0" tIns="0" rIns="0" bIns="0"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029"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BGP</a:t>
            </a:r>
          </a:p>
        </p:txBody>
      </p:sp>
      <p:sp>
        <p:nvSpPr>
          <p:cNvPr id="31" name="TextBox 30">
            <a:extLst>
              <a:ext uri="{FF2B5EF4-FFF2-40B4-BE49-F238E27FC236}">
                <a16:creationId xmlns:a16="http://schemas.microsoft.com/office/drawing/2014/main" id="{52071A37-AE9A-45B3-A618-8F7DDF36DDEE}"/>
              </a:ext>
            </a:extLst>
          </p:cNvPr>
          <p:cNvSpPr txBox="1"/>
          <p:nvPr/>
        </p:nvSpPr>
        <p:spPr>
          <a:xfrm>
            <a:off x="8365121" y="3600585"/>
            <a:ext cx="240439" cy="142565"/>
          </a:xfrm>
          <a:prstGeom prst="rect">
            <a:avLst/>
          </a:prstGeom>
          <a:noFill/>
        </p:spPr>
        <p:txBody>
          <a:bodyPr wrap="none" lIns="0" tIns="0" rIns="0" bIns="0"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029"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BGP</a:t>
            </a:r>
          </a:p>
        </p:txBody>
      </p:sp>
      <p:sp>
        <p:nvSpPr>
          <p:cNvPr id="32" name="TextBox 31">
            <a:extLst>
              <a:ext uri="{FF2B5EF4-FFF2-40B4-BE49-F238E27FC236}">
                <a16:creationId xmlns:a16="http://schemas.microsoft.com/office/drawing/2014/main" id="{365879AD-5B29-47E2-9F00-3FC272CD373F}"/>
              </a:ext>
            </a:extLst>
          </p:cNvPr>
          <p:cNvSpPr txBox="1"/>
          <p:nvPr/>
        </p:nvSpPr>
        <p:spPr>
          <a:xfrm>
            <a:off x="9690593" y="5308064"/>
            <a:ext cx="1620522" cy="241381"/>
          </a:xfrm>
          <a:prstGeom prst="rect">
            <a:avLst/>
          </a:prstGeom>
          <a:noFill/>
        </p:spPr>
        <p:txBody>
          <a:bodyPr wrap="none" rtlCol="0">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980" b="1" i="0" u="none" strike="noStrike" kern="1200" cap="none" spc="0" normalizeH="0" baseline="0" noProof="0">
                <a:ln>
                  <a:noFill/>
                </a:ln>
                <a:solidFill>
                  <a:srgbClr val="353535"/>
                </a:solidFill>
                <a:effectLst/>
                <a:uLnTx/>
                <a:uFillTx/>
                <a:latin typeface="Segoe UI"/>
                <a:ea typeface="+mn-ea"/>
                <a:cs typeface="Segoe UI" panose="020B0502040204020203" pitchFamily="34" charset="0"/>
              </a:rPr>
              <a:t>App VM effective routes</a:t>
            </a:r>
          </a:p>
        </p:txBody>
      </p:sp>
      <p:sp>
        <p:nvSpPr>
          <p:cNvPr id="33" name="TextBox 32">
            <a:extLst>
              <a:ext uri="{FF2B5EF4-FFF2-40B4-BE49-F238E27FC236}">
                <a16:creationId xmlns:a16="http://schemas.microsoft.com/office/drawing/2014/main" id="{BF67CDB4-0D5A-48C5-9DDB-A1FEA29095E6}"/>
              </a:ext>
            </a:extLst>
          </p:cNvPr>
          <p:cNvSpPr txBox="1"/>
          <p:nvPr/>
        </p:nvSpPr>
        <p:spPr>
          <a:xfrm>
            <a:off x="9710238" y="5543617"/>
            <a:ext cx="2012351" cy="844833"/>
          </a:xfrm>
          <a:prstGeom prst="rect">
            <a:avLst/>
          </a:prstGeom>
          <a:noFill/>
          <a:ln w="3175">
            <a:noFill/>
          </a:ln>
          <a:effectLst/>
        </p:spPr>
        <p:txBody>
          <a:bodyPr wrap="square" rtlCol="0">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980" b="0" i="0" u="none" strike="noStrike" kern="1200" cap="none" spc="0" normalizeH="0" baseline="0" noProof="0">
                <a:ln>
                  <a:noFill/>
                </a:ln>
                <a:solidFill>
                  <a:srgbClr val="353535"/>
                </a:solidFill>
                <a:effectLst/>
                <a:uLnTx/>
                <a:uFillTx/>
                <a:latin typeface="Segoe UI"/>
                <a:ea typeface="+mn-ea"/>
                <a:cs typeface="Segoe UI" panose="020B0502040204020203" pitchFamily="34" charset="0"/>
              </a:rPr>
              <a:t>Route	Next hop</a:t>
            </a:r>
          </a:p>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980" b="0" i="0" u="none" strike="noStrike" kern="1200" cap="none" spc="0" normalizeH="0" baseline="0" noProof="0">
                <a:ln>
                  <a:noFill/>
                </a:ln>
                <a:solidFill>
                  <a:srgbClr val="353535"/>
                </a:solidFill>
                <a:effectLst/>
                <a:uLnTx/>
                <a:uFillTx/>
                <a:latin typeface="Segoe UI"/>
                <a:ea typeface="+mn-ea"/>
                <a:cs typeface="Segoe UI" panose="020B0502040204020203" pitchFamily="34" charset="0"/>
              </a:rPr>
              <a:t>10.250.0.0/16	SDWAN</a:t>
            </a:r>
          </a:p>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980" b="0" i="0" u="none" strike="noStrike" kern="1200" cap="none" spc="0" normalizeH="0" baseline="0" noProof="0">
                <a:ln>
                  <a:noFill/>
                </a:ln>
                <a:solidFill>
                  <a:srgbClr val="353535"/>
                </a:solidFill>
                <a:effectLst/>
                <a:uLnTx/>
                <a:uFillTx/>
                <a:latin typeface="Segoe UI"/>
                <a:ea typeface="+mn-ea"/>
                <a:cs typeface="Segoe UI" panose="020B0502040204020203" pitchFamily="34" charset="0"/>
              </a:rPr>
              <a:t>10.1.0.0/16	Virtual Network</a:t>
            </a:r>
          </a:p>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980" b="0" i="0" u="none" strike="noStrike" kern="1200" cap="none" spc="0" normalizeH="0" baseline="0" noProof="0">
                <a:ln>
                  <a:noFill/>
                </a:ln>
                <a:solidFill>
                  <a:srgbClr val="353535"/>
                </a:solidFill>
                <a:effectLst/>
                <a:uLnTx/>
                <a:uFillTx/>
                <a:latin typeface="Segoe UI"/>
                <a:ea typeface="+mn-ea"/>
                <a:cs typeface="Segoe UI" panose="020B0502040204020203" pitchFamily="34" charset="0"/>
              </a:rPr>
              <a:t>0.0.0.0/0	FW</a:t>
            </a:r>
          </a:p>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980" b="0" i="0" u="none" strike="noStrike" kern="1200" cap="none" spc="0" normalizeH="0" baseline="0" noProof="0">
              <a:ln>
                <a:noFill/>
              </a:ln>
              <a:solidFill>
                <a:srgbClr val="353535"/>
              </a:solidFill>
              <a:effectLst/>
              <a:uLnTx/>
              <a:uFillTx/>
              <a:latin typeface="Segoe UI"/>
              <a:ea typeface="+mn-ea"/>
              <a:cs typeface="Segoe UI" panose="020B0502040204020203" pitchFamily="34" charset="0"/>
            </a:endParaRPr>
          </a:p>
        </p:txBody>
      </p:sp>
      <p:grpSp>
        <p:nvGrpSpPr>
          <p:cNvPr id="37" name="Group 36">
            <a:extLst>
              <a:ext uri="{FF2B5EF4-FFF2-40B4-BE49-F238E27FC236}">
                <a16:creationId xmlns:a16="http://schemas.microsoft.com/office/drawing/2014/main" id="{39DBB996-E773-4950-A9B4-2EE8A48DE952}"/>
              </a:ext>
            </a:extLst>
          </p:cNvPr>
          <p:cNvGrpSpPr/>
          <p:nvPr/>
        </p:nvGrpSpPr>
        <p:grpSpPr>
          <a:xfrm>
            <a:off x="6409314" y="3514370"/>
            <a:ext cx="814820" cy="305166"/>
            <a:chOff x="6560318" y="3091037"/>
            <a:chExt cx="831159" cy="311285"/>
          </a:xfrm>
        </p:grpSpPr>
        <p:cxnSp>
          <p:nvCxnSpPr>
            <p:cNvPr id="38" name="Straight Arrow Connector 37">
              <a:extLst>
                <a:ext uri="{FF2B5EF4-FFF2-40B4-BE49-F238E27FC236}">
                  <a16:creationId xmlns:a16="http://schemas.microsoft.com/office/drawing/2014/main" id="{6CA1F61A-90A0-4940-8F6E-1DF56713393C}"/>
                </a:ext>
              </a:extLst>
            </p:cNvPr>
            <p:cNvCxnSpPr>
              <a:cxnSpLocks/>
            </p:cNvCxnSpPr>
            <p:nvPr/>
          </p:nvCxnSpPr>
          <p:spPr>
            <a:xfrm flipV="1">
              <a:off x="6560318" y="3099928"/>
              <a:ext cx="0" cy="302394"/>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BEDDEA7B-7A90-4953-A37B-07E94106A884}"/>
                </a:ext>
              </a:extLst>
            </p:cNvPr>
            <p:cNvSpPr/>
            <p:nvPr/>
          </p:nvSpPr>
          <p:spPr bwMode="auto">
            <a:xfrm>
              <a:off x="6645004" y="3091037"/>
              <a:ext cx="746473" cy="311285"/>
            </a:xfrm>
            <a:prstGeom prst="rect">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980" b="0"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10.1.0.0/16</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980" b="0"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10.0.0.0/8</a:t>
              </a:r>
            </a:p>
          </p:txBody>
        </p:sp>
      </p:grpSp>
      <p:grpSp>
        <p:nvGrpSpPr>
          <p:cNvPr id="40" name="Group 39">
            <a:extLst>
              <a:ext uri="{FF2B5EF4-FFF2-40B4-BE49-F238E27FC236}">
                <a16:creationId xmlns:a16="http://schemas.microsoft.com/office/drawing/2014/main" id="{7BBD5EA8-33E9-4710-8E04-B79495B2AE6C}"/>
              </a:ext>
            </a:extLst>
          </p:cNvPr>
          <p:cNvGrpSpPr/>
          <p:nvPr/>
        </p:nvGrpSpPr>
        <p:grpSpPr>
          <a:xfrm>
            <a:off x="9281853" y="3527782"/>
            <a:ext cx="1074439" cy="305166"/>
            <a:chOff x="9519708" y="3093979"/>
            <a:chExt cx="1095984" cy="311285"/>
          </a:xfrm>
        </p:grpSpPr>
        <p:cxnSp>
          <p:nvCxnSpPr>
            <p:cNvPr id="41" name="Straight Arrow Connector 40">
              <a:extLst>
                <a:ext uri="{FF2B5EF4-FFF2-40B4-BE49-F238E27FC236}">
                  <a16:creationId xmlns:a16="http://schemas.microsoft.com/office/drawing/2014/main" id="{10FA6426-42DD-4351-8329-20344A5E3472}"/>
                </a:ext>
              </a:extLst>
            </p:cNvPr>
            <p:cNvCxnSpPr>
              <a:cxnSpLocks/>
            </p:cNvCxnSpPr>
            <p:nvPr/>
          </p:nvCxnSpPr>
          <p:spPr>
            <a:xfrm flipV="1">
              <a:off x="9519708" y="3102870"/>
              <a:ext cx="0" cy="302394"/>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4151B689-614A-47F6-AB2C-284A38B4CF46}"/>
                </a:ext>
              </a:extLst>
            </p:cNvPr>
            <p:cNvSpPr/>
            <p:nvPr/>
          </p:nvSpPr>
          <p:spPr bwMode="auto">
            <a:xfrm>
              <a:off x="9604394" y="3093979"/>
              <a:ext cx="1011298" cy="311285"/>
            </a:xfrm>
            <a:prstGeom prst="rect">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980" b="0"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10.1.0.0/16</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980" b="0"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10.250.0.0/16</a:t>
              </a:r>
            </a:p>
          </p:txBody>
        </p:sp>
      </p:grpSp>
      <p:grpSp>
        <p:nvGrpSpPr>
          <p:cNvPr id="43" name="Group 42">
            <a:extLst>
              <a:ext uri="{FF2B5EF4-FFF2-40B4-BE49-F238E27FC236}">
                <a16:creationId xmlns:a16="http://schemas.microsoft.com/office/drawing/2014/main" id="{92C778CF-734D-4AB1-88F7-1764FDD1597C}"/>
              </a:ext>
            </a:extLst>
          </p:cNvPr>
          <p:cNvGrpSpPr/>
          <p:nvPr/>
        </p:nvGrpSpPr>
        <p:grpSpPr>
          <a:xfrm>
            <a:off x="6403737" y="3119234"/>
            <a:ext cx="814820" cy="297433"/>
            <a:chOff x="6560318" y="3550515"/>
            <a:chExt cx="831159" cy="303397"/>
          </a:xfrm>
        </p:grpSpPr>
        <p:cxnSp>
          <p:nvCxnSpPr>
            <p:cNvPr id="44" name="Straight Arrow Connector 43">
              <a:extLst>
                <a:ext uri="{FF2B5EF4-FFF2-40B4-BE49-F238E27FC236}">
                  <a16:creationId xmlns:a16="http://schemas.microsoft.com/office/drawing/2014/main" id="{432DEC01-DBB7-43F0-825C-D37EC7D524BF}"/>
                </a:ext>
              </a:extLst>
            </p:cNvPr>
            <p:cNvCxnSpPr>
              <a:cxnSpLocks/>
            </p:cNvCxnSpPr>
            <p:nvPr/>
          </p:nvCxnSpPr>
          <p:spPr>
            <a:xfrm flipV="1">
              <a:off x="6560318" y="3550515"/>
              <a:ext cx="0" cy="302394"/>
            </a:xfrm>
            <a:prstGeom prst="straightConnector1">
              <a:avLst/>
            </a:prstGeom>
            <a:ln>
              <a:solidFill>
                <a:schemeClr val="tx1"/>
              </a:solidFill>
              <a:headEnd type="triangle" w="med" len="med"/>
              <a:tailEnd type="none"/>
            </a:ln>
          </p:spPr>
          <p:style>
            <a:lnRef idx="1">
              <a:schemeClr val="accent1"/>
            </a:lnRef>
            <a:fillRef idx="0">
              <a:schemeClr val="accent1"/>
            </a:fillRef>
            <a:effectRef idx="0">
              <a:schemeClr val="accent1"/>
            </a:effectRef>
            <a:fontRef idx="minor">
              <a:schemeClr val="tx1"/>
            </a:fontRef>
          </p:style>
        </p:cxnSp>
        <p:sp>
          <p:nvSpPr>
            <p:cNvPr id="45" name="Rectangle 44">
              <a:extLst>
                <a:ext uri="{FF2B5EF4-FFF2-40B4-BE49-F238E27FC236}">
                  <a16:creationId xmlns:a16="http://schemas.microsoft.com/office/drawing/2014/main" id="{5BCD348E-F7C2-4567-82D6-C63ED794C3F3}"/>
                </a:ext>
              </a:extLst>
            </p:cNvPr>
            <p:cNvSpPr/>
            <p:nvPr/>
          </p:nvSpPr>
          <p:spPr bwMode="auto">
            <a:xfrm>
              <a:off x="6645004" y="3609080"/>
              <a:ext cx="746473" cy="244832"/>
            </a:xfrm>
            <a:prstGeom prst="rect">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980" b="0"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10.250.0.0/16</a:t>
              </a:r>
            </a:p>
          </p:txBody>
        </p:sp>
      </p:grpSp>
      <p:grpSp>
        <p:nvGrpSpPr>
          <p:cNvPr id="46" name="Group 45">
            <a:extLst>
              <a:ext uri="{FF2B5EF4-FFF2-40B4-BE49-F238E27FC236}">
                <a16:creationId xmlns:a16="http://schemas.microsoft.com/office/drawing/2014/main" id="{89AB4032-6105-4748-84C8-34184A64A224}"/>
              </a:ext>
            </a:extLst>
          </p:cNvPr>
          <p:cNvGrpSpPr/>
          <p:nvPr/>
        </p:nvGrpSpPr>
        <p:grpSpPr>
          <a:xfrm>
            <a:off x="9281854" y="3113541"/>
            <a:ext cx="814820" cy="297433"/>
            <a:chOff x="9511804" y="3549512"/>
            <a:chExt cx="831159" cy="303397"/>
          </a:xfrm>
        </p:grpSpPr>
        <p:cxnSp>
          <p:nvCxnSpPr>
            <p:cNvPr id="47" name="Straight Arrow Connector 46">
              <a:extLst>
                <a:ext uri="{FF2B5EF4-FFF2-40B4-BE49-F238E27FC236}">
                  <a16:creationId xmlns:a16="http://schemas.microsoft.com/office/drawing/2014/main" id="{8E496CAF-3379-4337-BCD6-79E3CDCB10D2}"/>
                </a:ext>
              </a:extLst>
            </p:cNvPr>
            <p:cNvCxnSpPr>
              <a:cxnSpLocks/>
            </p:cNvCxnSpPr>
            <p:nvPr/>
          </p:nvCxnSpPr>
          <p:spPr>
            <a:xfrm flipV="1">
              <a:off x="9511804" y="3549512"/>
              <a:ext cx="0" cy="302394"/>
            </a:xfrm>
            <a:prstGeom prst="straightConnector1">
              <a:avLst/>
            </a:prstGeom>
            <a:ln>
              <a:solidFill>
                <a:schemeClr val="tx1"/>
              </a:solidFill>
              <a:headEnd type="triangle" w="med" len="med"/>
              <a:tailEnd type="none"/>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79BB9AAE-9390-419E-B36F-AF58F3F28BA4}"/>
                </a:ext>
              </a:extLst>
            </p:cNvPr>
            <p:cNvSpPr/>
            <p:nvPr/>
          </p:nvSpPr>
          <p:spPr bwMode="auto">
            <a:xfrm>
              <a:off x="9596490" y="3608077"/>
              <a:ext cx="746473" cy="244832"/>
            </a:xfrm>
            <a:prstGeom prst="rect">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980" b="0"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0.0.0.0.0/0</a:t>
              </a:r>
            </a:p>
          </p:txBody>
        </p:sp>
      </p:grpSp>
      <p:grpSp>
        <p:nvGrpSpPr>
          <p:cNvPr id="50" name="Group 49">
            <a:extLst>
              <a:ext uri="{FF2B5EF4-FFF2-40B4-BE49-F238E27FC236}">
                <a16:creationId xmlns:a16="http://schemas.microsoft.com/office/drawing/2014/main" id="{642C7D59-6583-453D-86D8-095757619DEC}"/>
              </a:ext>
            </a:extLst>
          </p:cNvPr>
          <p:cNvGrpSpPr/>
          <p:nvPr/>
        </p:nvGrpSpPr>
        <p:grpSpPr>
          <a:xfrm>
            <a:off x="6122444" y="874616"/>
            <a:ext cx="1687698" cy="1126304"/>
            <a:chOff x="1636257" y="3058104"/>
            <a:chExt cx="1721540" cy="1148889"/>
          </a:xfrm>
        </p:grpSpPr>
        <p:sp>
          <p:nvSpPr>
            <p:cNvPr id="51" name="Freeform: Shape 50">
              <a:extLst>
                <a:ext uri="{FF2B5EF4-FFF2-40B4-BE49-F238E27FC236}">
                  <a16:creationId xmlns:a16="http://schemas.microsoft.com/office/drawing/2014/main" id="{81F2BC7B-2C0B-4B74-9C71-7AF3CBE4E5B7}"/>
                </a:ext>
              </a:extLst>
            </p:cNvPr>
            <p:cNvSpPr/>
            <p:nvPr/>
          </p:nvSpPr>
          <p:spPr>
            <a:xfrm>
              <a:off x="1636257" y="3058104"/>
              <a:ext cx="1721540" cy="1148889"/>
            </a:xfrm>
            <a:custGeom>
              <a:avLst/>
              <a:gdLst>
                <a:gd name="connsiteX0" fmla="*/ 466815 w 467957"/>
                <a:gd name="connsiteY0" fmla="*/ 186573 h 297346"/>
                <a:gd name="connsiteX1" fmla="*/ 356650 w 467957"/>
                <a:gd name="connsiteY1" fmla="*/ 76408 h 297346"/>
                <a:gd name="connsiteX2" fmla="*/ 339790 w 467957"/>
                <a:gd name="connsiteY2" fmla="*/ 77717 h 297346"/>
                <a:gd name="connsiteX3" fmla="*/ 234781 w 467957"/>
                <a:gd name="connsiteY3" fmla="*/ 1847 h 297346"/>
                <a:gd name="connsiteX4" fmla="*/ 124452 w 467957"/>
                <a:gd name="connsiteY4" fmla="*/ 104645 h 297346"/>
                <a:gd name="connsiteX5" fmla="*/ 99735 w 467957"/>
                <a:gd name="connsiteY5" fmla="*/ 101535 h 297346"/>
                <a:gd name="connsiteX6" fmla="*/ 1847 w 467957"/>
                <a:gd name="connsiteY6" fmla="*/ 199422 h 297346"/>
                <a:gd name="connsiteX7" fmla="*/ 84348 w 467957"/>
                <a:gd name="connsiteY7" fmla="*/ 296082 h 297346"/>
                <a:gd name="connsiteX8" fmla="*/ 90077 w 467957"/>
                <a:gd name="connsiteY8" fmla="*/ 296819 h 297346"/>
                <a:gd name="connsiteX9" fmla="*/ 357550 w 467957"/>
                <a:gd name="connsiteY9" fmla="*/ 296655 h 297346"/>
                <a:gd name="connsiteX10" fmla="*/ 466815 w 467957"/>
                <a:gd name="connsiteY10" fmla="*/ 186573 h 29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957" h="297346">
                  <a:moveTo>
                    <a:pt x="466815" y="186573"/>
                  </a:moveTo>
                  <a:cubicBezTo>
                    <a:pt x="466815" y="125761"/>
                    <a:pt x="417543" y="76408"/>
                    <a:pt x="356650" y="76408"/>
                  </a:cubicBezTo>
                  <a:cubicBezTo>
                    <a:pt x="350921" y="76408"/>
                    <a:pt x="345273" y="76817"/>
                    <a:pt x="339790" y="77717"/>
                  </a:cubicBezTo>
                  <a:cubicBezTo>
                    <a:pt x="325302" y="33685"/>
                    <a:pt x="283725" y="1847"/>
                    <a:pt x="234781" y="1847"/>
                  </a:cubicBezTo>
                  <a:cubicBezTo>
                    <a:pt x="176343" y="1847"/>
                    <a:pt x="128463" y="47189"/>
                    <a:pt x="124452" y="104645"/>
                  </a:cubicBezTo>
                  <a:cubicBezTo>
                    <a:pt x="116595" y="102599"/>
                    <a:pt x="108247" y="101535"/>
                    <a:pt x="99735" y="101535"/>
                  </a:cubicBezTo>
                  <a:cubicBezTo>
                    <a:pt x="45716" y="101453"/>
                    <a:pt x="1847" y="145322"/>
                    <a:pt x="1847" y="199422"/>
                  </a:cubicBezTo>
                  <a:cubicBezTo>
                    <a:pt x="1847" y="248202"/>
                    <a:pt x="37614" y="288716"/>
                    <a:pt x="84348" y="296082"/>
                  </a:cubicBezTo>
                  <a:lnTo>
                    <a:pt x="90077" y="296819"/>
                  </a:lnTo>
                  <a:cubicBezTo>
                    <a:pt x="93269" y="297146"/>
                    <a:pt x="357550" y="296655"/>
                    <a:pt x="357550" y="296655"/>
                  </a:cubicBezTo>
                  <a:cubicBezTo>
                    <a:pt x="418034" y="296246"/>
                    <a:pt x="466815" y="247138"/>
                    <a:pt x="466815" y="186573"/>
                  </a:cubicBezTo>
                  <a:close/>
                </a:path>
              </a:pathLst>
            </a:custGeom>
            <a:noFill/>
            <a:ln w="25400" cap="flat">
              <a:solidFill>
                <a:srgbClr val="0070C0"/>
              </a:solidFill>
              <a:prstDash val="solid"/>
              <a:miter lim="800000"/>
              <a:headEnd/>
              <a:tailEnd/>
            </a:ln>
            <a:effectLst/>
          </p:spPr>
          <p:txBody>
            <a:bodyPr vert="horz" wrap="square" lIns="87880" tIns="43940" rIns="87880" bIns="43940" numCol="1" anchor="t" anchorCtr="0" compatLnSpc="1">
              <a:prstTxWarp prst="textNoShape">
                <a:avLst/>
              </a:prstTxWarp>
            </a:bodyPr>
            <a:lstStyle/>
            <a:p>
              <a:pPr marL="0" marR="0" lvl="0" indent="0" algn="ctr"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353535"/>
                </a:solidFill>
                <a:effectLst/>
                <a:uLnTx/>
                <a:uFillTx/>
                <a:latin typeface="Segoe UI"/>
                <a:ea typeface="+mn-ea"/>
                <a:cs typeface="+mn-cs"/>
              </a:endParaRPr>
            </a:p>
          </p:txBody>
        </p:sp>
        <p:sp>
          <p:nvSpPr>
            <p:cNvPr id="52" name="TextBox 51">
              <a:extLst>
                <a:ext uri="{FF2B5EF4-FFF2-40B4-BE49-F238E27FC236}">
                  <a16:creationId xmlns:a16="http://schemas.microsoft.com/office/drawing/2014/main" id="{8031A6D1-D4EB-4980-AA8A-3A2B6CE94E1A}"/>
                </a:ext>
              </a:extLst>
            </p:cNvPr>
            <p:cNvSpPr txBox="1"/>
            <p:nvPr/>
          </p:nvSpPr>
          <p:spPr>
            <a:xfrm>
              <a:off x="1716373" y="3613595"/>
              <a:ext cx="1573968"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961" b="0" i="0" u="none" strike="noStrike" kern="1200" cap="none" spc="0" normalizeH="0" baseline="0" noProof="0">
                  <a:ln>
                    <a:noFill/>
                  </a:ln>
                  <a:solidFill>
                    <a:srgbClr val="0078D3"/>
                  </a:solidFill>
                  <a:effectLst/>
                  <a:uLnTx/>
                  <a:uFillTx/>
                  <a:latin typeface="Segoe UI"/>
                  <a:ea typeface="+mn-ea"/>
                  <a:cs typeface="+mn-cs"/>
                </a:rPr>
                <a:t>On-prem 1</a:t>
              </a:r>
            </a:p>
          </p:txBody>
        </p:sp>
      </p:grpSp>
      <p:grpSp>
        <p:nvGrpSpPr>
          <p:cNvPr id="53" name="Group 52">
            <a:extLst>
              <a:ext uri="{FF2B5EF4-FFF2-40B4-BE49-F238E27FC236}">
                <a16:creationId xmlns:a16="http://schemas.microsoft.com/office/drawing/2014/main" id="{F09E9C4E-5135-453B-92DF-0B6EC0CB7716}"/>
              </a:ext>
            </a:extLst>
          </p:cNvPr>
          <p:cNvGrpSpPr/>
          <p:nvPr/>
        </p:nvGrpSpPr>
        <p:grpSpPr>
          <a:xfrm>
            <a:off x="8507777" y="888274"/>
            <a:ext cx="1687698" cy="1126304"/>
            <a:chOff x="1636257" y="4864382"/>
            <a:chExt cx="1721540" cy="1148889"/>
          </a:xfrm>
        </p:grpSpPr>
        <p:sp>
          <p:nvSpPr>
            <p:cNvPr id="54" name="Freeform: Shape 53">
              <a:extLst>
                <a:ext uri="{FF2B5EF4-FFF2-40B4-BE49-F238E27FC236}">
                  <a16:creationId xmlns:a16="http://schemas.microsoft.com/office/drawing/2014/main" id="{5A0B108C-95A0-4B1B-BE8F-995C6B2D30DB}"/>
                </a:ext>
              </a:extLst>
            </p:cNvPr>
            <p:cNvSpPr/>
            <p:nvPr/>
          </p:nvSpPr>
          <p:spPr>
            <a:xfrm>
              <a:off x="1636257" y="4864382"/>
              <a:ext cx="1721540" cy="1148889"/>
            </a:xfrm>
            <a:custGeom>
              <a:avLst/>
              <a:gdLst>
                <a:gd name="connsiteX0" fmla="*/ 466815 w 467957"/>
                <a:gd name="connsiteY0" fmla="*/ 186573 h 297346"/>
                <a:gd name="connsiteX1" fmla="*/ 356650 w 467957"/>
                <a:gd name="connsiteY1" fmla="*/ 76408 h 297346"/>
                <a:gd name="connsiteX2" fmla="*/ 339790 w 467957"/>
                <a:gd name="connsiteY2" fmla="*/ 77717 h 297346"/>
                <a:gd name="connsiteX3" fmla="*/ 234781 w 467957"/>
                <a:gd name="connsiteY3" fmla="*/ 1847 h 297346"/>
                <a:gd name="connsiteX4" fmla="*/ 124452 w 467957"/>
                <a:gd name="connsiteY4" fmla="*/ 104645 h 297346"/>
                <a:gd name="connsiteX5" fmla="*/ 99735 w 467957"/>
                <a:gd name="connsiteY5" fmla="*/ 101535 h 297346"/>
                <a:gd name="connsiteX6" fmla="*/ 1847 w 467957"/>
                <a:gd name="connsiteY6" fmla="*/ 199422 h 297346"/>
                <a:gd name="connsiteX7" fmla="*/ 84348 w 467957"/>
                <a:gd name="connsiteY7" fmla="*/ 296082 h 297346"/>
                <a:gd name="connsiteX8" fmla="*/ 90077 w 467957"/>
                <a:gd name="connsiteY8" fmla="*/ 296819 h 297346"/>
                <a:gd name="connsiteX9" fmla="*/ 357550 w 467957"/>
                <a:gd name="connsiteY9" fmla="*/ 296655 h 297346"/>
                <a:gd name="connsiteX10" fmla="*/ 466815 w 467957"/>
                <a:gd name="connsiteY10" fmla="*/ 186573 h 29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957" h="297346">
                  <a:moveTo>
                    <a:pt x="466815" y="186573"/>
                  </a:moveTo>
                  <a:cubicBezTo>
                    <a:pt x="466815" y="125761"/>
                    <a:pt x="417543" y="76408"/>
                    <a:pt x="356650" y="76408"/>
                  </a:cubicBezTo>
                  <a:cubicBezTo>
                    <a:pt x="350921" y="76408"/>
                    <a:pt x="345273" y="76817"/>
                    <a:pt x="339790" y="77717"/>
                  </a:cubicBezTo>
                  <a:cubicBezTo>
                    <a:pt x="325302" y="33685"/>
                    <a:pt x="283725" y="1847"/>
                    <a:pt x="234781" y="1847"/>
                  </a:cubicBezTo>
                  <a:cubicBezTo>
                    <a:pt x="176343" y="1847"/>
                    <a:pt x="128463" y="47189"/>
                    <a:pt x="124452" y="104645"/>
                  </a:cubicBezTo>
                  <a:cubicBezTo>
                    <a:pt x="116595" y="102599"/>
                    <a:pt x="108247" y="101535"/>
                    <a:pt x="99735" y="101535"/>
                  </a:cubicBezTo>
                  <a:cubicBezTo>
                    <a:pt x="45716" y="101453"/>
                    <a:pt x="1847" y="145322"/>
                    <a:pt x="1847" y="199422"/>
                  </a:cubicBezTo>
                  <a:cubicBezTo>
                    <a:pt x="1847" y="248202"/>
                    <a:pt x="37614" y="288716"/>
                    <a:pt x="84348" y="296082"/>
                  </a:cubicBezTo>
                  <a:lnTo>
                    <a:pt x="90077" y="296819"/>
                  </a:lnTo>
                  <a:cubicBezTo>
                    <a:pt x="93269" y="297146"/>
                    <a:pt x="357550" y="296655"/>
                    <a:pt x="357550" y="296655"/>
                  </a:cubicBezTo>
                  <a:cubicBezTo>
                    <a:pt x="418034" y="296246"/>
                    <a:pt x="466815" y="247138"/>
                    <a:pt x="466815" y="186573"/>
                  </a:cubicBezTo>
                  <a:close/>
                </a:path>
              </a:pathLst>
            </a:custGeom>
            <a:noFill/>
            <a:ln w="25400" cap="flat">
              <a:solidFill>
                <a:schemeClr val="accent2"/>
              </a:solidFill>
              <a:prstDash val="solid"/>
              <a:miter lim="800000"/>
              <a:headEnd/>
              <a:tailEnd/>
            </a:ln>
            <a:effectLst/>
          </p:spPr>
          <p:txBody>
            <a:bodyPr vert="horz" wrap="square" lIns="87880" tIns="43940" rIns="87880" bIns="43940" numCol="1" anchor="t" anchorCtr="0" compatLnSpc="1">
              <a:prstTxWarp prst="textNoShape">
                <a:avLst/>
              </a:prstTxWarp>
            </a:bodyPr>
            <a:lstStyle/>
            <a:p>
              <a:pPr marL="0" marR="0" lvl="0" indent="0" algn="ctr"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353535"/>
                </a:solidFill>
                <a:effectLst/>
                <a:uLnTx/>
                <a:uFillTx/>
                <a:latin typeface="Segoe UI"/>
                <a:ea typeface="+mn-ea"/>
                <a:cs typeface="+mn-cs"/>
              </a:endParaRPr>
            </a:p>
          </p:txBody>
        </p:sp>
        <p:sp>
          <p:nvSpPr>
            <p:cNvPr id="55" name="TextBox 54">
              <a:extLst>
                <a:ext uri="{FF2B5EF4-FFF2-40B4-BE49-F238E27FC236}">
                  <a16:creationId xmlns:a16="http://schemas.microsoft.com/office/drawing/2014/main" id="{1B2EC3FE-2511-4D8F-8E51-549EE70F3DDB}"/>
                </a:ext>
              </a:extLst>
            </p:cNvPr>
            <p:cNvSpPr txBox="1"/>
            <p:nvPr/>
          </p:nvSpPr>
          <p:spPr>
            <a:xfrm>
              <a:off x="1715096" y="5421406"/>
              <a:ext cx="1611443" cy="307777"/>
            </a:xfrm>
            <a:prstGeom prst="rect">
              <a:avLst/>
            </a:prstGeom>
            <a:noFill/>
            <a:ln>
              <a:noFill/>
            </a:ln>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961" b="0" i="0" u="none" strike="noStrike" kern="1200" cap="none" spc="0" normalizeH="0" baseline="0" noProof="0">
                  <a:ln>
                    <a:noFill/>
                  </a:ln>
                  <a:solidFill>
                    <a:srgbClr val="00B050"/>
                  </a:solidFill>
                  <a:effectLst/>
                  <a:uLnTx/>
                  <a:uFillTx/>
                  <a:latin typeface="Segoe UI"/>
                  <a:ea typeface="+mn-ea"/>
                  <a:cs typeface="+mn-cs"/>
                </a:rPr>
                <a:t>Internet</a:t>
              </a:r>
            </a:p>
          </p:txBody>
        </p:sp>
      </p:grpSp>
      <p:cxnSp>
        <p:nvCxnSpPr>
          <p:cNvPr id="56" name="Straight Connector 55">
            <a:extLst>
              <a:ext uri="{FF2B5EF4-FFF2-40B4-BE49-F238E27FC236}">
                <a16:creationId xmlns:a16="http://schemas.microsoft.com/office/drawing/2014/main" id="{F511FDB7-64FA-4729-838B-0441302DB2BD}"/>
              </a:ext>
            </a:extLst>
          </p:cNvPr>
          <p:cNvCxnSpPr>
            <a:cxnSpLocks/>
          </p:cNvCxnSpPr>
          <p:nvPr/>
        </p:nvCxnSpPr>
        <p:spPr>
          <a:xfrm>
            <a:off x="8326147" y="2893597"/>
            <a:ext cx="1025479" cy="0"/>
          </a:xfrm>
          <a:prstGeom prst="line">
            <a:avLst/>
          </a:prstGeom>
          <a:ln w="635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0" name="Rectangle 59">
            <a:extLst>
              <a:ext uri="{FF2B5EF4-FFF2-40B4-BE49-F238E27FC236}">
                <a16:creationId xmlns:a16="http://schemas.microsoft.com/office/drawing/2014/main" id="{BB24B93C-1905-4FE6-A35C-2F0F2145102B}"/>
              </a:ext>
            </a:extLst>
          </p:cNvPr>
          <p:cNvSpPr/>
          <p:nvPr/>
        </p:nvSpPr>
        <p:spPr>
          <a:xfrm>
            <a:off x="8692342" y="3094289"/>
            <a:ext cx="331288" cy="2397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0070C0"/>
                </a:solidFill>
                <a:effectLst/>
                <a:uLnTx/>
                <a:uFillTx/>
                <a:latin typeface="Segoe UI"/>
                <a:ea typeface="+mn-ea"/>
                <a:cs typeface="Segoe UI" panose="020B0502040204020203" pitchFamily="34" charset="0"/>
              </a:rPr>
              <a:t>FW</a:t>
            </a:r>
          </a:p>
        </p:txBody>
      </p:sp>
      <p:grpSp>
        <p:nvGrpSpPr>
          <p:cNvPr id="34" name="Group 33">
            <a:extLst>
              <a:ext uri="{FF2B5EF4-FFF2-40B4-BE49-F238E27FC236}">
                <a16:creationId xmlns:a16="http://schemas.microsoft.com/office/drawing/2014/main" id="{B19F7BB4-1810-4C44-AB20-0C6D6CEEDE64}"/>
              </a:ext>
            </a:extLst>
          </p:cNvPr>
          <p:cNvGrpSpPr/>
          <p:nvPr/>
        </p:nvGrpSpPr>
        <p:grpSpPr>
          <a:xfrm>
            <a:off x="446646" y="2417814"/>
            <a:ext cx="5232793" cy="2318657"/>
            <a:chOff x="446647" y="2417814"/>
            <a:chExt cx="4789382" cy="2318657"/>
          </a:xfrm>
        </p:grpSpPr>
        <p:cxnSp>
          <p:nvCxnSpPr>
            <p:cNvPr id="57" name="Straight Connector 56">
              <a:extLst>
                <a:ext uri="{FF2B5EF4-FFF2-40B4-BE49-F238E27FC236}">
                  <a16:creationId xmlns:a16="http://schemas.microsoft.com/office/drawing/2014/main" id="{56520E25-BAEB-AE4C-A0DA-DDBE026DBC35}"/>
                </a:ext>
              </a:extLst>
            </p:cNvPr>
            <p:cNvCxnSpPr>
              <a:cxnSpLocks/>
            </p:cNvCxnSpPr>
            <p:nvPr/>
          </p:nvCxnSpPr>
          <p:spPr>
            <a:xfrm flipH="1">
              <a:off x="457533" y="2417814"/>
              <a:ext cx="4778496" cy="0"/>
            </a:xfrm>
            <a:prstGeom prst="line">
              <a:avLst/>
            </a:prstGeom>
            <a:noFill/>
            <a:ln w="9525" cap="flat" cmpd="sng" algn="ctr">
              <a:gradFill flip="none" rotWithShape="1">
                <a:gsLst>
                  <a:gs pos="0">
                    <a:srgbClr val="0078D4"/>
                  </a:gs>
                  <a:gs pos="100000">
                    <a:schemeClr val="accent5"/>
                  </a:gs>
                </a:gsLst>
                <a:lin ang="0" scaled="1"/>
                <a:tileRect/>
              </a:gradFill>
              <a:prstDash val="solid"/>
              <a:headEnd type="none" w="lg" len="med"/>
              <a:tailEnd type="none" w="lg" len="med"/>
            </a:ln>
            <a:effectLst/>
          </p:spPr>
        </p:cxnSp>
        <p:cxnSp>
          <p:nvCxnSpPr>
            <p:cNvPr id="59" name="Straight Connector 58">
              <a:extLst>
                <a:ext uri="{FF2B5EF4-FFF2-40B4-BE49-F238E27FC236}">
                  <a16:creationId xmlns:a16="http://schemas.microsoft.com/office/drawing/2014/main" id="{81592C02-2A8B-D14E-A1CE-C1D59220FEE3}"/>
                </a:ext>
              </a:extLst>
            </p:cNvPr>
            <p:cNvCxnSpPr>
              <a:cxnSpLocks/>
            </p:cNvCxnSpPr>
            <p:nvPr/>
          </p:nvCxnSpPr>
          <p:spPr>
            <a:xfrm flipH="1">
              <a:off x="446647" y="3013179"/>
              <a:ext cx="4778496" cy="0"/>
            </a:xfrm>
            <a:prstGeom prst="line">
              <a:avLst/>
            </a:prstGeom>
            <a:noFill/>
            <a:ln w="9525" cap="flat" cmpd="sng" algn="ctr">
              <a:gradFill flip="none" rotWithShape="1">
                <a:gsLst>
                  <a:gs pos="0">
                    <a:srgbClr val="0078D4"/>
                  </a:gs>
                  <a:gs pos="100000">
                    <a:schemeClr val="accent5"/>
                  </a:gs>
                </a:gsLst>
                <a:lin ang="0" scaled="1"/>
                <a:tileRect/>
              </a:gradFill>
              <a:prstDash val="solid"/>
              <a:headEnd type="none" w="lg" len="med"/>
              <a:tailEnd type="none" w="lg" len="med"/>
            </a:ln>
            <a:effectLst/>
          </p:spPr>
        </p:cxnSp>
        <p:cxnSp>
          <p:nvCxnSpPr>
            <p:cNvPr id="61" name="Straight Connector 60">
              <a:extLst>
                <a:ext uri="{FF2B5EF4-FFF2-40B4-BE49-F238E27FC236}">
                  <a16:creationId xmlns:a16="http://schemas.microsoft.com/office/drawing/2014/main" id="{8288E06A-8755-4145-818D-21C14704F5A7}"/>
                </a:ext>
              </a:extLst>
            </p:cNvPr>
            <p:cNvCxnSpPr>
              <a:cxnSpLocks/>
            </p:cNvCxnSpPr>
            <p:nvPr/>
          </p:nvCxnSpPr>
          <p:spPr>
            <a:xfrm flipH="1">
              <a:off x="457533" y="3607707"/>
              <a:ext cx="4778496" cy="0"/>
            </a:xfrm>
            <a:prstGeom prst="line">
              <a:avLst/>
            </a:prstGeom>
            <a:noFill/>
            <a:ln w="9525" cap="flat" cmpd="sng" algn="ctr">
              <a:gradFill flip="none" rotWithShape="1">
                <a:gsLst>
                  <a:gs pos="0">
                    <a:srgbClr val="0078D4"/>
                  </a:gs>
                  <a:gs pos="100000">
                    <a:schemeClr val="accent5"/>
                  </a:gs>
                </a:gsLst>
                <a:lin ang="0" scaled="1"/>
                <a:tileRect/>
              </a:gradFill>
              <a:prstDash val="solid"/>
              <a:headEnd type="none" w="lg" len="med"/>
              <a:tailEnd type="none" w="lg" len="med"/>
            </a:ln>
            <a:effectLst/>
          </p:spPr>
        </p:cxnSp>
        <p:cxnSp>
          <p:nvCxnSpPr>
            <p:cNvPr id="62" name="Straight Connector 61">
              <a:extLst>
                <a:ext uri="{FF2B5EF4-FFF2-40B4-BE49-F238E27FC236}">
                  <a16:creationId xmlns:a16="http://schemas.microsoft.com/office/drawing/2014/main" id="{76C56719-B34E-EF4A-A3D6-DB9A34C6B2DA}"/>
                </a:ext>
              </a:extLst>
            </p:cNvPr>
            <p:cNvCxnSpPr>
              <a:cxnSpLocks/>
            </p:cNvCxnSpPr>
            <p:nvPr/>
          </p:nvCxnSpPr>
          <p:spPr>
            <a:xfrm flipH="1">
              <a:off x="457533" y="4141106"/>
              <a:ext cx="4778496" cy="0"/>
            </a:xfrm>
            <a:prstGeom prst="line">
              <a:avLst/>
            </a:prstGeom>
            <a:noFill/>
            <a:ln w="9525" cap="flat" cmpd="sng" algn="ctr">
              <a:gradFill flip="none" rotWithShape="1">
                <a:gsLst>
                  <a:gs pos="0">
                    <a:srgbClr val="0078D4"/>
                  </a:gs>
                  <a:gs pos="100000">
                    <a:schemeClr val="accent5"/>
                  </a:gs>
                </a:gsLst>
                <a:lin ang="0" scaled="1"/>
                <a:tileRect/>
              </a:gradFill>
              <a:prstDash val="solid"/>
              <a:headEnd type="none" w="lg" len="med"/>
              <a:tailEnd type="none" w="lg" len="med"/>
            </a:ln>
            <a:effectLst/>
          </p:spPr>
        </p:cxnSp>
        <p:cxnSp>
          <p:nvCxnSpPr>
            <p:cNvPr id="63" name="Straight Connector 62">
              <a:extLst>
                <a:ext uri="{FF2B5EF4-FFF2-40B4-BE49-F238E27FC236}">
                  <a16:creationId xmlns:a16="http://schemas.microsoft.com/office/drawing/2014/main" id="{7BDAD88F-A819-FD45-BB60-7EC1DF5A671F}"/>
                </a:ext>
              </a:extLst>
            </p:cNvPr>
            <p:cNvCxnSpPr>
              <a:cxnSpLocks/>
            </p:cNvCxnSpPr>
            <p:nvPr/>
          </p:nvCxnSpPr>
          <p:spPr>
            <a:xfrm flipH="1">
              <a:off x="446647" y="4736471"/>
              <a:ext cx="4778496" cy="0"/>
            </a:xfrm>
            <a:prstGeom prst="line">
              <a:avLst/>
            </a:prstGeom>
            <a:noFill/>
            <a:ln w="9525" cap="flat" cmpd="sng" algn="ctr">
              <a:gradFill flip="none" rotWithShape="1">
                <a:gsLst>
                  <a:gs pos="0">
                    <a:srgbClr val="0078D4"/>
                  </a:gs>
                  <a:gs pos="100000">
                    <a:schemeClr val="accent5"/>
                  </a:gs>
                </a:gsLst>
                <a:lin ang="0" scaled="1"/>
                <a:tileRect/>
              </a:gradFill>
              <a:prstDash val="solid"/>
              <a:headEnd type="none" w="lg" len="med"/>
              <a:tailEnd type="none" w="lg" len="med"/>
            </a:ln>
            <a:effectLst/>
          </p:spPr>
        </p:cxnSp>
      </p:grpSp>
      <p:pic>
        <p:nvPicPr>
          <p:cNvPr id="72" name="Picture 71">
            <a:extLst>
              <a:ext uri="{FF2B5EF4-FFF2-40B4-BE49-F238E27FC236}">
                <a16:creationId xmlns:a16="http://schemas.microsoft.com/office/drawing/2014/main" id="{239D47AE-88E9-A942-B229-AF64B96BF0E6}"/>
              </a:ext>
            </a:extLst>
          </p:cNvPr>
          <p:cNvPicPr>
            <a:picLocks noChangeAspect="1"/>
          </p:cNvPicPr>
          <p:nvPr/>
        </p:nvPicPr>
        <p:blipFill>
          <a:blip r:embed="rId3"/>
          <a:stretch>
            <a:fillRect/>
          </a:stretch>
        </p:blipFill>
        <p:spPr>
          <a:xfrm>
            <a:off x="7083288" y="4956285"/>
            <a:ext cx="524150" cy="509625"/>
          </a:xfrm>
          <a:prstGeom prst="rect">
            <a:avLst/>
          </a:prstGeom>
        </p:spPr>
      </p:pic>
      <p:pic>
        <p:nvPicPr>
          <p:cNvPr id="74" name="Picture 73">
            <a:extLst>
              <a:ext uri="{FF2B5EF4-FFF2-40B4-BE49-F238E27FC236}">
                <a16:creationId xmlns:a16="http://schemas.microsoft.com/office/drawing/2014/main" id="{34A94DCB-8A9F-344B-AB50-687E0C1D3646}"/>
              </a:ext>
            </a:extLst>
          </p:cNvPr>
          <p:cNvPicPr>
            <a:picLocks noChangeAspect="1"/>
          </p:cNvPicPr>
          <p:nvPr/>
        </p:nvPicPr>
        <p:blipFill>
          <a:blip r:embed="rId3"/>
          <a:stretch>
            <a:fillRect/>
          </a:stretch>
        </p:blipFill>
        <p:spPr>
          <a:xfrm>
            <a:off x="7927350" y="4956285"/>
            <a:ext cx="524150" cy="509625"/>
          </a:xfrm>
          <a:prstGeom prst="rect">
            <a:avLst/>
          </a:prstGeom>
        </p:spPr>
      </p:pic>
      <p:pic>
        <p:nvPicPr>
          <p:cNvPr id="75" name="Picture 74">
            <a:extLst>
              <a:ext uri="{FF2B5EF4-FFF2-40B4-BE49-F238E27FC236}">
                <a16:creationId xmlns:a16="http://schemas.microsoft.com/office/drawing/2014/main" id="{9A38F1EF-FD37-DF46-A7B2-A37AEC32CF9A}"/>
              </a:ext>
            </a:extLst>
          </p:cNvPr>
          <p:cNvPicPr>
            <a:picLocks noChangeAspect="1"/>
          </p:cNvPicPr>
          <p:nvPr/>
        </p:nvPicPr>
        <p:blipFill>
          <a:blip r:embed="rId3"/>
          <a:stretch>
            <a:fillRect/>
          </a:stretch>
        </p:blipFill>
        <p:spPr>
          <a:xfrm>
            <a:off x="8747965" y="4956285"/>
            <a:ext cx="524150" cy="509625"/>
          </a:xfrm>
          <a:prstGeom prst="rect">
            <a:avLst/>
          </a:prstGeom>
        </p:spPr>
      </p:pic>
    </p:spTree>
    <p:extLst>
      <p:ext uri="{BB962C8B-B14F-4D97-AF65-F5344CB8AC3E}">
        <p14:creationId xmlns:p14="http://schemas.microsoft.com/office/powerpoint/2010/main" val="614448634"/>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D5A61F-1BED-484F-ABA5-0FAD87FAAF61}"/>
              </a:ext>
            </a:extLst>
          </p:cNvPr>
          <p:cNvSpPr>
            <a:spLocks noGrp="1"/>
          </p:cNvSpPr>
          <p:nvPr>
            <p:ph type="title"/>
          </p:nvPr>
        </p:nvSpPr>
        <p:spPr>
          <a:xfrm>
            <a:off x="588263" y="281354"/>
            <a:ext cx="11018520" cy="553998"/>
          </a:xfrm>
        </p:spPr>
        <p:txBody>
          <a:bodyPr/>
          <a:lstStyle/>
          <a:p>
            <a:r>
              <a:rPr lang="en-US" dirty="0">
                <a:cs typeface="Segoe UI"/>
              </a:rPr>
              <a:t>Azure Peering Service</a:t>
            </a:r>
            <a:endParaRPr lang="en-US" dirty="0"/>
          </a:p>
        </p:txBody>
      </p:sp>
      <p:sp>
        <p:nvSpPr>
          <p:cNvPr id="3" name="Content Placeholder 2">
            <a:extLst>
              <a:ext uri="{FF2B5EF4-FFF2-40B4-BE49-F238E27FC236}">
                <a16:creationId xmlns:a16="http://schemas.microsoft.com/office/drawing/2014/main" id="{46D3024C-4990-4E16-8868-AB863AE3BF33}"/>
              </a:ext>
            </a:extLst>
          </p:cNvPr>
          <p:cNvSpPr>
            <a:spLocks noGrp="1"/>
          </p:cNvSpPr>
          <p:nvPr>
            <p:ph sz="quarter" idx="12"/>
          </p:nvPr>
        </p:nvSpPr>
        <p:spPr>
          <a:xfrm>
            <a:off x="271586" y="1820804"/>
            <a:ext cx="3394686" cy="4413516"/>
          </a:xfrm>
        </p:spPr>
        <p:txBody>
          <a:bodyPr vert="horz" wrap="square" lIns="0" tIns="0" rIns="0" bIns="0" rtlCol="0" anchor="t">
            <a:spAutoFit/>
          </a:bodyPr>
          <a:lstStyle/>
          <a:p>
            <a:pPr marL="227965" indent="-227965"/>
            <a:r>
              <a:rPr lang="en-US" sz="1800" b="1" dirty="0">
                <a:cs typeface="Segoe UI"/>
              </a:rPr>
              <a:t>Optimized Routing </a:t>
            </a:r>
          </a:p>
          <a:p>
            <a:pPr marL="456565" lvl="1" indent="-227965"/>
            <a:r>
              <a:rPr lang="en-US" sz="1200" dirty="0">
                <a:cs typeface="Segoe UI"/>
              </a:rPr>
              <a:t>High Capacity ISPs/Exchange partners</a:t>
            </a:r>
          </a:p>
          <a:p>
            <a:pPr marL="456565" lvl="1" indent="-227965"/>
            <a:r>
              <a:rPr lang="en-US" sz="1200" dirty="0">
                <a:cs typeface="Segoe UI"/>
              </a:rPr>
              <a:t>QoS for voice/video</a:t>
            </a:r>
          </a:p>
          <a:p>
            <a:pPr marL="456565" lvl="1" indent="-227965"/>
            <a:r>
              <a:rPr lang="en-US" sz="1200" dirty="0">
                <a:cs typeface="Segoe UI"/>
              </a:rPr>
              <a:t>Local and Geo redundancy</a:t>
            </a:r>
          </a:p>
          <a:p>
            <a:pPr marL="456565" lvl="1" indent="-227965"/>
            <a:r>
              <a:rPr lang="en-US" sz="1200" dirty="0">
                <a:cs typeface="Segoe UI"/>
              </a:rPr>
              <a:t>Cold Potato routing – guaranteed one hop from Microsoft</a:t>
            </a:r>
          </a:p>
          <a:p>
            <a:pPr marL="228600" lvl="1" indent="0">
              <a:buNone/>
            </a:pPr>
            <a:endParaRPr lang="en-US" sz="1200" dirty="0">
              <a:cs typeface="Segoe UI"/>
            </a:endParaRPr>
          </a:p>
          <a:p>
            <a:pPr marL="227965" indent="-227965"/>
            <a:r>
              <a:rPr lang="en-US" sz="1800" b="1" dirty="0">
                <a:cs typeface="Segoe UI"/>
              </a:rPr>
              <a:t>Performance Insights </a:t>
            </a:r>
          </a:p>
          <a:p>
            <a:pPr marL="456565" lvl="1" indent="-227965"/>
            <a:r>
              <a:rPr lang="en-US" sz="1200" dirty="0">
                <a:cs typeface="Segoe UI"/>
              </a:rPr>
              <a:t>End to end latency deviation</a:t>
            </a:r>
          </a:p>
          <a:p>
            <a:pPr marL="456565" lvl="1" indent="-227965"/>
            <a:r>
              <a:rPr lang="en-US" sz="1200" dirty="0">
                <a:cs typeface="Segoe UI"/>
              </a:rPr>
              <a:t>Connection Monitor integration</a:t>
            </a:r>
          </a:p>
          <a:p>
            <a:pPr marL="456565" lvl="1" indent="-227965"/>
            <a:r>
              <a:rPr lang="en-US" sz="1200" dirty="0">
                <a:cs typeface="Segoe UI"/>
              </a:rPr>
              <a:t>Monitoring &amp; Alerting </a:t>
            </a:r>
          </a:p>
          <a:p>
            <a:pPr marL="456565" lvl="1" indent="-227965"/>
            <a:endParaRPr lang="en-US" sz="1200" dirty="0">
              <a:cs typeface="Segoe UI"/>
            </a:endParaRPr>
          </a:p>
          <a:p>
            <a:pPr marL="227965" indent="-227965"/>
            <a:r>
              <a:rPr lang="en-US" sz="1800" b="1" dirty="0">
                <a:cs typeface="Segoe UI"/>
              </a:rPr>
              <a:t>Route Protection </a:t>
            </a:r>
          </a:p>
          <a:p>
            <a:pPr marL="456565" lvl="1" indent="-227965"/>
            <a:r>
              <a:rPr lang="en-US" sz="1200" dirty="0">
                <a:cs typeface="Segoe UI"/>
              </a:rPr>
              <a:t>Route Anomaly Protection with </a:t>
            </a:r>
            <a:r>
              <a:rPr lang="en-US" sz="1200" i="1" dirty="0">
                <a:cs typeface="Segoe UI"/>
              </a:rPr>
              <a:t>RADAR</a:t>
            </a:r>
            <a:r>
              <a:rPr lang="en-US" sz="1200" dirty="0">
                <a:cs typeface="Segoe UI"/>
              </a:rPr>
              <a:t> (Route Anomaly Detection &amp; Remediation)</a:t>
            </a:r>
          </a:p>
          <a:p>
            <a:pPr marL="456565" lvl="1" indent="-227965"/>
            <a:r>
              <a:rPr lang="en-US" sz="1200" dirty="0">
                <a:cs typeface="Segoe UI"/>
              </a:rPr>
              <a:t>Millions of routes monitored for BGP hijacks, leaks, &amp; withdrawals.</a:t>
            </a:r>
          </a:p>
          <a:p>
            <a:pPr marL="456565" lvl="1" indent="-227965"/>
            <a:r>
              <a:rPr lang="en-US" sz="1200" dirty="0">
                <a:cs typeface="Segoe UI"/>
              </a:rPr>
              <a:t>Route Signing with RPKI</a:t>
            </a:r>
          </a:p>
          <a:p>
            <a:pPr marL="227965" indent="-227965"/>
            <a:endParaRPr lang="en-US" sz="1600" b="1" dirty="0">
              <a:cs typeface="Segoe UI"/>
            </a:endParaRPr>
          </a:p>
        </p:txBody>
      </p:sp>
      <p:pic>
        <p:nvPicPr>
          <p:cNvPr id="7" name="Picture 7" descr="A picture containing screenshot&#10;&#10;Description automatically generated">
            <a:extLst>
              <a:ext uri="{FF2B5EF4-FFF2-40B4-BE49-F238E27FC236}">
                <a16:creationId xmlns:a16="http://schemas.microsoft.com/office/drawing/2014/main" id="{3D9D174E-433B-498A-A49D-A84656B25DAC}"/>
              </a:ext>
            </a:extLst>
          </p:cNvPr>
          <p:cNvPicPr>
            <a:picLocks noGrp="1" noChangeAspect="1"/>
          </p:cNvPicPr>
          <p:nvPr>
            <p:ph sz="quarter" idx="13"/>
          </p:nvPr>
        </p:nvPicPr>
        <p:blipFill>
          <a:blip r:embed="rId2"/>
          <a:stretch>
            <a:fillRect/>
          </a:stretch>
        </p:blipFill>
        <p:spPr>
          <a:xfrm>
            <a:off x="3811076" y="1527727"/>
            <a:ext cx="7886494" cy="4191844"/>
          </a:xfrm>
        </p:spPr>
      </p:pic>
      <p:sp>
        <p:nvSpPr>
          <p:cNvPr id="6" name="TextBox 5">
            <a:extLst>
              <a:ext uri="{FF2B5EF4-FFF2-40B4-BE49-F238E27FC236}">
                <a16:creationId xmlns:a16="http://schemas.microsoft.com/office/drawing/2014/main" id="{68C6C7F1-BC5E-42CA-8849-E70480524B86}"/>
              </a:ext>
            </a:extLst>
          </p:cNvPr>
          <p:cNvSpPr txBox="1"/>
          <p:nvPr/>
        </p:nvSpPr>
        <p:spPr>
          <a:xfrm>
            <a:off x="674807" y="964450"/>
            <a:ext cx="8813613" cy="230832"/>
          </a:xfrm>
          <a:prstGeom prst="rect">
            <a:avLst/>
          </a:prstGeom>
          <a:noFill/>
        </p:spPr>
        <p:txBody>
          <a:bodyPr wrap="square"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51" normalizeH="0" baseline="0" noProof="0">
                <a:ln w="3175">
                  <a:noFill/>
                </a:ln>
                <a:solidFill>
                  <a:srgbClr val="00B0F0"/>
                </a:solidFill>
                <a:effectLst/>
                <a:uLnTx/>
                <a:uFillTx/>
                <a:latin typeface="Segoe UI Semibold"/>
                <a:ea typeface="+mn-ea"/>
                <a:cs typeface="Segoe UI"/>
              </a:rPr>
              <a:t>Delivering enterprise grade internet connectivity to Microsoft Cloud Services</a:t>
            </a:r>
            <a:endParaRPr kumimoji="0" lang="en-US" sz="1500" b="0" i="0" u="none" strike="noStrike" kern="1200" cap="none" spc="-51" normalizeH="0" baseline="0" noProof="0">
              <a:ln w="3175">
                <a:noFill/>
              </a:ln>
              <a:solidFill>
                <a:srgbClr val="00B0F0"/>
              </a:solidFill>
              <a:effectLst/>
              <a:uLnTx/>
              <a:uFillTx/>
              <a:latin typeface="Segoe UI Semibold"/>
              <a:ea typeface="+mn-ea"/>
              <a:cs typeface="Segoe UI" pitchFamily="34" charset="0"/>
            </a:endParaRPr>
          </a:p>
        </p:txBody>
      </p:sp>
    </p:spTree>
    <p:extLst>
      <p:ext uri="{BB962C8B-B14F-4D97-AF65-F5344CB8AC3E}">
        <p14:creationId xmlns:p14="http://schemas.microsoft.com/office/powerpoint/2010/main" val="3858312759"/>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E2282DB-F032-4EE3-9CCB-78CF49C9B56F}"/>
              </a:ext>
            </a:extLst>
          </p:cNvPr>
          <p:cNvSpPr>
            <a:spLocks noGrp="1"/>
          </p:cNvSpPr>
          <p:nvPr>
            <p:ph type="title"/>
          </p:nvPr>
        </p:nvSpPr>
        <p:spPr>
          <a:xfrm>
            <a:off x="517659" y="108361"/>
            <a:ext cx="10808241" cy="388596"/>
          </a:xfrm>
        </p:spPr>
        <p:txBody>
          <a:bodyPr/>
          <a:lstStyle/>
          <a:p>
            <a:pPr>
              <a:lnSpc>
                <a:spcPct val="50000"/>
              </a:lnSpc>
            </a:pPr>
            <a:r>
              <a:rPr lang="en-US"/>
              <a:t>Routing Preference</a:t>
            </a:r>
            <a:br>
              <a:rPr lang="en-US"/>
            </a:br>
            <a:r>
              <a:rPr lang="en-US"/>
              <a:t> </a:t>
            </a:r>
          </a:p>
        </p:txBody>
      </p:sp>
      <p:graphicFrame>
        <p:nvGraphicFramePr>
          <p:cNvPr id="8" name="Table 7">
            <a:extLst>
              <a:ext uri="{FF2B5EF4-FFF2-40B4-BE49-F238E27FC236}">
                <a16:creationId xmlns:a16="http://schemas.microsoft.com/office/drawing/2014/main" id="{8F25AA34-85FB-42A2-8F25-21A160913F28}"/>
              </a:ext>
            </a:extLst>
          </p:cNvPr>
          <p:cNvGraphicFramePr>
            <a:graphicFrameLocks noGrp="1"/>
          </p:cNvGraphicFramePr>
          <p:nvPr/>
        </p:nvGraphicFramePr>
        <p:xfrm>
          <a:off x="149351" y="1934247"/>
          <a:ext cx="6783128" cy="3331733"/>
        </p:xfrm>
        <a:graphic>
          <a:graphicData uri="http://schemas.openxmlformats.org/drawingml/2006/table">
            <a:tbl>
              <a:tblPr firstRow="1">
                <a:tableStyleId>{616DA210-FB5B-4158-B5E0-FEB733F419BA}</a:tableStyleId>
              </a:tblPr>
              <a:tblGrid>
                <a:gridCol w="1361008">
                  <a:extLst>
                    <a:ext uri="{9D8B030D-6E8A-4147-A177-3AD203B41FA5}">
                      <a16:colId xmlns:a16="http://schemas.microsoft.com/office/drawing/2014/main" val="1235925280"/>
                    </a:ext>
                  </a:extLst>
                </a:gridCol>
                <a:gridCol w="2961231">
                  <a:extLst>
                    <a:ext uri="{9D8B030D-6E8A-4147-A177-3AD203B41FA5}">
                      <a16:colId xmlns:a16="http://schemas.microsoft.com/office/drawing/2014/main" val="2379516591"/>
                    </a:ext>
                  </a:extLst>
                </a:gridCol>
                <a:gridCol w="2460889">
                  <a:extLst>
                    <a:ext uri="{9D8B030D-6E8A-4147-A177-3AD203B41FA5}">
                      <a16:colId xmlns:a16="http://schemas.microsoft.com/office/drawing/2014/main" val="1300627612"/>
                    </a:ext>
                  </a:extLst>
                </a:gridCol>
              </a:tblGrid>
              <a:tr h="416357">
                <a:tc>
                  <a:txBody>
                    <a:bodyPr/>
                    <a:lstStyle/>
                    <a:p>
                      <a:pPr algn="ctr"/>
                      <a:endParaRPr lang="en-US" sz="1600" b="0">
                        <a:gradFill>
                          <a:gsLst>
                            <a:gs pos="0">
                              <a:srgbClr val="FFFFFF"/>
                            </a:gs>
                            <a:gs pos="100000">
                              <a:srgbClr val="FFFFFF"/>
                            </a:gs>
                          </a:gsLst>
                          <a:lin ang="5400000" scaled="0"/>
                        </a:gradFill>
                      </a:endParaRPr>
                    </a:p>
                  </a:txBody>
                  <a:tcPr anchor="ctr">
                    <a:lnL w="12700" cmpd="sng">
                      <a:noFill/>
                    </a:lnL>
                    <a:lnR w="12700" cmpd="sng">
                      <a:noFill/>
                    </a:lnR>
                    <a:lnT w="12700" cmpd="sng">
                      <a:noFill/>
                    </a:lnT>
                    <a:lnB w="25400" cmpd="sng">
                      <a:noFill/>
                    </a:lnB>
                    <a:lnTlToBr w="12700" cmpd="sng">
                      <a:noFill/>
                      <a:prstDash val="solid"/>
                    </a:lnTlToBr>
                    <a:lnBlToTr w="12700" cmpd="sng">
                      <a:noFill/>
                      <a:prstDash val="solid"/>
                    </a:lnBlToTr>
                    <a:solidFill>
                      <a:schemeClr val="bg1">
                        <a:lumMod val="85000"/>
                      </a:schemeClr>
                    </a:solidFill>
                  </a:tcPr>
                </a:tc>
                <a:tc>
                  <a:txBody>
                    <a:bodyPr/>
                    <a:lstStyle/>
                    <a:p>
                      <a:r>
                        <a:rPr lang="en-US" sz="1600" b="0">
                          <a:solidFill>
                            <a:schemeClr val="tx1"/>
                          </a:solidFill>
                        </a:rPr>
                        <a:t>Routing via Microsoft Network</a:t>
                      </a:r>
                    </a:p>
                  </a:txBody>
                  <a:tcPr>
                    <a:lnL w="12700" cmpd="sng">
                      <a:noFill/>
                    </a:lnL>
                    <a:lnR w="12700" cmpd="sng">
                      <a:noFill/>
                    </a:lnR>
                    <a:lnT w="12700" cmpd="sng">
                      <a:noFill/>
                    </a:lnT>
                    <a:lnB w="25400" cmpd="sng">
                      <a:noFill/>
                    </a:lnB>
                    <a:lnTlToBr w="12700" cmpd="sng">
                      <a:noFill/>
                      <a:prstDash val="solid"/>
                    </a:lnTlToBr>
                    <a:lnBlToTr w="12700" cmpd="sng">
                      <a:noFill/>
                      <a:prstDash val="solid"/>
                    </a:lnBlToTr>
                    <a:solidFill>
                      <a:schemeClr val="bg1">
                        <a:lumMod val="85000"/>
                      </a:schemeClr>
                    </a:solidFill>
                  </a:tcPr>
                </a:tc>
                <a:tc>
                  <a:txBody>
                    <a:bodyPr/>
                    <a:lstStyle/>
                    <a:p>
                      <a:r>
                        <a:rPr lang="en-US" sz="1600" b="0">
                          <a:solidFill>
                            <a:schemeClr val="tx1"/>
                          </a:solidFill>
                        </a:rPr>
                        <a:t>Routing via ISP Network</a:t>
                      </a:r>
                    </a:p>
                  </a:txBody>
                  <a:tcPr>
                    <a:lnL w="12700" cmpd="sng">
                      <a:noFill/>
                    </a:lnL>
                    <a:lnR w="12700" cmpd="sng">
                      <a:noFill/>
                    </a:lnR>
                    <a:lnT w="12700" cmpd="sng">
                      <a:noFill/>
                    </a:lnT>
                    <a:lnB w="254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3848927778"/>
                  </a:ext>
                </a:extLst>
              </a:tr>
              <a:tr h="1015788">
                <a:tc>
                  <a:txBody>
                    <a:bodyPr/>
                    <a:lstStyle/>
                    <a:p>
                      <a:r>
                        <a:rPr lang="en-US" sz="1600" kern="1200">
                          <a:gradFill>
                            <a:gsLst>
                              <a:gs pos="0">
                                <a:schemeClr val="tx1"/>
                              </a:gs>
                              <a:gs pos="100000">
                                <a:schemeClr val="tx1"/>
                              </a:gs>
                            </a:gsLst>
                            <a:lin ang="5400000" scaled="0"/>
                          </a:gradFill>
                        </a:rPr>
                        <a:t>Routing</a:t>
                      </a:r>
                      <a:endParaRPr lang="en-US" sz="1600" kern="1200">
                        <a:gradFill>
                          <a:gsLst>
                            <a:gs pos="0">
                              <a:schemeClr val="tx1"/>
                            </a:gs>
                            <a:gs pos="100000">
                              <a:schemeClr val="tx1"/>
                            </a:gs>
                          </a:gsLst>
                          <a:lin ang="5400000" scaled="0"/>
                        </a:gradFill>
                        <a:latin typeface="+mn-lt"/>
                        <a:ea typeface="+mn-ea"/>
                        <a:cs typeface="+mn-cs"/>
                      </a:endParaRPr>
                    </a:p>
                  </a:txBody>
                  <a:tcPr>
                    <a:lnL w="12700" cmpd="sng">
                      <a:noFill/>
                    </a:lnL>
                    <a:lnR w="12700" cmpd="sng">
                      <a:noFill/>
                    </a:lnR>
                    <a:lnT w="25400" cmpd="sng">
                      <a:noFill/>
                    </a:lnT>
                    <a:lnB w="12700" cmpd="sng">
                      <a:noFill/>
                    </a:lnB>
                    <a:lnTlToBr w="12700" cmpd="sng">
                      <a:noFill/>
                      <a:prstDash val="solid"/>
                    </a:lnTlToBr>
                    <a:lnBlToTr w="12700" cmpd="sng">
                      <a:noFill/>
                      <a:prstDash val="solid"/>
                    </a:lnBlToTr>
                  </a:tcPr>
                </a:tc>
                <a:tc>
                  <a:txBody>
                    <a:bodyPr/>
                    <a:lstStyle/>
                    <a:p>
                      <a:r>
                        <a:rPr lang="en-US" sz="1600" kern="1200">
                          <a:gradFill>
                            <a:gsLst>
                              <a:gs pos="0">
                                <a:schemeClr val="tx1"/>
                              </a:gs>
                              <a:gs pos="100000">
                                <a:schemeClr val="tx1"/>
                              </a:gs>
                            </a:gsLst>
                            <a:lin ang="5400000" scaled="0"/>
                          </a:gradFill>
                        </a:rPr>
                        <a:t>Traffic rides on premium Microsoft network for bulk of its journey</a:t>
                      </a:r>
                      <a:endParaRPr lang="en-US" sz="1600" kern="1200">
                        <a:gradFill>
                          <a:gsLst>
                            <a:gs pos="0">
                              <a:schemeClr val="tx1"/>
                            </a:gs>
                            <a:gs pos="100000">
                              <a:schemeClr val="tx1"/>
                            </a:gs>
                          </a:gsLst>
                          <a:lin ang="5400000" scaled="0"/>
                        </a:gradFill>
                        <a:latin typeface="+mn-lt"/>
                        <a:ea typeface="+mn-ea"/>
                        <a:cs typeface="+mn-cs"/>
                      </a:endParaRPr>
                    </a:p>
                  </a:txBody>
                  <a:tcPr>
                    <a:lnL w="12700" cmpd="sng">
                      <a:noFill/>
                    </a:lnL>
                    <a:lnR w="12700" cmpd="sng">
                      <a:noFill/>
                    </a:lnR>
                    <a:lnT w="25400" cmpd="sng">
                      <a:noFill/>
                    </a:lnT>
                    <a:lnB w="12700" cmpd="sng">
                      <a:noFill/>
                    </a:lnB>
                    <a:lnTlToBr w="12700" cmpd="sng">
                      <a:noFill/>
                      <a:prstDash val="solid"/>
                    </a:lnTlToBr>
                    <a:lnBlToTr w="12700" cmpd="sng">
                      <a:noFill/>
                      <a:prstDash val="solid"/>
                    </a:lnBlToTr>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kern="1200">
                          <a:gradFill>
                            <a:gsLst>
                              <a:gs pos="0">
                                <a:schemeClr val="tx1"/>
                              </a:gs>
                              <a:gs pos="100000">
                                <a:schemeClr val="tx1"/>
                              </a:gs>
                            </a:gsLst>
                            <a:lin ang="5400000" scaled="0"/>
                          </a:gradFill>
                        </a:rPr>
                        <a:t>routed via ISP network (public internet)</a:t>
                      </a:r>
                      <a:endParaRPr lang="en-US" sz="1600" kern="1200">
                        <a:gradFill>
                          <a:gsLst>
                            <a:gs pos="0">
                              <a:schemeClr val="tx1"/>
                            </a:gs>
                            <a:gs pos="100000">
                              <a:schemeClr val="tx1"/>
                            </a:gs>
                          </a:gsLst>
                          <a:lin ang="5400000" scaled="0"/>
                        </a:gradFill>
                        <a:latin typeface="+mn-lt"/>
                        <a:ea typeface="+mn-ea"/>
                        <a:cs typeface="+mn-cs"/>
                      </a:endParaRPr>
                    </a:p>
                  </a:txBody>
                  <a:tcPr>
                    <a:lnL w="12700" cmpd="sng">
                      <a:noFill/>
                    </a:lnL>
                    <a:lnR w="12700" cmpd="sng">
                      <a:noFill/>
                    </a:lnR>
                    <a:lnT w="254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169118596"/>
                  </a:ext>
                </a:extLst>
              </a:tr>
              <a:tr h="821314">
                <a:tc>
                  <a:txBody>
                    <a:bodyPr/>
                    <a:lstStyle/>
                    <a:p>
                      <a:r>
                        <a:rPr lang="en-US" sz="1600" kern="1200">
                          <a:gradFill>
                            <a:gsLst>
                              <a:gs pos="0">
                                <a:schemeClr val="tx1"/>
                              </a:gs>
                              <a:gs pos="100000">
                                <a:schemeClr val="tx1"/>
                              </a:gs>
                            </a:gsLst>
                            <a:lin ang="5400000" scaled="0"/>
                          </a:gradFill>
                        </a:rPr>
                        <a:t>Performance</a:t>
                      </a:r>
                      <a:endParaRPr lang="en-US" sz="1600" kern="1200">
                        <a:gradFill>
                          <a:gsLst>
                            <a:gs pos="0">
                              <a:schemeClr val="tx1"/>
                            </a:gs>
                            <a:gs pos="100000">
                              <a:schemeClr val="tx1"/>
                            </a:gs>
                          </a:gsLst>
                          <a:lin ang="5400000" scaled="0"/>
                        </a:gradFill>
                        <a:latin typeface="+mn-lt"/>
                        <a:ea typeface="+mn-ea"/>
                        <a:cs typeface="+mn-cs"/>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1600" kern="1200">
                          <a:gradFill>
                            <a:gsLst>
                              <a:gs pos="0">
                                <a:schemeClr val="tx1"/>
                              </a:gs>
                              <a:gs pos="100000">
                                <a:schemeClr val="tx1"/>
                              </a:gs>
                            </a:gsLst>
                            <a:lin ang="5400000" scaled="0"/>
                          </a:gradFill>
                        </a:rPr>
                        <a:t>Premium performance, </a:t>
                      </a:r>
                    </a:p>
                    <a:p>
                      <a:r>
                        <a:rPr lang="en-US" sz="1600" kern="1200">
                          <a:gradFill>
                            <a:gsLst>
                              <a:gs pos="0">
                                <a:schemeClr val="tx1"/>
                              </a:gs>
                              <a:gs pos="100000">
                                <a:schemeClr val="tx1"/>
                              </a:gs>
                            </a:gsLst>
                            <a:lin ang="5400000" scaled="0"/>
                          </a:gradFill>
                        </a:rPr>
                        <a:t>high reliability</a:t>
                      </a:r>
                      <a:endParaRPr lang="en-US" sz="1600" kern="1200">
                        <a:gradFill>
                          <a:gsLst>
                            <a:gs pos="0">
                              <a:schemeClr val="tx1"/>
                            </a:gs>
                            <a:gs pos="100000">
                              <a:schemeClr val="tx1"/>
                            </a:gs>
                          </a:gsLst>
                          <a:lin ang="5400000" scaled="0"/>
                        </a:gradFill>
                        <a:latin typeface="+mn-lt"/>
                        <a:ea typeface="+mn-ea"/>
                        <a:cs typeface="+mn-cs"/>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1600" kern="1200">
                          <a:gradFill>
                            <a:gsLst>
                              <a:gs pos="0">
                                <a:schemeClr val="tx1"/>
                              </a:gs>
                              <a:gs pos="100000">
                                <a:schemeClr val="tx1"/>
                              </a:gs>
                            </a:gsLst>
                            <a:lin ang="5400000" scaled="0"/>
                          </a:gradFill>
                        </a:rPr>
                        <a:t>ISP network performance &amp; reliability</a:t>
                      </a:r>
                      <a:endParaRPr lang="en-US" sz="1600" kern="1200">
                        <a:gradFill>
                          <a:gsLst>
                            <a:gs pos="0">
                              <a:schemeClr val="tx1"/>
                            </a:gs>
                            <a:gs pos="100000">
                              <a:schemeClr val="tx1"/>
                            </a:gs>
                          </a:gsLst>
                          <a:lin ang="5400000" scaled="0"/>
                        </a:gradFill>
                        <a:latin typeface="+mn-lt"/>
                        <a:ea typeface="+mn-ea"/>
                        <a:cs typeface="+mn-cs"/>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049218213"/>
                  </a:ext>
                </a:extLst>
              </a:tr>
              <a:tr h="1078274">
                <a:tc>
                  <a:txBody>
                    <a:bodyPr/>
                    <a:lstStyle/>
                    <a:p>
                      <a:r>
                        <a:rPr lang="en-US" sz="1600" kern="1200">
                          <a:gradFill>
                            <a:gsLst>
                              <a:gs pos="0">
                                <a:schemeClr val="tx1"/>
                              </a:gs>
                              <a:gs pos="100000">
                                <a:schemeClr val="tx1"/>
                              </a:gs>
                            </a:gsLst>
                            <a:lin ang="5400000" scaled="0"/>
                          </a:gradFill>
                        </a:rPr>
                        <a:t>Use case</a:t>
                      </a:r>
                      <a:endParaRPr lang="en-US" sz="1600" kern="1200">
                        <a:gradFill>
                          <a:gsLst>
                            <a:gs pos="0">
                              <a:schemeClr val="tx1"/>
                            </a:gs>
                            <a:gs pos="100000">
                              <a:schemeClr val="tx1"/>
                            </a:gs>
                          </a:gsLst>
                          <a:lin ang="5400000" scaled="0"/>
                        </a:gradFill>
                        <a:latin typeface="+mn-lt"/>
                        <a:ea typeface="+mn-ea"/>
                        <a:cs typeface="+mn-cs"/>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285750" indent="-285750">
                        <a:buFont typeface="Arial" panose="020B0604020202020204" pitchFamily="34" charset="0"/>
                        <a:buChar char="•"/>
                      </a:pPr>
                      <a:r>
                        <a:rPr lang="en-US" sz="1600" kern="1200">
                          <a:gradFill>
                            <a:gsLst>
                              <a:gs pos="0">
                                <a:schemeClr val="tx1"/>
                              </a:gs>
                              <a:gs pos="100000">
                                <a:schemeClr val="tx1"/>
                              </a:gs>
                            </a:gsLst>
                            <a:lin ang="5400000" scaled="0"/>
                          </a:gradFill>
                        </a:rPr>
                        <a:t>high network reliability</a:t>
                      </a:r>
                    </a:p>
                    <a:p>
                      <a:pPr marL="285750" indent="-285750">
                        <a:buFont typeface="Arial" panose="020B0604020202020204" pitchFamily="34" charset="0"/>
                        <a:buChar char="•"/>
                      </a:pPr>
                      <a:r>
                        <a:rPr lang="en-US" sz="1600" kern="1200">
                          <a:gradFill>
                            <a:gsLst>
                              <a:gs pos="0">
                                <a:schemeClr val="tx1"/>
                              </a:gs>
                              <a:gs pos="100000">
                                <a:schemeClr val="tx1"/>
                              </a:gs>
                            </a:gsLst>
                            <a:lin ang="5400000" scaled="0"/>
                          </a:gradFill>
                        </a:rPr>
                        <a:t>global customer base</a:t>
                      </a:r>
                      <a:endParaRPr lang="en-US" sz="1600" kern="1200">
                        <a:gradFill>
                          <a:gsLst>
                            <a:gs pos="0">
                              <a:schemeClr val="tx1"/>
                            </a:gs>
                            <a:gs pos="100000">
                              <a:schemeClr val="tx1"/>
                            </a:gs>
                          </a:gsLst>
                          <a:lin ang="5400000" scaled="0"/>
                        </a:gradFill>
                        <a:latin typeface="+mn-lt"/>
                        <a:ea typeface="+mn-ea"/>
                        <a:cs typeface="+mn-cs"/>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285750" indent="-285750">
                        <a:buFont typeface="Arial" panose="020B0604020202020204" pitchFamily="34" charset="0"/>
                        <a:buChar char="•"/>
                      </a:pPr>
                      <a:r>
                        <a:rPr lang="en-US" sz="1600" kern="1200">
                          <a:gradFill>
                            <a:gsLst>
                              <a:gs pos="0">
                                <a:schemeClr val="tx1"/>
                              </a:gs>
                              <a:gs pos="100000">
                                <a:schemeClr val="tx1"/>
                              </a:gs>
                            </a:gsLst>
                            <a:lin ang="5400000" scaled="0"/>
                          </a:gradFill>
                        </a:rPr>
                        <a:t>egress cost optimization</a:t>
                      </a:r>
                    </a:p>
                    <a:p>
                      <a:pPr marL="285750" indent="-285750">
                        <a:buFont typeface="Arial" panose="020B0604020202020204" pitchFamily="34" charset="0"/>
                        <a:buChar char="•"/>
                      </a:pPr>
                      <a:r>
                        <a:rPr lang="en-US" sz="1600" kern="1200">
                          <a:gradFill>
                            <a:gsLst>
                              <a:gs pos="0">
                                <a:schemeClr val="tx1"/>
                              </a:gs>
                              <a:gs pos="100000">
                                <a:schemeClr val="tx1"/>
                              </a:gs>
                            </a:gsLst>
                            <a:lin ang="5400000" scaled="0"/>
                          </a:gradFill>
                          <a:latin typeface="+mn-lt"/>
                          <a:ea typeface="+mn-ea"/>
                          <a:cs typeface="+mn-cs"/>
                        </a:rPr>
                        <a:t>regional customer base</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215378527"/>
                  </a:ext>
                </a:extLst>
              </a:tr>
            </a:tbl>
          </a:graphicData>
        </a:graphic>
      </p:graphicFrame>
      <p:pic>
        <p:nvPicPr>
          <p:cNvPr id="6" name="Picture 5">
            <a:extLst>
              <a:ext uri="{FF2B5EF4-FFF2-40B4-BE49-F238E27FC236}">
                <a16:creationId xmlns:a16="http://schemas.microsoft.com/office/drawing/2014/main" id="{6D65B89D-8FD0-4FEE-9D9F-F39C2D06FDBA}"/>
              </a:ext>
            </a:extLst>
          </p:cNvPr>
          <p:cNvPicPr>
            <a:picLocks noChangeAspect="1"/>
          </p:cNvPicPr>
          <p:nvPr/>
        </p:nvPicPr>
        <p:blipFill>
          <a:blip r:embed="rId3"/>
          <a:stretch>
            <a:fillRect/>
          </a:stretch>
        </p:blipFill>
        <p:spPr>
          <a:xfrm>
            <a:off x="6854359" y="3600113"/>
            <a:ext cx="5234349" cy="1097280"/>
          </a:xfrm>
          <a:prstGeom prst="rect">
            <a:avLst/>
          </a:prstGeom>
        </p:spPr>
      </p:pic>
      <p:pic>
        <p:nvPicPr>
          <p:cNvPr id="7" name="Picture 6">
            <a:extLst>
              <a:ext uri="{FF2B5EF4-FFF2-40B4-BE49-F238E27FC236}">
                <a16:creationId xmlns:a16="http://schemas.microsoft.com/office/drawing/2014/main" id="{7B58767F-4025-4459-BED4-5701C1F5EB8F}"/>
              </a:ext>
            </a:extLst>
          </p:cNvPr>
          <p:cNvPicPr>
            <a:picLocks noChangeAspect="1"/>
          </p:cNvPicPr>
          <p:nvPr/>
        </p:nvPicPr>
        <p:blipFill>
          <a:blip r:embed="rId4"/>
          <a:stretch>
            <a:fillRect/>
          </a:stretch>
        </p:blipFill>
        <p:spPr>
          <a:xfrm>
            <a:off x="6932479" y="1688455"/>
            <a:ext cx="5002717" cy="1188720"/>
          </a:xfrm>
          <a:prstGeom prst="rect">
            <a:avLst/>
          </a:prstGeom>
        </p:spPr>
      </p:pic>
      <p:sp>
        <p:nvSpPr>
          <p:cNvPr id="4" name="Rectangle 3">
            <a:extLst>
              <a:ext uri="{FF2B5EF4-FFF2-40B4-BE49-F238E27FC236}">
                <a16:creationId xmlns:a16="http://schemas.microsoft.com/office/drawing/2014/main" id="{2C20A1F1-E7E3-4353-A768-64EE36AD2E1B}"/>
              </a:ext>
            </a:extLst>
          </p:cNvPr>
          <p:cNvSpPr/>
          <p:nvPr/>
        </p:nvSpPr>
        <p:spPr bwMode="auto">
          <a:xfrm>
            <a:off x="665400" y="1126334"/>
            <a:ext cx="950901" cy="323165"/>
          </a:xfrm>
          <a:prstGeom prst="rect">
            <a:avLst/>
          </a:prstGeom>
          <a:solidFill>
            <a:schemeClr val="accent1"/>
          </a:solidFill>
          <a:ln w="15875">
            <a:solidFill>
              <a:schemeClr val="accent1"/>
            </a:solidFill>
            <a:miter lim="800000"/>
            <a:headEnd type="none" w="med" len="med"/>
            <a:tailEnd type="none" w="med" len="med"/>
          </a:ln>
          <a:effectLst>
            <a:outerShdw blurRad="1270000" sx="101000" sy="101000" algn="ctr" rotWithShape="0">
              <a:srgbClr val="000000">
                <a:alpha val="43137"/>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91440" tIns="91440" rIns="91440" bIns="9144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1" i="0" u="none" strike="noStrike" kern="1200" cap="none" spc="300" normalizeH="0" baseline="0" noProof="0">
                <a:ln>
                  <a:noFill/>
                </a:ln>
                <a:solidFill>
                  <a:srgbClr val="FFFFFF"/>
                </a:solidFill>
                <a:effectLst/>
                <a:uLnTx/>
                <a:uFillTx/>
                <a:latin typeface="Segoe UI"/>
                <a:ea typeface="+mn-ea"/>
                <a:cs typeface="+mn-cs"/>
              </a:rPr>
              <a:t>PREVIEW</a:t>
            </a:r>
            <a:endParaRPr kumimoji="0" lang="en-US" sz="900" b="1" i="0" u="none" strike="noStrike" kern="1200" cap="none" spc="300" normalizeH="0" baseline="0" noProof="0">
              <a:ln>
                <a:noFill/>
              </a:ln>
              <a:solidFill>
                <a:srgbClr val="FFFFFF"/>
              </a:solidFill>
              <a:effectLst/>
              <a:uLnTx/>
              <a:uFillTx/>
              <a:latin typeface="Segoe UI"/>
              <a:ea typeface="+mn-ea"/>
              <a:cs typeface="Segoe UI" pitchFamily="34" charset="0"/>
            </a:endParaRPr>
          </a:p>
        </p:txBody>
      </p:sp>
      <p:sp>
        <p:nvSpPr>
          <p:cNvPr id="5" name="TextBox 4">
            <a:extLst>
              <a:ext uri="{FF2B5EF4-FFF2-40B4-BE49-F238E27FC236}">
                <a16:creationId xmlns:a16="http://schemas.microsoft.com/office/drawing/2014/main" id="{5B2A8EA0-F34F-40C3-8805-F41F28905327}"/>
              </a:ext>
            </a:extLst>
          </p:cNvPr>
          <p:cNvSpPr txBox="1"/>
          <p:nvPr/>
        </p:nvSpPr>
        <p:spPr>
          <a:xfrm>
            <a:off x="3101009" y="1380678"/>
            <a:ext cx="65"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3E191A8C-584E-471D-86BC-A7248CDAFD7B}"/>
              </a:ext>
            </a:extLst>
          </p:cNvPr>
          <p:cNvSpPr txBox="1"/>
          <p:nvPr/>
        </p:nvSpPr>
        <p:spPr>
          <a:xfrm>
            <a:off x="665400" y="588154"/>
            <a:ext cx="5809032"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51" normalizeH="0" baseline="0" noProof="0">
                <a:ln w="3175">
                  <a:noFill/>
                </a:ln>
                <a:solidFill>
                  <a:srgbClr val="00B0F0"/>
                </a:solidFill>
                <a:effectLst/>
                <a:uLnTx/>
                <a:uFillTx/>
                <a:latin typeface="Segoe UI Semibold"/>
                <a:ea typeface="+mn-ea"/>
                <a:cs typeface="Segoe UI" pitchFamily="34" charset="0"/>
              </a:rPr>
              <a:t>Enables</a:t>
            </a:r>
            <a:r>
              <a:rPr kumimoji="0" lang="en-US" sz="2000" b="0" i="0" u="none" strike="noStrike" kern="1200" cap="none" spc="0" normalizeH="0" baseline="0" noProof="0">
                <a:ln>
                  <a:noFill/>
                </a:ln>
                <a:solidFill>
                  <a:srgbClr val="00B050"/>
                </a:solidFill>
                <a:effectLst/>
                <a:uLnTx/>
                <a:uFillTx/>
                <a:latin typeface="Segoe UI"/>
                <a:ea typeface="+mn-ea"/>
                <a:cs typeface="+mn-cs"/>
              </a:rPr>
              <a:t> </a:t>
            </a:r>
            <a:r>
              <a:rPr kumimoji="0" lang="en-US" sz="1500" b="0" i="0" u="none" strike="noStrike" kern="1200" cap="none" spc="-51" normalizeH="0" baseline="0" noProof="0">
                <a:ln w="3175">
                  <a:noFill/>
                </a:ln>
                <a:solidFill>
                  <a:srgbClr val="00B0F0"/>
                </a:solidFill>
                <a:effectLst/>
                <a:uLnTx/>
                <a:uFillTx/>
                <a:latin typeface="Segoe UI Semibold"/>
                <a:ea typeface="+mn-ea"/>
                <a:cs typeface="Segoe UI" pitchFamily="34" charset="0"/>
              </a:rPr>
              <a:t>network choices for internet bound traffic</a:t>
            </a:r>
          </a:p>
        </p:txBody>
      </p:sp>
    </p:spTree>
    <p:extLst>
      <p:ext uri="{BB962C8B-B14F-4D97-AF65-F5344CB8AC3E}">
        <p14:creationId xmlns:p14="http://schemas.microsoft.com/office/powerpoint/2010/main" val="4185270522"/>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Title 1">
            <a:extLst>
              <a:ext uri="{FF2B5EF4-FFF2-40B4-BE49-F238E27FC236}">
                <a16:creationId xmlns:a16="http://schemas.microsoft.com/office/drawing/2014/main" id="{DC7AC615-B7D7-4E13-9C33-BE9D6FF12012}"/>
              </a:ext>
            </a:extLst>
          </p:cNvPr>
          <p:cNvSpPr>
            <a:spLocks noGrp="1"/>
          </p:cNvSpPr>
          <p:nvPr>
            <p:ph type="title"/>
          </p:nvPr>
        </p:nvSpPr>
        <p:spPr/>
        <p:txBody>
          <a:bodyPr/>
          <a:lstStyle/>
          <a:p>
            <a:r>
              <a:rPr lang="en-US"/>
              <a:t>Azure Orbital</a:t>
            </a:r>
            <a:br>
              <a:rPr lang="en-US"/>
            </a:br>
            <a:endParaRPr lang="en-US"/>
          </a:p>
        </p:txBody>
      </p:sp>
      <p:sp>
        <p:nvSpPr>
          <p:cNvPr id="15" name="Text Placeholder 14">
            <a:extLst>
              <a:ext uri="{FF2B5EF4-FFF2-40B4-BE49-F238E27FC236}">
                <a16:creationId xmlns:a16="http://schemas.microsoft.com/office/drawing/2014/main" id="{FE1CB1DD-D880-40B0-91D0-B52D4B71EB64}"/>
              </a:ext>
            </a:extLst>
          </p:cNvPr>
          <p:cNvSpPr>
            <a:spLocks noGrp="1"/>
          </p:cNvSpPr>
          <p:nvPr>
            <p:ph type="body" sz="quarter" idx="11"/>
          </p:nvPr>
        </p:nvSpPr>
        <p:spPr/>
        <p:txBody>
          <a:bodyPr/>
          <a:lstStyle/>
          <a:p>
            <a:r>
              <a:rPr lang="en-US"/>
              <a:t>Ground Station as a Service</a:t>
            </a:r>
          </a:p>
        </p:txBody>
      </p:sp>
      <p:cxnSp>
        <p:nvCxnSpPr>
          <p:cNvPr id="78" name="Straight Connector 77">
            <a:extLst>
              <a:ext uri="{FF2B5EF4-FFF2-40B4-BE49-F238E27FC236}">
                <a16:creationId xmlns:a16="http://schemas.microsoft.com/office/drawing/2014/main" id="{F64B5876-6EEE-4990-89B7-119C672549C5}"/>
              </a:ext>
            </a:extLst>
          </p:cNvPr>
          <p:cNvCxnSpPr>
            <a:cxnSpLocks/>
          </p:cNvCxnSpPr>
          <p:nvPr/>
        </p:nvCxnSpPr>
        <p:spPr>
          <a:xfrm flipH="1">
            <a:off x="1283582" y="2859963"/>
            <a:ext cx="119173" cy="523230"/>
          </a:xfrm>
          <a:prstGeom prst="line">
            <a:avLst/>
          </a:prstGeom>
          <a:ln w="19050">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70FDC3B8-6492-4077-93DC-6DD2B3461A07}"/>
              </a:ext>
            </a:extLst>
          </p:cNvPr>
          <p:cNvSpPr txBox="1"/>
          <p:nvPr/>
        </p:nvSpPr>
        <p:spPr>
          <a:xfrm>
            <a:off x="656984" y="4935302"/>
            <a:ext cx="1772542" cy="553998"/>
          </a:xfrm>
          <a:prstGeom prst="rect">
            <a:avLst/>
          </a:prstGeom>
          <a:noFill/>
        </p:spPr>
        <p:txBody>
          <a:bodyPr wrap="square" lIns="0" tIns="0" rIns="0" bIns="0" rtlCol="0">
            <a:spAutoFit/>
          </a:bodyPr>
          <a:lstStyle>
            <a:defPPr>
              <a:defRPr lang="en-US"/>
            </a:defPPr>
            <a:lvl1pPr marR="0" lvl="0" indent="0" algn="ctr" fontAlgn="auto">
              <a:lnSpc>
                <a:spcPct val="100000"/>
              </a:lnSpc>
              <a:spcBef>
                <a:spcPts val="0"/>
              </a:spcBef>
              <a:spcAft>
                <a:spcPts val="0"/>
              </a:spcAft>
              <a:buClrTx/>
              <a:buSzTx/>
              <a:buFontTx/>
              <a:buNone/>
              <a:tabLst/>
              <a:defRPr kumimoji="0" sz="1200" i="0" u="none" strike="noStrike" cap="none" spc="0" normalizeH="0" baseline="0">
                <a:ln>
                  <a:noFill/>
                </a:ln>
                <a:solidFill>
                  <a:srgbClr val="FFFFFF"/>
                </a:solidFill>
                <a:effectLst/>
                <a:uLnTx/>
                <a:uFillTx/>
                <a:cs typeface="Segoe UI" panose="020B0502040204020203"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Orbital Ground Station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(Provider or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Customer-dedicated)</a:t>
            </a:r>
          </a:p>
        </p:txBody>
      </p:sp>
      <p:sp>
        <p:nvSpPr>
          <p:cNvPr id="82" name="Rectangle 81">
            <a:extLst>
              <a:ext uri="{FF2B5EF4-FFF2-40B4-BE49-F238E27FC236}">
                <a16:creationId xmlns:a16="http://schemas.microsoft.com/office/drawing/2014/main" id="{8997BB4C-5E93-4771-82CE-D9524D27DF0A}"/>
              </a:ext>
            </a:extLst>
          </p:cNvPr>
          <p:cNvSpPr/>
          <p:nvPr/>
        </p:nvSpPr>
        <p:spPr bwMode="auto">
          <a:xfrm>
            <a:off x="1046818" y="3286143"/>
            <a:ext cx="1121937" cy="1220892"/>
          </a:xfrm>
          <a:prstGeom prst="rect">
            <a:avLst/>
          </a:prstGeom>
          <a:noFill/>
          <a:ln>
            <a:solidFill>
              <a:srgbClr val="0078D4"/>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pic>
        <p:nvPicPr>
          <p:cNvPr id="11" name="Picture 10" descr="A picture containing clock, drawing&#10;&#10;Description automatically generated">
            <a:extLst>
              <a:ext uri="{FF2B5EF4-FFF2-40B4-BE49-F238E27FC236}">
                <a16:creationId xmlns:a16="http://schemas.microsoft.com/office/drawing/2014/main" id="{B978BBB3-AC28-46CB-939C-3D763823F87D}"/>
              </a:ext>
            </a:extLst>
          </p:cNvPr>
          <p:cNvPicPr>
            <a:picLocks noChangeAspect="1"/>
          </p:cNvPicPr>
          <p:nvPr/>
        </p:nvPicPr>
        <p:blipFill>
          <a:blip r:embed="rId3"/>
          <a:stretch>
            <a:fillRect/>
          </a:stretch>
        </p:blipFill>
        <p:spPr>
          <a:xfrm flipH="1">
            <a:off x="1243703" y="3441686"/>
            <a:ext cx="594054" cy="896084"/>
          </a:xfrm>
          <a:prstGeom prst="rect">
            <a:avLst/>
          </a:prstGeom>
        </p:spPr>
      </p:pic>
      <p:pic>
        <p:nvPicPr>
          <p:cNvPr id="60" name="Picture 59" descr="A close up of a sign&#10;&#10;Description automatically generated">
            <a:extLst>
              <a:ext uri="{FF2B5EF4-FFF2-40B4-BE49-F238E27FC236}">
                <a16:creationId xmlns:a16="http://schemas.microsoft.com/office/drawing/2014/main" id="{74DE5B97-3535-483B-9C78-1FC3E288CD9F}"/>
              </a:ext>
            </a:extLst>
          </p:cNvPr>
          <p:cNvPicPr>
            <a:picLocks noChangeAspect="1"/>
          </p:cNvPicPr>
          <p:nvPr/>
        </p:nvPicPr>
        <p:blipFill>
          <a:blip r:embed="rId4">
            <a:alphaModFix amt="35000"/>
            <a:duotone>
              <a:schemeClr val="accent1">
                <a:shade val="45000"/>
                <a:satMod val="135000"/>
              </a:schemeClr>
              <a:prstClr val="white"/>
            </a:duotone>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2976825" y="2243797"/>
            <a:ext cx="586746" cy="478977"/>
          </a:xfrm>
          <a:prstGeom prst="rect">
            <a:avLst/>
          </a:prstGeom>
        </p:spPr>
      </p:pic>
      <p:pic>
        <p:nvPicPr>
          <p:cNvPr id="61" name="Picture 60" descr="A close up of a sign&#10;&#10;Description automatically generated">
            <a:extLst>
              <a:ext uri="{FF2B5EF4-FFF2-40B4-BE49-F238E27FC236}">
                <a16:creationId xmlns:a16="http://schemas.microsoft.com/office/drawing/2014/main" id="{0F12F3B4-D8C3-4267-A308-19C0F898E441}"/>
              </a:ext>
            </a:extLst>
          </p:cNvPr>
          <p:cNvPicPr>
            <a:picLocks noChangeAspect="1"/>
          </p:cNvPicPr>
          <p:nvPr/>
        </p:nvPicPr>
        <p:blipFill>
          <a:blip r:embed="rId4">
            <a:duotone>
              <a:schemeClr val="accent1">
                <a:shade val="45000"/>
                <a:satMod val="135000"/>
              </a:schemeClr>
              <a:prstClr val="white"/>
            </a:duotone>
            <a:alphaModFix amt="35000"/>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2049507" y="2015631"/>
            <a:ext cx="751254" cy="613269"/>
          </a:xfrm>
          <a:prstGeom prst="rect">
            <a:avLst/>
          </a:prstGeom>
        </p:spPr>
      </p:pic>
      <p:sp>
        <p:nvSpPr>
          <p:cNvPr id="16" name="04R">
            <a:extLst>
              <a:ext uri="{FF2B5EF4-FFF2-40B4-BE49-F238E27FC236}">
                <a16:creationId xmlns:a16="http://schemas.microsoft.com/office/drawing/2014/main" id="{19CA2C9C-F406-4F0D-AB2A-6BDD2513102E}"/>
              </a:ext>
            </a:extLst>
          </p:cNvPr>
          <p:cNvSpPr/>
          <p:nvPr/>
        </p:nvSpPr>
        <p:spPr bwMode="auto">
          <a:xfrm>
            <a:off x="6544337" y="2411193"/>
            <a:ext cx="2063325" cy="2717673"/>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Segoe UI" pitchFamily="34" charset="0"/>
              </a:rPr>
              <a:t>Azure Services</a:t>
            </a:r>
          </a:p>
        </p:txBody>
      </p:sp>
      <p:pic>
        <p:nvPicPr>
          <p:cNvPr id="10" name="Graphic 9">
            <a:extLst>
              <a:ext uri="{FF2B5EF4-FFF2-40B4-BE49-F238E27FC236}">
                <a16:creationId xmlns:a16="http://schemas.microsoft.com/office/drawing/2014/main" id="{3990CA4D-5E81-4E77-9235-0D9A30BB34B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857608" y="2773287"/>
            <a:ext cx="392962" cy="392962"/>
          </a:xfrm>
          <a:prstGeom prst="rect">
            <a:avLst/>
          </a:prstGeom>
        </p:spPr>
      </p:pic>
      <p:pic>
        <p:nvPicPr>
          <p:cNvPr id="12" name="Graphic 21">
            <a:extLst>
              <a:ext uri="{FF2B5EF4-FFF2-40B4-BE49-F238E27FC236}">
                <a16:creationId xmlns:a16="http://schemas.microsoft.com/office/drawing/2014/main" id="{C2E7D676-3616-423A-9E5B-18C2AA2F11B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902083" y="3497267"/>
            <a:ext cx="376409" cy="393437"/>
          </a:xfrm>
          <a:prstGeom prst="rect">
            <a:avLst/>
          </a:prstGeom>
        </p:spPr>
      </p:pic>
      <p:pic>
        <p:nvPicPr>
          <p:cNvPr id="13" name="Graphic 12">
            <a:extLst>
              <a:ext uri="{FF2B5EF4-FFF2-40B4-BE49-F238E27FC236}">
                <a16:creationId xmlns:a16="http://schemas.microsoft.com/office/drawing/2014/main" id="{2FEC0C38-637C-412D-890B-9D46E790E3D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857608" y="3497267"/>
            <a:ext cx="392962" cy="392962"/>
          </a:xfrm>
          <a:prstGeom prst="rect">
            <a:avLst/>
          </a:prstGeom>
        </p:spPr>
      </p:pic>
      <p:pic>
        <p:nvPicPr>
          <p:cNvPr id="90" name="Graphic 89">
            <a:extLst>
              <a:ext uri="{FF2B5EF4-FFF2-40B4-BE49-F238E27FC236}">
                <a16:creationId xmlns:a16="http://schemas.microsoft.com/office/drawing/2014/main" id="{B91BFE2C-9A89-48D6-B9E1-513750BD6959}"/>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938615" y="2819940"/>
            <a:ext cx="303345" cy="303345"/>
          </a:xfrm>
          <a:prstGeom prst="rect">
            <a:avLst/>
          </a:prstGeom>
        </p:spPr>
      </p:pic>
      <p:pic>
        <p:nvPicPr>
          <p:cNvPr id="17" name="Graphic 16">
            <a:extLst>
              <a:ext uri="{FF2B5EF4-FFF2-40B4-BE49-F238E27FC236}">
                <a16:creationId xmlns:a16="http://schemas.microsoft.com/office/drawing/2014/main" id="{86131391-3856-434B-A680-9F2033BD5379}"/>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879311" y="4390186"/>
            <a:ext cx="349556" cy="349556"/>
          </a:xfrm>
          <a:prstGeom prst="rect">
            <a:avLst/>
          </a:prstGeom>
        </p:spPr>
      </p:pic>
      <p:sp>
        <p:nvSpPr>
          <p:cNvPr id="19" name="Rectangle 18">
            <a:extLst>
              <a:ext uri="{FF2B5EF4-FFF2-40B4-BE49-F238E27FC236}">
                <a16:creationId xmlns:a16="http://schemas.microsoft.com/office/drawing/2014/main" id="{0DE7D278-2031-4470-9DEF-336A803C76A7}"/>
              </a:ext>
            </a:extLst>
          </p:cNvPr>
          <p:cNvSpPr/>
          <p:nvPr/>
        </p:nvSpPr>
        <p:spPr bwMode="auto">
          <a:xfrm>
            <a:off x="4779204" y="2308178"/>
            <a:ext cx="3978005" cy="2924299"/>
          </a:xfrm>
          <a:prstGeom prst="rect">
            <a:avLst/>
          </a:prstGeom>
          <a:ln w="25400" cap="rnd">
            <a:solidFill>
              <a:schemeClr val="tx1"/>
            </a:solidFill>
            <a:prstDash val="sysDot"/>
            <a:headEnd type="none" w="lg" len="lg"/>
            <a:tailEnd type="none" w="lg" len="lg"/>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37" name="TextBox 136">
            <a:extLst>
              <a:ext uri="{FF2B5EF4-FFF2-40B4-BE49-F238E27FC236}">
                <a16:creationId xmlns:a16="http://schemas.microsoft.com/office/drawing/2014/main" id="{7CA08959-4985-406B-9457-AD5DBD3B7F0A}"/>
              </a:ext>
            </a:extLst>
          </p:cNvPr>
          <p:cNvSpPr txBox="1"/>
          <p:nvPr/>
        </p:nvSpPr>
        <p:spPr>
          <a:xfrm>
            <a:off x="6712780" y="3181645"/>
            <a:ext cx="755014" cy="153888"/>
          </a:xfrm>
          <a:prstGeom prst="rect">
            <a:avLst/>
          </a:prstGeom>
          <a:noFill/>
        </p:spPr>
        <p:txBody>
          <a:bodyPr wrap="non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243A5E"/>
                </a:solidFill>
                <a:effectLst/>
                <a:uLnTx/>
                <a:uFillTx/>
                <a:latin typeface="Segoe UI"/>
                <a:ea typeface="+mn-ea"/>
                <a:cs typeface="Segoe UI" panose="020B0502040204020203" pitchFamily="34" charset="0"/>
              </a:rPr>
              <a:t>ExpressRoute</a:t>
            </a:r>
            <a:endParaRPr kumimoji="0" lang="en-US" sz="1000" b="0" i="0" u="none" strike="noStrike" kern="1200" cap="none" spc="0" normalizeH="0" baseline="0" noProof="0">
              <a:ln>
                <a:noFill/>
              </a:ln>
              <a:solidFill>
                <a:srgbClr val="243A5E"/>
              </a:solidFill>
              <a:effectLst/>
              <a:uLnTx/>
              <a:uFillTx/>
              <a:latin typeface="Segoe UI"/>
              <a:ea typeface="+mn-ea"/>
              <a:cs typeface="+mn-cs"/>
            </a:endParaRPr>
          </a:p>
        </p:txBody>
      </p:sp>
      <p:sp>
        <p:nvSpPr>
          <p:cNvPr id="138" name="TextBox 137">
            <a:extLst>
              <a:ext uri="{FF2B5EF4-FFF2-40B4-BE49-F238E27FC236}">
                <a16:creationId xmlns:a16="http://schemas.microsoft.com/office/drawing/2014/main" id="{1E407F48-DB42-4CB0-9B48-7A3395F93E07}"/>
              </a:ext>
            </a:extLst>
          </p:cNvPr>
          <p:cNvSpPr txBox="1"/>
          <p:nvPr/>
        </p:nvSpPr>
        <p:spPr>
          <a:xfrm>
            <a:off x="7841691" y="3178548"/>
            <a:ext cx="424796" cy="153888"/>
          </a:xfrm>
          <a:prstGeom prst="rect">
            <a:avLst/>
          </a:prstGeom>
          <a:noFill/>
        </p:spPr>
        <p:txBody>
          <a:bodyPr wrap="non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243A5E"/>
                </a:solidFill>
                <a:effectLst/>
                <a:uLnTx/>
                <a:uFillTx/>
                <a:latin typeface="Segoe UI"/>
                <a:ea typeface="+mn-ea"/>
                <a:cs typeface="Segoe UI" panose="020B0502040204020203" pitchFamily="34" charset="0"/>
              </a:rPr>
              <a:t>Firewall</a:t>
            </a:r>
            <a:endParaRPr kumimoji="0" lang="en-US" sz="1000" b="0" i="0" u="none" strike="noStrike" kern="1200" cap="none" spc="0" normalizeH="0" baseline="0" noProof="0">
              <a:ln>
                <a:noFill/>
              </a:ln>
              <a:solidFill>
                <a:srgbClr val="243A5E"/>
              </a:solidFill>
              <a:effectLst/>
              <a:uLnTx/>
              <a:uFillTx/>
              <a:latin typeface="Segoe UI"/>
              <a:ea typeface="+mn-ea"/>
              <a:cs typeface="+mn-cs"/>
            </a:endParaRPr>
          </a:p>
        </p:txBody>
      </p:sp>
      <p:sp>
        <p:nvSpPr>
          <p:cNvPr id="139" name="TextBox 138">
            <a:extLst>
              <a:ext uri="{FF2B5EF4-FFF2-40B4-BE49-F238E27FC236}">
                <a16:creationId xmlns:a16="http://schemas.microsoft.com/office/drawing/2014/main" id="{3CB74174-5160-482D-9B90-6BB7CA571AE2}"/>
              </a:ext>
            </a:extLst>
          </p:cNvPr>
          <p:cNvSpPr txBox="1"/>
          <p:nvPr/>
        </p:nvSpPr>
        <p:spPr>
          <a:xfrm>
            <a:off x="6837013" y="3892094"/>
            <a:ext cx="506549" cy="307777"/>
          </a:xfrm>
          <a:prstGeom prst="rect">
            <a:avLst/>
          </a:prstGeom>
          <a:noFill/>
        </p:spPr>
        <p:txBody>
          <a:bodyPr wrap="non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243A5E"/>
                </a:solidFill>
                <a:effectLst/>
                <a:uLnTx/>
                <a:uFillTx/>
                <a:latin typeface="Segoe UI"/>
                <a:ea typeface="+mn-ea"/>
                <a:cs typeface="Segoe UI" panose="020B0502040204020203" pitchFamily="34" charset="0"/>
              </a:rPr>
              <a:t>Firewall </a:t>
            </a:r>
            <a:br>
              <a:rPr kumimoji="0" lang="en-US" sz="1000" b="0" i="0" u="none" strike="noStrike" kern="1200" cap="none" spc="0" normalizeH="0" baseline="0" noProof="0">
                <a:ln>
                  <a:noFill/>
                </a:ln>
                <a:solidFill>
                  <a:srgbClr val="243A5E"/>
                </a:solidFill>
                <a:effectLst/>
                <a:uLnTx/>
                <a:uFillTx/>
                <a:latin typeface="Segoe UI"/>
                <a:ea typeface="+mn-ea"/>
                <a:cs typeface="Segoe UI" panose="020B0502040204020203" pitchFamily="34" charset="0"/>
              </a:rPr>
            </a:br>
            <a:r>
              <a:rPr kumimoji="0" lang="en-US" sz="1000" b="0" i="0" u="none" strike="noStrike" kern="1200" cap="none" spc="0" normalizeH="0" baseline="0" noProof="0">
                <a:ln>
                  <a:noFill/>
                </a:ln>
                <a:solidFill>
                  <a:srgbClr val="243A5E"/>
                </a:solidFill>
                <a:effectLst/>
                <a:uLnTx/>
                <a:uFillTx/>
                <a:latin typeface="Segoe UI"/>
                <a:ea typeface="+mn-ea"/>
                <a:cs typeface="Segoe UI" panose="020B0502040204020203" pitchFamily="34" charset="0"/>
              </a:rPr>
              <a:t>Manager</a:t>
            </a:r>
            <a:endParaRPr kumimoji="0" lang="en-US" sz="1000" b="0" i="0" u="none" strike="noStrike" kern="1200" cap="none" spc="0" normalizeH="0" baseline="0" noProof="0">
              <a:ln>
                <a:noFill/>
              </a:ln>
              <a:solidFill>
                <a:srgbClr val="243A5E"/>
              </a:solidFill>
              <a:effectLst/>
              <a:uLnTx/>
              <a:uFillTx/>
              <a:latin typeface="Segoe UI"/>
              <a:ea typeface="+mn-ea"/>
              <a:cs typeface="+mn-cs"/>
            </a:endParaRPr>
          </a:p>
        </p:txBody>
      </p:sp>
      <p:sp>
        <p:nvSpPr>
          <p:cNvPr id="140" name="TextBox 139">
            <a:extLst>
              <a:ext uri="{FF2B5EF4-FFF2-40B4-BE49-F238E27FC236}">
                <a16:creationId xmlns:a16="http://schemas.microsoft.com/office/drawing/2014/main" id="{004B93D4-C22A-47D1-B6EC-6A696E4EE1FB}"/>
              </a:ext>
            </a:extLst>
          </p:cNvPr>
          <p:cNvSpPr txBox="1"/>
          <p:nvPr/>
        </p:nvSpPr>
        <p:spPr>
          <a:xfrm>
            <a:off x="7852913" y="3900059"/>
            <a:ext cx="402353" cy="307777"/>
          </a:xfrm>
          <a:prstGeom prst="rect">
            <a:avLst/>
          </a:prstGeom>
          <a:noFill/>
        </p:spPr>
        <p:txBody>
          <a:bodyPr wrap="non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243A5E"/>
                </a:solidFill>
                <a:effectLst/>
                <a:uLnTx/>
                <a:uFillTx/>
                <a:latin typeface="Segoe UI"/>
                <a:ea typeface="+mn-ea"/>
                <a:cs typeface="Segoe UI" panose="020B0502040204020203" pitchFamily="34" charset="0"/>
              </a:rPr>
              <a:t>Virtual </a:t>
            </a:r>
            <a:br>
              <a:rPr kumimoji="0" lang="en-US" sz="1000" b="0" i="0" u="none" strike="noStrike" kern="1200" cap="none" spc="0" normalizeH="0" baseline="0" noProof="0">
                <a:ln>
                  <a:noFill/>
                </a:ln>
                <a:solidFill>
                  <a:srgbClr val="243A5E"/>
                </a:solidFill>
                <a:effectLst/>
                <a:uLnTx/>
                <a:uFillTx/>
                <a:latin typeface="Segoe UI"/>
                <a:ea typeface="+mn-ea"/>
                <a:cs typeface="Segoe UI" panose="020B0502040204020203" pitchFamily="34" charset="0"/>
              </a:rPr>
            </a:br>
            <a:r>
              <a:rPr kumimoji="0" lang="en-US" sz="1000" b="0" i="0" u="none" strike="noStrike" kern="1200" cap="none" spc="0" normalizeH="0" baseline="0" noProof="0">
                <a:ln>
                  <a:noFill/>
                </a:ln>
                <a:solidFill>
                  <a:srgbClr val="243A5E"/>
                </a:solidFill>
                <a:effectLst/>
                <a:uLnTx/>
                <a:uFillTx/>
                <a:latin typeface="Segoe UI"/>
                <a:ea typeface="+mn-ea"/>
                <a:cs typeface="Segoe UI" panose="020B0502040204020203" pitchFamily="34" charset="0"/>
              </a:rPr>
              <a:t>WAN</a:t>
            </a:r>
            <a:endParaRPr kumimoji="0" lang="en-US" sz="1000" b="0" i="0" u="none" strike="noStrike" kern="1200" cap="none" spc="0" normalizeH="0" baseline="0" noProof="0">
              <a:ln>
                <a:noFill/>
              </a:ln>
              <a:solidFill>
                <a:srgbClr val="243A5E"/>
              </a:solidFill>
              <a:effectLst/>
              <a:uLnTx/>
              <a:uFillTx/>
              <a:latin typeface="Segoe UI"/>
              <a:ea typeface="+mn-ea"/>
              <a:cs typeface="+mn-cs"/>
            </a:endParaRPr>
          </a:p>
        </p:txBody>
      </p:sp>
      <p:sp>
        <p:nvSpPr>
          <p:cNvPr id="141" name="TextBox 140">
            <a:extLst>
              <a:ext uri="{FF2B5EF4-FFF2-40B4-BE49-F238E27FC236}">
                <a16:creationId xmlns:a16="http://schemas.microsoft.com/office/drawing/2014/main" id="{8DFB0D37-43A7-475C-B9C1-12A4844147C6}"/>
              </a:ext>
            </a:extLst>
          </p:cNvPr>
          <p:cNvSpPr txBox="1"/>
          <p:nvPr/>
        </p:nvSpPr>
        <p:spPr>
          <a:xfrm>
            <a:off x="6652667" y="4786377"/>
            <a:ext cx="875240" cy="153888"/>
          </a:xfrm>
          <a:prstGeom prst="rect">
            <a:avLst/>
          </a:prstGeom>
          <a:noFill/>
        </p:spPr>
        <p:txBody>
          <a:bodyPr wrap="non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243A5E"/>
                </a:solidFill>
                <a:effectLst/>
                <a:uLnTx/>
                <a:uFillTx/>
                <a:latin typeface="Segoe UI"/>
                <a:ea typeface="+mn-ea"/>
                <a:cs typeface="Segoe UI" panose="020B0502040204020203" pitchFamily="34" charset="0"/>
              </a:rPr>
              <a:t>3P Marketplace</a:t>
            </a:r>
            <a:endParaRPr kumimoji="0" lang="en-US" sz="1000" b="0" i="0" u="none" strike="noStrike" kern="1200" cap="none" spc="0" normalizeH="0" baseline="0" noProof="0">
              <a:ln>
                <a:noFill/>
              </a:ln>
              <a:solidFill>
                <a:srgbClr val="243A5E"/>
              </a:solidFill>
              <a:effectLst/>
              <a:uLnTx/>
              <a:uFillTx/>
              <a:latin typeface="Segoe UI"/>
              <a:ea typeface="+mn-ea"/>
              <a:cs typeface="+mn-cs"/>
            </a:endParaRPr>
          </a:p>
        </p:txBody>
      </p:sp>
      <p:sp>
        <p:nvSpPr>
          <p:cNvPr id="142" name="TextBox 141">
            <a:extLst>
              <a:ext uri="{FF2B5EF4-FFF2-40B4-BE49-F238E27FC236}">
                <a16:creationId xmlns:a16="http://schemas.microsoft.com/office/drawing/2014/main" id="{E97306AB-CF8A-46D2-97B9-764D70B1909A}"/>
              </a:ext>
            </a:extLst>
          </p:cNvPr>
          <p:cNvSpPr txBox="1"/>
          <p:nvPr/>
        </p:nvSpPr>
        <p:spPr>
          <a:xfrm>
            <a:off x="7892186" y="4804686"/>
            <a:ext cx="323807" cy="153888"/>
          </a:xfrm>
          <a:prstGeom prst="rect">
            <a:avLst/>
          </a:prstGeom>
          <a:noFill/>
        </p:spPr>
        <p:txBody>
          <a:bodyPr wrap="non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243A5E"/>
                </a:solidFill>
                <a:effectLst/>
                <a:uLnTx/>
                <a:uFillTx/>
                <a:latin typeface="Segoe UI"/>
                <a:ea typeface="+mn-ea"/>
                <a:cs typeface="Segoe UI" panose="020B0502040204020203" pitchFamily="34" charset="0"/>
              </a:rPr>
              <a:t>DDoS</a:t>
            </a:r>
            <a:endParaRPr kumimoji="0" lang="en-US" sz="1000" b="0" i="0" u="none" strike="noStrike" kern="1200" cap="none" spc="0" normalizeH="0" baseline="0" noProof="0">
              <a:ln>
                <a:noFill/>
              </a:ln>
              <a:solidFill>
                <a:srgbClr val="243A5E"/>
              </a:solidFill>
              <a:effectLst/>
              <a:uLnTx/>
              <a:uFillTx/>
              <a:latin typeface="Segoe UI"/>
              <a:ea typeface="+mn-ea"/>
              <a:cs typeface="+mn-cs"/>
            </a:endParaRPr>
          </a:p>
        </p:txBody>
      </p:sp>
      <p:sp>
        <p:nvSpPr>
          <p:cNvPr id="150" name="04R">
            <a:extLst>
              <a:ext uri="{FF2B5EF4-FFF2-40B4-BE49-F238E27FC236}">
                <a16:creationId xmlns:a16="http://schemas.microsoft.com/office/drawing/2014/main" id="{1F4730BD-8A88-4D13-A621-6CE449ACFBC1}"/>
              </a:ext>
            </a:extLst>
          </p:cNvPr>
          <p:cNvSpPr/>
          <p:nvPr/>
        </p:nvSpPr>
        <p:spPr bwMode="auto">
          <a:xfrm>
            <a:off x="4970824" y="2411193"/>
            <a:ext cx="1460663" cy="2717673"/>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Segoe UI" pitchFamily="34" charset="0"/>
              </a:rPr>
              <a:t>Orbital Services</a:t>
            </a:r>
          </a:p>
        </p:txBody>
      </p:sp>
      <p:sp>
        <p:nvSpPr>
          <p:cNvPr id="154" name="TextBox 153">
            <a:extLst>
              <a:ext uri="{FF2B5EF4-FFF2-40B4-BE49-F238E27FC236}">
                <a16:creationId xmlns:a16="http://schemas.microsoft.com/office/drawing/2014/main" id="{F2D22AB2-3B1A-484C-B994-E86D3F30A7CD}"/>
              </a:ext>
            </a:extLst>
          </p:cNvPr>
          <p:cNvSpPr txBox="1"/>
          <p:nvPr/>
        </p:nvSpPr>
        <p:spPr>
          <a:xfrm>
            <a:off x="5205026" y="4697189"/>
            <a:ext cx="992258" cy="307777"/>
          </a:xfrm>
          <a:prstGeom prst="rect">
            <a:avLst/>
          </a:prstGeom>
          <a:noFill/>
        </p:spPr>
        <p:txBody>
          <a:bodyPr wrap="none" lIns="0" tIns="0" rIns="0" bIns="0" rtlCol="0">
            <a:spAutoFit/>
          </a:bodyPr>
          <a:lstStyle>
            <a:defPPr>
              <a:defRPr lang="en-US"/>
            </a:defPPr>
            <a:lvl1pPr marR="0" lvl="0" indent="0" algn="ctr" fontAlgn="auto">
              <a:lnSpc>
                <a:spcPct val="100000"/>
              </a:lnSpc>
              <a:spcBef>
                <a:spcPts val="0"/>
              </a:spcBef>
              <a:spcAft>
                <a:spcPts val="0"/>
              </a:spcAft>
              <a:buClrTx/>
              <a:buSzTx/>
              <a:buFontTx/>
              <a:buNone/>
              <a:tabLst/>
              <a:defRPr kumimoji="0" sz="1200" i="0" u="none" strike="noStrike" cap="none" spc="0" normalizeH="0" baseline="0">
                <a:ln>
                  <a:noFill/>
                </a:ln>
                <a:solidFill>
                  <a:srgbClr val="FFFFFF"/>
                </a:solidFill>
                <a:effectLst/>
                <a:uLnTx/>
                <a:uFillTx/>
                <a:cs typeface="Segoe UI" panose="020B0502040204020203"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243A5E"/>
                </a:solidFill>
                <a:effectLst/>
                <a:uLnTx/>
                <a:uFillTx/>
                <a:latin typeface="Segoe UI"/>
                <a:ea typeface="+mn-ea"/>
                <a:cs typeface="Segoe UI" panose="020B0502040204020203" pitchFamily="34" charset="0"/>
              </a:rPr>
              <a:t>Provider’s Virtual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243A5E"/>
                </a:solidFill>
                <a:effectLst/>
                <a:uLnTx/>
                <a:uFillTx/>
                <a:latin typeface="Segoe UI"/>
                <a:ea typeface="+mn-ea"/>
                <a:cs typeface="Segoe UI" panose="020B0502040204020203" pitchFamily="34" charset="0"/>
              </a:rPr>
              <a:t>Network</a:t>
            </a:r>
          </a:p>
        </p:txBody>
      </p:sp>
      <p:pic>
        <p:nvPicPr>
          <p:cNvPr id="95" name="Picture 82">
            <a:extLst>
              <a:ext uri="{FF2B5EF4-FFF2-40B4-BE49-F238E27FC236}">
                <a16:creationId xmlns:a16="http://schemas.microsoft.com/office/drawing/2014/main" id="{F803E656-6B0A-47A8-AC40-730C947D62EF}"/>
              </a:ext>
            </a:extLst>
          </p:cNvPr>
          <p:cNvPicPr>
            <a:picLocks noChangeAspect="1"/>
          </p:cNvPicPr>
          <p:nvPr/>
        </p:nvPicPr>
        <p:blipFill>
          <a:blip r:embed="rId16">
            <a:extLst>
              <a:ext uri="{96DAC541-7B7A-43D3-8B79-37D633B846F1}">
                <asvg:svgBlip xmlns:asvg="http://schemas.microsoft.com/office/drawing/2016/SVG/main" r:embed="rId17"/>
              </a:ext>
            </a:extLst>
          </a:blip>
          <a:srcRect/>
          <a:stretch/>
        </p:blipFill>
        <p:spPr>
          <a:xfrm>
            <a:off x="5495448" y="4072923"/>
            <a:ext cx="411415" cy="411415"/>
          </a:xfrm>
          <a:prstGeom prst="rect">
            <a:avLst/>
          </a:prstGeom>
        </p:spPr>
      </p:pic>
      <p:cxnSp>
        <p:nvCxnSpPr>
          <p:cNvPr id="114" name="Straight Arrow Connector 113">
            <a:extLst>
              <a:ext uri="{FF2B5EF4-FFF2-40B4-BE49-F238E27FC236}">
                <a16:creationId xmlns:a16="http://schemas.microsoft.com/office/drawing/2014/main" id="{FB2D1189-ED83-4EE7-9F2D-0EC2940BBA01}"/>
              </a:ext>
            </a:extLst>
          </p:cNvPr>
          <p:cNvCxnSpPr>
            <a:cxnSpLocks/>
            <a:stCxn id="82" idx="3"/>
          </p:cNvCxnSpPr>
          <p:nvPr/>
        </p:nvCxnSpPr>
        <p:spPr>
          <a:xfrm>
            <a:off x="2168755" y="3896589"/>
            <a:ext cx="2610449" cy="0"/>
          </a:xfrm>
          <a:prstGeom prst="straightConnector1">
            <a:avLst/>
          </a:prstGeom>
          <a:ln w="1905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6B75BEF3-3403-45FB-94D1-C94EAFC61BC6}"/>
              </a:ext>
            </a:extLst>
          </p:cNvPr>
          <p:cNvPicPr>
            <a:picLocks noChangeAspect="1"/>
          </p:cNvPicPr>
          <p:nvPr/>
        </p:nvPicPr>
        <p:blipFill rotWithShape="1">
          <a:blip r:embed="rId18"/>
          <a:srcRect l="-1" r="1699"/>
          <a:stretch/>
        </p:blipFill>
        <p:spPr>
          <a:xfrm>
            <a:off x="2648393" y="3268455"/>
            <a:ext cx="1387724" cy="1121731"/>
          </a:xfrm>
          <a:prstGeom prst="rect">
            <a:avLst/>
          </a:prstGeom>
          <a:solidFill>
            <a:schemeClr val="bg1"/>
          </a:solidFill>
          <a:ln>
            <a:noFill/>
            <a:prstDash val="lgDash"/>
          </a:ln>
        </p:spPr>
      </p:pic>
      <p:pic>
        <p:nvPicPr>
          <p:cNvPr id="59" name="Picture 58">
            <a:extLst>
              <a:ext uri="{FF2B5EF4-FFF2-40B4-BE49-F238E27FC236}">
                <a16:creationId xmlns:a16="http://schemas.microsoft.com/office/drawing/2014/main" id="{6EEA6EF9-210B-441D-8BC3-13D1145A5618}"/>
              </a:ext>
            </a:extLst>
          </p:cNvPr>
          <p:cNvPicPr>
            <a:picLocks noChangeAspect="1"/>
          </p:cNvPicPr>
          <p:nvPr/>
        </p:nvPicPr>
        <p:blipFill>
          <a:blip r:embed="rId19">
            <a:alphaModFix/>
            <a:extLst>
              <a:ext uri="{BEBA8EAE-BF5A-486C-A8C5-ECC9F3942E4B}">
                <a14:imgProps xmlns:a14="http://schemas.microsoft.com/office/drawing/2010/main">
                  <a14:imgLayer r:embed="rId20">
                    <a14:imgEffect>
                      <a14:saturation sat="400000"/>
                    </a14:imgEffect>
                  </a14:imgLayer>
                </a14:imgProps>
              </a:ext>
              <a:ext uri="{28A0092B-C50C-407E-A947-70E740481C1C}">
                <a14:useLocalDpi xmlns:a14="http://schemas.microsoft.com/office/drawing/2010/main" val="0"/>
              </a:ext>
            </a:extLst>
          </a:blip>
          <a:stretch>
            <a:fillRect/>
          </a:stretch>
        </p:blipFill>
        <p:spPr>
          <a:xfrm>
            <a:off x="6908099" y="4358495"/>
            <a:ext cx="364376" cy="364376"/>
          </a:xfrm>
          <a:prstGeom prst="rect">
            <a:avLst/>
          </a:prstGeom>
        </p:spPr>
      </p:pic>
      <p:cxnSp>
        <p:nvCxnSpPr>
          <p:cNvPr id="58" name="Straight Arrow Connector 57">
            <a:extLst>
              <a:ext uri="{FF2B5EF4-FFF2-40B4-BE49-F238E27FC236}">
                <a16:creationId xmlns:a16="http://schemas.microsoft.com/office/drawing/2014/main" id="{08690151-EDCC-894C-A3A9-9E858AE82D34}"/>
              </a:ext>
            </a:extLst>
          </p:cNvPr>
          <p:cNvCxnSpPr>
            <a:cxnSpLocks/>
          </p:cNvCxnSpPr>
          <p:nvPr/>
        </p:nvCxnSpPr>
        <p:spPr>
          <a:xfrm>
            <a:off x="8742186" y="3692500"/>
            <a:ext cx="375837" cy="0"/>
          </a:xfrm>
          <a:prstGeom prst="straightConnector1">
            <a:avLst/>
          </a:prstGeom>
          <a:ln w="1905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75" name="Picture 74" descr="A close up of a sign&#10;&#10;Description automatically generated">
            <a:extLst>
              <a:ext uri="{FF2B5EF4-FFF2-40B4-BE49-F238E27FC236}">
                <a16:creationId xmlns:a16="http://schemas.microsoft.com/office/drawing/2014/main" id="{8C538810-BC71-4071-89DE-F802634123A3}"/>
              </a:ext>
            </a:extLst>
          </p:cNvPr>
          <p:cNvPicPr>
            <a:picLocks noChangeAspect="1"/>
          </p:cNvPicPr>
          <p:nvPr/>
        </p:nvPicPr>
        <p:blipFill>
          <a:blip r:embed="rId4">
            <a:duotone>
              <a:schemeClr val="accent1">
                <a:shade val="45000"/>
                <a:satMod val="135000"/>
              </a:schemeClr>
              <a:prstClr val="white"/>
            </a:duotone>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1120684" y="2076417"/>
            <a:ext cx="994933" cy="812191"/>
          </a:xfrm>
          <a:prstGeom prst="rect">
            <a:avLst/>
          </a:prstGeom>
        </p:spPr>
      </p:pic>
      <p:grpSp>
        <p:nvGrpSpPr>
          <p:cNvPr id="4" name="Group 3">
            <a:extLst>
              <a:ext uri="{FF2B5EF4-FFF2-40B4-BE49-F238E27FC236}">
                <a16:creationId xmlns:a16="http://schemas.microsoft.com/office/drawing/2014/main" id="{9C577483-B410-4807-9510-8FD22E48F71C}"/>
              </a:ext>
            </a:extLst>
          </p:cNvPr>
          <p:cNvGrpSpPr/>
          <p:nvPr/>
        </p:nvGrpSpPr>
        <p:grpSpPr>
          <a:xfrm>
            <a:off x="10309647" y="2725762"/>
            <a:ext cx="1140152" cy="1075859"/>
            <a:chOff x="8288963" y="2556798"/>
            <a:chExt cx="1309272" cy="1235441"/>
          </a:xfrm>
        </p:grpSpPr>
        <p:pic>
          <p:nvPicPr>
            <p:cNvPr id="92" name="Picture 82">
              <a:extLst>
                <a:ext uri="{FF2B5EF4-FFF2-40B4-BE49-F238E27FC236}">
                  <a16:creationId xmlns:a16="http://schemas.microsoft.com/office/drawing/2014/main" id="{F8BBDD2B-639A-45F3-81A1-E2E44CA87244}"/>
                </a:ext>
              </a:extLst>
            </p:cNvPr>
            <p:cNvPicPr>
              <a:picLocks noChangeAspect="1"/>
            </p:cNvPicPr>
            <p:nvPr/>
          </p:nvPicPr>
          <p:blipFill>
            <a:blip r:embed="rId16">
              <a:extLst>
                <a:ext uri="{96DAC541-7B7A-43D3-8B79-37D633B846F1}">
                  <asvg:svgBlip xmlns:asvg="http://schemas.microsoft.com/office/drawing/2016/SVG/main" r:embed="rId21"/>
                </a:ext>
              </a:extLst>
            </a:blip>
            <a:srcRect/>
            <a:stretch/>
          </p:blipFill>
          <p:spPr>
            <a:xfrm>
              <a:off x="8668687" y="2556798"/>
              <a:ext cx="549824" cy="549824"/>
            </a:xfrm>
            <a:prstGeom prst="rect">
              <a:avLst/>
            </a:prstGeom>
          </p:spPr>
        </p:pic>
        <p:sp>
          <p:nvSpPr>
            <p:cNvPr id="128" name="TextBox 127">
              <a:extLst>
                <a:ext uri="{FF2B5EF4-FFF2-40B4-BE49-F238E27FC236}">
                  <a16:creationId xmlns:a16="http://schemas.microsoft.com/office/drawing/2014/main" id="{1855C307-9DEA-4C9D-B5A0-93C3D9282BAE}"/>
                </a:ext>
              </a:extLst>
            </p:cNvPr>
            <p:cNvSpPr txBox="1"/>
            <p:nvPr/>
          </p:nvSpPr>
          <p:spPr>
            <a:xfrm>
              <a:off x="8288963" y="3368124"/>
              <a:ext cx="1309272" cy="424115"/>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Virtual network in Azure</a:t>
              </a:r>
            </a:p>
          </p:txBody>
        </p:sp>
      </p:grpSp>
      <p:pic>
        <p:nvPicPr>
          <p:cNvPr id="98" name="Picture 97" descr="A picture containing ball, game, light&#10;&#10;Description automatically generated">
            <a:extLst>
              <a:ext uri="{FF2B5EF4-FFF2-40B4-BE49-F238E27FC236}">
                <a16:creationId xmlns:a16="http://schemas.microsoft.com/office/drawing/2014/main" id="{86486A0F-D548-41D6-B825-3F4576FB0AFF}"/>
              </a:ext>
            </a:extLst>
          </p:cNvPr>
          <p:cNvPicPr>
            <a:picLocks noChangeAspect="1"/>
          </p:cNvPicPr>
          <p:nvPr/>
        </p:nvPicPr>
        <p:blipFill>
          <a:blip r:embed="rId22">
            <a:extLst>
              <a:ext uri="{28A0092B-C50C-407E-A947-70E740481C1C}">
                <a14:useLocalDpi xmlns:a14="http://schemas.microsoft.com/office/drawing/2010/main" val="0"/>
              </a:ext>
              <a:ext uri="{837473B0-CC2E-450A-ABE3-18F120FF3D39}">
                <a1611:picAttrSrcUrl xmlns:a1611="http://schemas.microsoft.com/office/drawing/2016/11/main" r:id="rId23"/>
              </a:ext>
            </a:extLst>
          </a:blip>
          <a:stretch>
            <a:fillRect/>
          </a:stretch>
        </p:blipFill>
        <p:spPr>
          <a:xfrm>
            <a:off x="12378750" y="4093157"/>
            <a:ext cx="614690" cy="614689"/>
          </a:xfrm>
          <a:prstGeom prst="rect">
            <a:avLst/>
          </a:prstGeom>
        </p:spPr>
      </p:pic>
      <p:sp>
        <p:nvSpPr>
          <p:cNvPr id="127" name="TextBox 126">
            <a:extLst>
              <a:ext uri="{FF2B5EF4-FFF2-40B4-BE49-F238E27FC236}">
                <a16:creationId xmlns:a16="http://schemas.microsoft.com/office/drawing/2014/main" id="{A0F12E78-5EE0-4340-908D-6A7FFE965D26}"/>
              </a:ext>
            </a:extLst>
          </p:cNvPr>
          <p:cNvSpPr txBox="1"/>
          <p:nvPr/>
        </p:nvSpPr>
        <p:spPr>
          <a:xfrm>
            <a:off x="10317624" y="4707846"/>
            <a:ext cx="1140152" cy="18466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Internet</a:t>
            </a:r>
          </a:p>
        </p:txBody>
      </p:sp>
      <p:grpSp>
        <p:nvGrpSpPr>
          <p:cNvPr id="3" name="Group 2">
            <a:extLst>
              <a:ext uri="{FF2B5EF4-FFF2-40B4-BE49-F238E27FC236}">
                <a16:creationId xmlns:a16="http://schemas.microsoft.com/office/drawing/2014/main" id="{1835B866-5FEF-44F2-90C5-B2F3FE517997}"/>
              </a:ext>
            </a:extLst>
          </p:cNvPr>
          <p:cNvGrpSpPr/>
          <p:nvPr/>
        </p:nvGrpSpPr>
        <p:grpSpPr>
          <a:xfrm>
            <a:off x="9350386" y="3947983"/>
            <a:ext cx="845244" cy="1044242"/>
            <a:chOff x="10632721" y="5459063"/>
            <a:chExt cx="1309272" cy="1467654"/>
          </a:xfrm>
        </p:grpSpPr>
        <p:pic>
          <p:nvPicPr>
            <p:cNvPr id="18" name="Graphic 17">
              <a:extLst>
                <a:ext uri="{FF2B5EF4-FFF2-40B4-BE49-F238E27FC236}">
                  <a16:creationId xmlns:a16="http://schemas.microsoft.com/office/drawing/2014/main" id="{4DF82CBB-7126-4B09-8D8A-8D527FD1CFDE}"/>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10888837" y="5459063"/>
              <a:ext cx="824119" cy="824116"/>
            </a:xfrm>
            <a:prstGeom prst="rect">
              <a:avLst/>
            </a:prstGeom>
          </p:spPr>
        </p:pic>
        <p:sp>
          <p:nvSpPr>
            <p:cNvPr id="129" name="TextBox 128">
              <a:extLst>
                <a:ext uri="{FF2B5EF4-FFF2-40B4-BE49-F238E27FC236}">
                  <a16:creationId xmlns:a16="http://schemas.microsoft.com/office/drawing/2014/main" id="{A11EF208-C112-4CFB-AC3B-8008694349B1}"/>
                </a:ext>
              </a:extLst>
            </p:cNvPr>
            <p:cNvSpPr txBox="1"/>
            <p:nvPr/>
          </p:nvSpPr>
          <p:spPr>
            <a:xfrm>
              <a:off x="10632721" y="6407631"/>
              <a:ext cx="1309272" cy="51908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On-premises</a:t>
              </a:r>
            </a:p>
          </p:txBody>
        </p:sp>
      </p:grpSp>
      <p:pic>
        <p:nvPicPr>
          <p:cNvPr id="81" name="Picture 80">
            <a:extLst>
              <a:ext uri="{FF2B5EF4-FFF2-40B4-BE49-F238E27FC236}">
                <a16:creationId xmlns:a16="http://schemas.microsoft.com/office/drawing/2014/main" id="{B6EF7DE2-9EC2-5A45-AB69-1749EC1F6966}"/>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12428290" y="2722774"/>
            <a:ext cx="426267" cy="656243"/>
          </a:xfrm>
          <a:prstGeom prst="rect">
            <a:avLst/>
          </a:prstGeom>
        </p:spPr>
      </p:pic>
      <p:sp>
        <p:nvSpPr>
          <p:cNvPr id="130" name="TextBox 129">
            <a:extLst>
              <a:ext uri="{FF2B5EF4-FFF2-40B4-BE49-F238E27FC236}">
                <a16:creationId xmlns:a16="http://schemas.microsoft.com/office/drawing/2014/main" id="{2C470E62-0DD2-40B1-B871-B2254600D02A}"/>
              </a:ext>
            </a:extLst>
          </p:cNvPr>
          <p:cNvSpPr txBox="1"/>
          <p:nvPr/>
        </p:nvSpPr>
        <p:spPr>
          <a:xfrm>
            <a:off x="9199074" y="3432287"/>
            <a:ext cx="1158406"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Edges &amp; </a:t>
            </a:r>
            <a:br>
              <a:rPr kumimoji="0" lang="en-US" sz="12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br>
            <a:r>
              <a:rPr kumimoji="0" lang="en-US" sz="12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regions</a:t>
            </a:r>
            <a:endParaRPr kumimoji="0" lang="en-US" sz="12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sp>
        <p:nvSpPr>
          <p:cNvPr id="62" name="Rectangle 61">
            <a:extLst>
              <a:ext uri="{FF2B5EF4-FFF2-40B4-BE49-F238E27FC236}">
                <a16:creationId xmlns:a16="http://schemas.microsoft.com/office/drawing/2014/main" id="{48C6044C-2BD8-5947-AA43-E38204290645}"/>
              </a:ext>
            </a:extLst>
          </p:cNvPr>
          <p:cNvSpPr/>
          <p:nvPr/>
        </p:nvSpPr>
        <p:spPr bwMode="auto">
          <a:xfrm rot="5400000">
            <a:off x="8901555" y="2538739"/>
            <a:ext cx="2924301" cy="2491364"/>
          </a:xfrm>
          <a:prstGeom prst="rect">
            <a:avLst/>
          </a:prstGeom>
          <a:ln w="25400" cap="rnd">
            <a:solidFill>
              <a:schemeClr val="tx1"/>
            </a:solidFill>
            <a:prstDash val="sysDot"/>
            <a:headEnd type="none" w="lg" len="lg"/>
            <a:tailEnd type="none" w="lg" len="lg"/>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7" name="Group 6">
            <a:extLst>
              <a:ext uri="{FF2B5EF4-FFF2-40B4-BE49-F238E27FC236}">
                <a16:creationId xmlns:a16="http://schemas.microsoft.com/office/drawing/2014/main" id="{D6584185-35B3-4750-8D68-573A7B7F867A}"/>
              </a:ext>
            </a:extLst>
          </p:cNvPr>
          <p:cNvGrpSpPr/>
          <p:nvPr/>
        </p:nvGrpSpPr>
        <p:grpSpPr>
          <a:xfrm>
            <a:off x="1034333" y="5836966"/>
            <a:ext cx="10089733" cy="794936"/>
            <a:chOff x="1034333" y="5836966"/>
            <a:chExt cx="10089733" cy="794936"/>
          </a:xfrm>
        </p:grpSpPr>
        <p:pic>
          <p:nvPicPr>
            <p:cNvPr id="1026" name="Picture 2" descr="KSAT | Crunchbase">
              <a:extLst>
                <a:ext uri="{FF2B5EF4-FFF2-40B4-BE49-F238E27FC236}">
                  <a16:creationId xmlns:a16="http://schemas.microsoft.com/office/drawing/2014/main" id="{421CF8FC-9F16-4E4B-BFEC-FBA57EEFD529}"/>
                </a:ext>
              </a:extLst>
            </p:cNvPr>
            <p:cNvPicPr>
              <a:picLocks noChangeAspect="1" noChangeArrowheads="1"/>
            </p:cNvPicPr>
            <p:nvPr/>
          </p:nvPicPr>
          <p:blipFill rotWithShape="1">
            <a:blip r:embed="rId27">
              <a:extLst>
                <a:ext uri="{28A0092B-C50C-407E-A947-70E740481C1C}">
                  <a14:useLocalDpi xmlns:a14="http://schemas.microsoft.com/office/drawing/2010/main" val="0"/>
                </a:ext>
              </a:extLst>
            </a:blip>
            <a:srcRect t="32155" b="33837"/>
            <a:stretch/>
          </p:blipFill>
          <p:spPr bwMode="auto">
            <a:xfrm>
              <a:off x="1034333" y="5981901"/>
              <a:ext cx="1485138" cy="50506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Viasat | Connecting consumers, business, government &amp; military worldwide">
              <a:extLst>
                <a:ext uri="{FF2B5EF4-FFF2-40B4-BE49-F238E27FC236}">
                  <a16:creationId xmlns:a16="http://schemas.microsoft.com/office/drawing/2014/main" id="{A6E2DAAB-F957-DB40-A409-2F2F37C3AFA7}"/>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2777280" y="6012319"/>
              <a:ext cx="1378845" cy="44423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Kratos Logo - SpaceNews">
              <a:extLst>
                <a:ext uri="{FF2B5EF4-FFF2-40B4-BE49-F238E27FC236}">
                  <a16:creationId xmlns:a16="http://schemas.microsoft.com/office/drawing/2014/main" id="{BB22EEFB-7838-834D-AD04-17B4775288CB}"/>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4413934" y="6048377"/>
              <a:ext cx="1324913" cy="372114"/>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AMERGINT Technologies - Space Foundation">
              <a:extLst>
                <a:ext uri="{FF2B5EF4-FFF2-40B4-BE49-F238E27FC236}">
                  <a16:creationId xmlns:a16="http://schemas.microsoft.com/office/drawing/2014/main" id="{4BED6349-CA4C-C540-9F82-513F6C6FF719}"/>
                </a:ext>
              </a:extLst>
            </p:cNvPr>
            <p:cNvPicPr>
              <a:picLocks noChangeAspect="1" noChangeArrowheads="1"/>
            </p:cNvPicPr>
            <p:nvPr/>
          </p:nvPicPr>
          <p:blipFill rotWithShape="1">
            <a:blip r:embed="rId30">
              <a:extLst>
                <a:ext uri="{28A0092B-C50C-407E-A947-70E740481C1C}">
                  <a14:useLocalDpi xmlns:a14="http://schemas.microsoft.com/office/drawing/2010/main" val="0"/>
                </a:ext>
              </a:extLst>
            </a:blip>
            <a:srcRect b="24869"/>
            <a:stretch/>
          </p:blipFill>
          <p:spPr bwMode="auto">
            <a:xfrm>
              <a:off x="5996656" y="5937691"/>
              <a:ext cx="1481113" cy="593486"/>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US ELECTRODYNAMICS, INC. (USEI) | 2018 Satellite Innovation">
              <a:extLst>
                <a:ext uri="{FF2B5EF4-FFF2-40B4-BE49-F238E27FC236}">
                  <a16:creationId xmlns:a16="http://schemas.microsoft.com/office/drawing/2014/main" id="{2484BFA2-EB5E-FD4A-AD50-DB8F1E7CF1F7}"/>
                </a:ext>
              </a:extLst>
            </p:cNvPr>
            <p:cNvPicPr>
              <a:picLocks noChangeAspect="1" noChangeArrowheads="1"/>
            </p:cNvPicPr>
            <p:nvPr/>
          </p:nvPicPr>
          <p:blipFill rotWithShape="1">
            <a:blip r:embed="rId31">
              <a:extLst>
                <a:ext uri="{28A0092B-C50C-407E-A947-70E740481C1C}">
                  <a14:useLocalDpi xmlns:a14="http://schemas.microsoft.com/office/drawing/2010/main" val="0"/>
                </a:ext>
              </a:extLst>
            </a:blip>
            <a:srcRect t="8238" b="28847"/>
            <a:stretch/>
          </p:blipFill>
          <p:spPr bwMode="auto">
            <a:xfrm>
              <a:off x="7735578" y="5836966"/>
              <a:ext cx="1263515" cy="794936"/>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mercy-ships-ses-logo-color | Mercy Ships">
              <a:extLst>
                <a:ext uri="{FF2B5EF4-FFF2-40B4-BE49-F238E27FC236}">
                  <a16:creationId xmlns:a16="http://schemas.microsoft.com/office/drawing/2014/main" id="{F66A2AE0-8356-2141-BBC9-1F8922A9FF88}"/>
                </a:ext>
              </a:extLst>
            </p:cNvPr>
            <p:cNvPicPr>
              <a:picLocks noChangeAspect="1" noChangeArrowheads="1"/>
            </p:cNvPicPr>
            <p:nvPr/>
          </p:nvPicPr>
          <p:blipFill rotWithShape="1">
            <a:blip r:embed="rId32">
              <a:extLst>
                <a:ext uri="{28A0092B-C50C-407E-A947-70E740481C1C}">
                  <a14:useLocalDpi xmlns:a14="http://schemas.microsoft.com/office/drawing/2010/main" val="0"/>
                </a:ext>
              </a:extLst>
            </a:blip>
            <a:srcRect t="28962" b="20019"/>
            <a:stretch/>
          </p:blipFill>
          <p:spPr bwMode="auto">
            <a:xfrm>
              <a:off x="9256902" y="6031654"/>
              <a:ext cx="794935" cy="405561"/>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Kubos - Crunchbase Company Profile &amp; Funding">
              <a:extLst>
                <a:ext uri="{FF2B5EF4-FFF2-40B4-BE49-F238E27FC236}">
                  <a16:creationId xmlns:a16="http://schemas.microsoft.com/office/drawing/2014/main" id="{35D8A197-1B06-4444-B517-8A59B9E96333}"/>
                </a:ext>
              </a:extLst>
            </p:cNvPr>
            <p:cNvPicPr>
              <a:picLocks noChangeAspect="1" noChangeArrowheads="1"/>
            </p:cNvPicPr>
            <p:nvPr/>
          </p:nvPicPr>
          <p:blipFill rotWithShape="1">
            <a:blip r:embed="rId33">
              <a:extLst>
                <a:ext uri="{28A0092B-C50C-407E-A947-70E740481C1C}">
                  <a14:useLocalDpi xmlns:a14="http://schemas.microsoft.com/office/drawing/2010/main" val="0"/>
                </a:ext>
              </a:extLst>
            </a:blip>
            <a:srcRect t="11094" b="12467"/>
            <a:stretch/>
          </p:blipFill>
          <p:spPr bwMode="auto">
            <a:xfrm>
              <a:off x="10309647" y="5923164"/>
              <a:ext cx="814419" cy="622541"/>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36" name="Straight Connector 35">
            <a:extLst>
              <a:ext uri="{FF2B5EF4-FFF2-40B4-BE49-F238E27FC236}">
                <a16:creationId xmlns:a16="http://schemas.microsoft.com/office/drawing/2014/main" id="{AE44FB13-5351-E94C-9B23-2BCCDC515BB4}"/>
              </a:ext>
            </a:extLst>
          </p:cNvPr>
          <p:cNvCxnSpPr/>
          <p:nvPr/>
        </p:nvCxnSpPr>
        <p:spPr>
          <a:xfrm>
            <a:off x="980326" y="5836966"/>
            <a:ext cx="9988616"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65" name="Picture 64" descr="A close up of a sign&#10;&#10;Description automatically generated">
            <a:extLst>
              <a:ext uri="{FF2B5EF4-FFF2-40B4-BE49-F238E27FC236}">
                <a16:creationId xmlns:a16="http://schemas.microsoft.com/office/drawing/2014/main" id="{AC721F42-AEBE-4393-B557-67FA6EDB804A}"/>
              </a:ext>
            </a:extLst>
          </p:cNvPr>
          <p:cNvPicPr>
            <a:picLocks noChangeAspect="1"/>
          </p:cNvPicPr>
          <p:nvPr/>
        </p:nvPicPr>
        <p:blipFill>
          <a:blip r:embed="rId4">
            <a:duotone>
              <a:schemeClr val="accent1">
                <a:shade val="45000"/>
                <a:satMod val="135000"/>
              </a:schemeClr>
              <a:prstClr val="white"/>
            </a:duotone>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5380168" y="3260360"/>
            <a:ext cx="641974" cy="524061"/>
          </a:xfrm>
          <a:prstGeom prst="rect">
            <a:avLst/>
          </a:prstGeom>
        </p:spPr>
      </p:pic>
      <p:grpSp>
        <p:nvGrpSpPr>
          <p:cNvPr id="66" name="Group 65" descr="globe, earth">
            <a:extLst>
              <a:ext uri="{FF2B5EF4-FFF2-40B4-BE49-F238E27FC236}">
                <a16:creationId xmlns:a16="http://schemas.microsoft.com/office/drawing/2014/main" id="{96331619-05F4-4DD4-8FDF-6FA0DDE101AB}"/>
              </a:ext>
            </a:extLst>
          </p:cNvPr>
          <p:cNvGrpSpPr/>
          <p:nvPr/>
        </p:nvGrpSpPr>
        <p:grpSpPr>
          <a:xfrm>
            <a:off x="10640322" y="4023796"/>
            <a:ext cx="504860" cy="504858"/>
            <a:chOff x="8617744" y="2840833"/>
            <a:chExt cx="896936" cy="896934"/>
          </a:xfrm>
        </p:grpSpPr>
        <p:sp>
          <p:nvSpPr>
            <p:cNvPr id="67" name="Oval 66">
              <a:extLst>
                <a:ext uri="{FF2B5EF4-FFF2-40B4-BE49-F238E27FC236}">
                  <a16:creationId xmlns:a16="http://schemas.microsoft.com/office/drawing/2014/main" id="{87D57095-0067-46CA-AE51-1A20F5A0A439}"/>
                </a:ext>
              </a:extLst>
            </p:cNvPr>
            <p:cNvSpPr/>
            <p:nvPr/>
          </p:nvSpPr>
          <p:spPr bwMode="auto">
            <a:xfrm>
              <a:off x="8618568" y="2840833"/>
              <a:ext cx="896112" cy="896112"/>
            </a:xfrm>
            <a:prstGeom prst="ellipse">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8" name="Group 4">
              <a:extLst>
                <a:ext uri="{FF2B5EF4-FFF2-40B4-BE49-F238E27FC236}">
                  <a16:creationId xmlns:a16="http://schemas.microsoft.com/office/drawing/2014/main" id="{ED88D2C1-2525-4065-8B2B-28ADA7C45AD0}"/>
                </a:ext>
              </a:extLst>
            </p:cNvPr>
            <p:cNvGrpSpPr>
              <a:grpSpLocks noChangeAspect="1"/>
            </p:cNvGrpSpPr>
            <p:nvPr/>
          </p:nvGrpSpPr>
          <p:grpSpPr bwMode="auto">
            <a:xfrm>
              <a:off x="8617744" y="2840833"/>
              <a:ext cx="896936" cy="896934"/>
              <a:chOff x="2177" y="498"/>
              <a:chExt cx="3324" cy="3324"/>
            </a:xfrm>
            <a:solidFill>
              <a:srgbClr val="243A5E"/>
            </a:solidFill>
          </p:grpSpPr>
          <p:sp>
            <p:nvSpPr>
              <p:cNvPr id="69" name="Freeform 5">
                <a:extLst>
                  <a:ext uri="{FF2B5EF4-FFF2-40B4-BE49-F238E27FC236}">
                    <a16:creationId xmlns:a16="http://schemas.microsoft.com/office/drawing/2014/main" id="{6A05604B-4EA9-4336-8EF2-B8E8A9C4302F}"/>
                  </a:ext>
                </a:extLst>
              </p:cNvPr>
              <p:cNvSpPr>
                <a:spLocks/>
              </p:cNvSpPr>
              <p:nvPr/>
            </p:nvSpPr>
            <p:spPr bwMode="auto">
              <a:xfrm>
                <a:off x="2177" y="2063"/>
                <a:ext cx="766" cy="1462"/>
              </a:xfrm>
              <a:custGeom>
                <a:avLst/>
                <a:gdLst>
                  <a:gd name="T0" fmla="*/ 429 w 435"/>
                  <a:gd name="T1" fmla="*/ 729 h 830"/>
                  <a:gd name="T2" fmla="*/ 404 w 435"/>
                  <a:gd name="T3" fmla="*/ 683 h 830"/>
                  <a:gd name="T4" fmla="*/ 411 w 435"/>
                  <a:gd name="T5" fmla="*/ 596 h 830"/>
                  <a:gd name="T6" fmla="*/ 315 w 435"/>
                  <a:gd name="T7" fmla="*/ 499 h 830"/>
                  <a:gd name="T8" fmla="*/ 255 w 435"/>
                  <a:gd name="T9" fmla="*/ 382 h 830"/>
                  <a:gd name="T10" fmla="*/ 271 w 435"/>
                  <a:gd name="T11" fmla="*/ 323 h 830"/>
                  <a:gd name="T12" fmla="*/ 266 w 435"/>
                  <a:gd name="T13" fmla="*/ 301 h 830"/>
                  <a:gd name="T14" fmla="*/ 285 w 435"/>
                  <a:gd name="T15" fmla="*/ 274 h 830"/>
                  <a:gd name="T16" fmla="*/ 313 w 435"/>
                  <a:gd name="T17" fmla="*/ 194 h 830"/>
                  <a:gd name="T18" fmla="*/ 290 w 435"/>
                  <a:gd name="T19" fmla="*/ 182 h 830"/>
                  <a:gd name="T20" fmla="*/ 263 w 435"/>
                  <a:gd name="T21" fmla="*/ 186 h 830"/>
                  <a:gd name="T22" fmla="*/ 213 w 435"/>
                  <a:gd name="T23" fmla="*/ 151 h 830"/>
                  <a:gd name="T24" fmla="*/ 177 w 435"/>
                  <a:gd name="T25" fmla="*/ 106 h 830"/>
                  <a:gd name="T26" fmla="*/ 107 w 435"/>
                  <a:gd name="T27" fmla="*/ 90 h 830"/>
                  <a:gd name="T28" fmla="*/ 35 w 435"/>
                  <a:gd name="T29" fmla="*/ 47 h 830"/>
                  <a:gd name="T30" fmla="*/ 1 w 435"/>
                  <a:gd name="T31" fmla="*/ 0 h 830"/>
                  <a:gd name="T32" fmla="*/ 0 w 435"/>
                  <a:gd name="T33" fmla="*/ 55 h 830"/>
                  <a:gd name="T34" fmla="*/ 404 w 435"/>
                  <a:gd name="T35" fmla="*/ 830 h 830"/>
                  <a:gd name="T36" fmla="*/ 429 w 435"/>
                  <a:gd name="T37" fmla="*/ 729 h 8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35" h="830">
                    <a:moveTo>
                      <a:pt x="429" y="729"/>
                    </a:moveTo>
                    <a:cubicBezTo>
                      <a:pt x="423" y="710"/>
                      <a:pt x="408" y="705"/>
                      <a:pt x="404" y="683"/>
                    </a:cubicBezTo>
                    <a:cubicBezTo>
                      <a:pt x="401" y="661"/>
                      <a:pt x="416" y="610"/>
                      <a:pt x="411" y="596"/>
                    </a:cubicBezTo>
                    <a:cubicBezTo>
                      <a:pt x="406" y="581"/>
                      <a:pt x="336" y="525"/>
                      <a:pt x="315" y="499"/>
                    </a:cubicBezTo>
                    <a:cubicBezTo>
                      <a:pt x="294" y="473"/>
                      <a:pt x="257" y="406"/>
                      <a:pt x="255" y="382"/>
                    </a:cubicBezTo>
                    <a:cubicBezTo>
                      <a:pt x="254" y="358"/>
                      <a:pt x="270" y="330"/>
                      <a:pt x="271" y="323"/>
                    </a:cubicBezTo>
                    <a:cubicBezTo>
                      <a:pt x="272" y="316"/>
                      <a:pt x="268" y="311"/>
                      <a:pt x="266" y="301"/>
                    </a:cubicBezTo>
                    <a:cubicBezTo>
                      <a:pt x="265" y="290"/>
                      <a:pt x="277" y="285"/>
                      <a:pt x="285" y="274"/>
                    </a:cubicBezTo>
                    <a:cubicBezTo>
                      <a:pt x="294" y="262"/>
                      <a:pt x="313" y="194"/>
                      <a:pt x="313" y="194"/>
                    </a:cubicBezTo>
                    <a:cubicBezTo>
                      <a:pt x="313" y="194"/>
                      <a:pt x="299" y="183"/>
                      <a:pt x="290" y="182"/>
                    </a:cubicBezTo>
                    <a:cubicBezTo>
                      <a:pt x="281" y="181"/>
                      <a:pt x="276" y="187"/>
                      <a:pt x="263" y="186"/>
                    </a:cubicBezTo>
                    <a:cubicBezTo>
                      <a:pt x="250" y="185"/>
                      <a:pt x="231" y="170"/>
                      <a:pt x="213" y="151"/>
                    </a:cubicBezTo>
                    <a:cubicBezTo>
                      <a:pt x="194" y="132"/>
                      <a:pt x="193" y="120"/>
                      <a:pt x="177" y="106"/>
                    </a:cubicBezTo>
                    <a:cubicBezTo>
                      <a:pt x="161" y="93"/>
                      <a:pt x="128" y="93"/>
                      <a:pt x="107" y="90"/>
                    </a:cubicBezTo>
                    <a:cubicBezTo>
                      <a:pt x="85" y="86"/>
                      <a:pt x="54" y="61"/>
                      <a:pt x="35" y="47"/>
                    </a:cubicBezTo>
                    <a:cubicBezTo>
                      <a:pt x="19" y="35"/>
                      <a:pt x="6" y="9"/>
                      <a:pt x="1" y="0"/>
                    </a:cubicBezTo>
                    <a:cubicBezTo>
                      <a:pt x="0" y="18"/>
                      <a:pt x="0" y="37"/>
                      <a:pt x="0" y="55"/>
                    </a:cubicBezTo>
                    <a:cubicBezTo>
                      <a:pt x="0" y="376"/>
                      <a:pt x="160" y="659"/>
                      <a:pt x="404" y="830"/>
                    </a:cubicBezTo>
                    <a:cubicBezTo>
                      <a:pt x="405" y="829"/>
                      <a:pt x="435" y="747"/>
                      <a:pt x="429" y="729"/>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0" name="Freeform 6">
                <a:extLst>
                  <a:ext uri="{FF2B5EF4-FFF2-40B4-BE49-F238E27FC236}">
                    <a16:creationId xmlns:a16="http://schemas.microsoft.com/office/drawing/2014/main" id="{5973B873-E71F-4F16-8FDC-12C591CCA8AE}"/>
                  </a:ext>
                </a:extLst>
              </p:cNvPr>
              <p:cNvSpPr>
                <a:spLocks/>
              </p:cNvSpPr>
              <p:nvPr/>
            </p:nvSpPr>
            <p:spPr bwMode="auto">
              <a:xfrm>
                <a:off x="2774" y="808"/>
                <a:ext cx="98" cy="81"/>
              </a:xfrm>
              <a:custGeom>
                <a:avLst/>
                <a:gdLst>
                  <a:gd name="T0" fmla="*/ 41 w 56"/>
                  <a:gd name="T1" fmla="*/ 43 h 46"/>
                  <a:gd name="T2" fmla="*/ 56 w 56"/>
                  <a:gd name="T3" fmla="*/ 0 h 46"/>
                  <a:gd name="T4" fmla="*/ 0 w 56"/>
                  <a:gd name="T5" fmla="*/ 43 h 46"/>
                  <a:gd name="T6" fmla="*/ 41 w 56"/>
                  <a:gd name="T7" fmla="*/ 43 h 46"/>
                </a:gdLst>
                <a:ahLst/>
                <a:cxnLst>
                  <a:cxn ang="0">
                    <a:pos x="T0" y="T1"/>
                  </a:cxn>
                  <a:cxn ang="0">
                    <a:pos x="T2" y="T3"/>
                  </a:cxn>
                  <a:cxn ang="0">
                    <a:pos x="T4" y="T5"/>
                  </a:cxn>
                  <a:cxn ang="0">
                    <a:pos x="T6" y="T7"/>
                  </a:cxn>
                </a:cxnLst>
                <a:rect l="0" t="0" r="r" b="b"/>
                <a:pathLst>
                  <a:path w="56" h="46">
                    <a:moveTo>
                      <a:pt x="41" y="43"/>
                    </a:moveTo>
                    <a:cubicBezTo>
                      <a:pt x="46" y="40"/>
                      <a:pt x="49" y="5"/>
                      <a:pt x="56" y="0"/>
                    </a:cubicBezTo>
                    <a:cubicBezTo>
                      <a:pt x="37" y="13"/>
                      <a:pt x="18" y="28"/>
                      <a:pt x="0" y="43"/>
                    </a:cubicBezTo>
                    <a:cubicBezTo>
                      <a:pt x="1" y="43"/>
                      <a:pt x="35" y="46"/>
                      <a:pt x="41"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1" name="Freeform 7">
                <a:extLst>
                  <a:ext uri="{FF2B5EF4-FFF2-40B4-BE49-F238E27FC236}">
                    <a16:creationId xmlns:a16="http://schemas.microsoft.com/office/drawing/2014/main" id="{F205A351-74AF-4D92-B54E-15A3CCC8B43F}"/>
                  </a:ext>
                </a:extLst>
              </p:cNvPr>
              <p:cNvSpPr>
                <a:spLocks noEditPoints="1"/>
              </p:cNvSpPr>
              <p:nvPr/>
            </p:nvSpPr>
            <p:spPr bwMode="auto">
              <a:xfrm>
                <a:off x="2333" y="498"/>
                <a:ext cx="3168" cy="3324"/>
              </a:xfrm>
              <a:custGeom>
                <a:avLst/>
                <a:gdLst>
                  <a:gd name="T0" fmla="*/ 1630 w 1799"/>
                  <a:gd name="T1" fmla="*/ 741 h 1888"/>
                  <a:gd name="T2" fmla="*/ 1732 w 1799"/>
                  <a:gd name="T3" fmla="*/ 850 h 1888"/>
                  <a:gd name="T4" fmla="*/ 1574 w 1799"/>
                  <a:gd name="T5" fmla="*/ 975 h 1888"/>
                  <a:gd name="T6" fmla="*/ 1459 w 1799"/>
                  <a:gd name="T7" fmla="*/ 770 h 1888"/>
                  <a:gd name="T8" fmla="*/ 1663 w 1799"/>
                  <a:gd name="T9" fmla="*/ 1004 h 1888"/>
                  <a:gd name="T10" fmla="*/ 1551 w 1799"/>
                  <a:gd name="T11" fmla="*/ 1367 h 1888"/>
                  <a:gd name="T12" fmla="*/ 1456 w 1799"/>
                  <a:gd name="T13" fmla="*/ 1563 h 1888"/>
                  <a:gd name="T14" fmla="*/ 1278 w 1799"/>
                  <a:gd name="T15" fmla="*/ 1690 h 1888"/>
                  <a:gd name="T16" fmla="*/ 1229 w 1799"/>
                  <a:gd name="T17" fmla="*/ 1383 h 1888"/>
                  <a:gd name="T18" fmla="*/ 1203 w 1799"/>
                  <a:gd name="T19" fmla="*/ 1132 h 1888"/>
                  <a:gd name="T20" fmla="*/ 1052 w 1799"/>
                  <a:gd name="T21" fmla="*/ 1102 h 1888"/>
                  <a:gd name="T22" fmla="*/ 879 w 1799"/>
                  <a:gd name="T23" fmla="*/ 944 h 1888"/>
                  <a:gd name="T24" fmla="*/ 961 w 1799"/>
                  <a:gd name="T25" fmla="*/ 739 h 1888"/>
                  <a:gd name="T26" fmla="*/ 1272 w 1799"/>
                  <a:gd name="T27" fmla="*/ 723 h 1888"/>
                  <a:gd name="T28" fmla="*/ 1478 w 1799"/>
                  <a:gd name="T29" fmla="*/ 665 h 1888"/>
                  <a:gd name="T30" fmla="*/ 1325 w 1799"/>
                  <a:gd name="T31" fmla="*/ 607 h 1888"/>
                  <a:gd name="T32" fmla="*/ 1248 w 1799"/>
                  <a:gd name="T33" fmla="*/ 536 h 1888"/>
                  <a:gd name="T34" fmla="*/ 1256 w 1799"/>
                  <a:gd name="T35" fmla="*/ 590 h 1888"/>
                  <a:gd name="T36" fmla="*/ 1213 w 1799"/>
                  <a:gd name="T37" fmla="*/ 562 h 1888"/>
                  <a:gd name="T38" fmla="*/ 1073 w 1799"/>
                  <a:gd name="T39" fmla="*/ 627 h 1888"/>
                  <a:gd name="T40" fmla="*/ 984 w 1799"/>
                  <a:gd name="T41" fmla="*/ 599 h 1888"/>
                  <a:gd name="T42" fmla="*/ 1045 w 1799"/>
                  <a:gd name="T43" fmla="*/ 477 h 1888"/>
                  <a:gd name="T44" fmla="*/ 1164 w 1799"/>
                  <a:gd name="T45" fmla="*/ 361 h 1888"/>
                  <a:gd name="T46" fmla="*/ 1291 w 1799"/>
                  <a:gd name="T47" fmla="*/ 336 h 1888"/>
                  <a:gd name="T48" fmla="*/ 1290 w 1799"/>
                  <a:gd name="T49" fmla="*/ 233 h 1888"/>
                  <a:gd name="T50" fmla="*/ 1201 w 1799"/>
                  <a:gd name="T51" fmla="*/ 348 h 1888"/>
                  <a:gd name="T52" fmla="*/ 1178 w 1799"/>
                  <a:gd name="T53" fmla="*/ 245 h 1888"/>
                  <a:gd name="T54" fmla="*/ 1435 w 1799"/>
                  <a:gd name="T55" fmla="*/ 210 h 1888"/>
                  <a:gd name="T56" fmla="*/ 1438 w 1799"/>
                  <a:gd name="T57" fmla="*/ 251 h 1888"/>
                  <a:gd name="T58" fmla="*/ 353 w 1799"/>
                  <a:gd name="T59" fmla="*/ 191 h 1888"/>
                  <a:gd name="T60" fmla="*/ 302 w 1799"/>
                  <a:gd name="T61" fmla="*/ 387 h 1888"/>
                  <a:gd name="T62" fmla="*/ 429 w 1799"/>
                  <a:gd name="T63" fmla="*/ 286 h 1888"/>
                  <a:gd name="T64" fmla="*/ 536 w 1799"/>
                  <a:gd name="T65" fmla="*/ 389 h 1888"/>
                  <a:gd name="T66" fmla="*/ 389 w 1799"/>
                  <a:gd name="T67" fmla="*/ 475 h 1888"/>
                  <a:gd name="T68" fmla="*/ 307 w 1799"/>
                  <a:gd name="T69" fmla="*/ 603 h 1888"/>
                  <a:gd name="T70" fmla="*/ 114 w 1799"/>
                  <a:gd name="T71" fmla="*/ 740 h 1888"/>
                  <a:gd name="T72" fmla="*/ 39 w 1799"/>
                  <a:gd name="T73" fmla="*/ 912 h 1888"/>
                  <a:gd name="T74" fmla="*/ 140 w 1799"/>
                  <a:gd name="T75" fmla="*/ 955 h 1888"/>
                  <a:gd name="T76" fmla="*/ 291 w 1799"/>
                  <a:gd name="T77" fmla="*/ 988 h 1888"/>
                  <a:gd name="T78" fmla="*/ 530 w 1799"/>
                  <a:gd name="T79" fmla="*/ 1170 h 1888"/>
                  <a:gd name="T80" fmla="*/ 632 w 1799"/>
                  <a:gd name="T81" fmla="*/ 1521 h 1888"/>
                  <a:gd name="T82" fmla="*/ 486 w 1799"/>
                  <a:gd name="T83" fmla="*/ 1700 h 1888"/>
                  <a:gd name="T84" fmla="*/ 855 w 1799"/>
                  <a:gd name="T85" fmla="*/ 1888 h 1888"/>
                  <a:gd name="T86" fmla="*/ 1091 w 1799"/>
                  <a:gd name="T87" fmla="*/ 388 h 1888"/>
                  <a:gd name="T88" fmla="*/ 1058 w 1799"/>
                  <a:gd name="T89" fmla="*/ 363 h 1888"/>
                  <a:gd name="T90" fmla="*/ 1042 w 1799"/>
                  <a:gd name="T91" fmla="*/ 409 h 1888"/>
                  <a:gd name="T92" fmla="*/ 905 w 1799"/>
                  <a:gd name="T93" fmla="*/ 257 h 1888"/>
                  <a:gd name="T94" fmla="*/ 454 w 1799"/>
                  <a:gd name="T95" fmla="*/ 99 h 1888"/>
                  <a:gd name="T96" fmla="*/ 615 w 1799"/>
                  <a:gd name="T97" fmla="*/ 67 h 1888"/>
                  <a:gd name="T98" fmla="*/ 454 w 1799"/>
                  <a:gd name="T99" fmla="*/ 99 h 1888"/>
                  <a:gd name="T100" fmla="*/ 516 w 1799"/>
                  <a:gd name="T101" fmla="*/ 249 h 1888"/>
                  <a:gd name="T102" fmla="*/ 549 w 1799"/>
                  <a:gd name="T103" fmla="*/ 504 h 1888"/>
                  <a:gd name="T104" fmla="*/ 395 w 1799"/>
                  <a:gd name="T105" fmla="*/ 225 h 1888"/>
                  <a:gd name="T106" fmla="*/ 388 w 1799"/>
                  <a:gd name="T107" fmla="*/ 198 h 1888"/>
                  <a:gd name="T108" fmla="*/ 448 w 1799"/>
                  <a:gd name="T109" fmla="*/ 145 h 1888"/>
                  <a:gd name="T110" fmla="*/ 574 w 1799"/>
                  <a:gd name="T111" fmla="*/ 240 h 1888"/>
                  <a:gd name="T112" fmla="*/ 642 w 1799"/>
                  <a:gd name="T113" fmla="*/ 228 h 1888"/>
                  <a:gd name="T114" fmla="*/ 746 w 1799"/>
                  <a:gd name="T115" fmla="*/ 46 h 1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99" h="1888">
                    <a:moveTo>
                      <a:pt x="1787" y="791"/>
                    </a:moveTo>
                    <a:cubicBezTo>
                      <a:pt x="1786" y="792"/>
                      <a:pt x="1758" y="822"/>
                      <a:pt x="1754" y="822"/>
                    </a:cubicBezTo>
                    <a:cubicBezTo>
                      <a:pt x="1751" y="822"/>
                      <a:pt x="1718" y="784"/>
                      <a:pt x="1711" y="782"/>
                    </a:cubicBezTo>
                    <a:cubicBezTo>
                      <a:pt x="1703" y="779"/>
                      <a:pt x="1679" y="779"/>
                      <a:pt x="1669" y="775"/>
                    </a:cubicBezTo>
                    <a:cubicBezTo>
                      <a:pt x="1660" y="771"/>
                      <a:pt x="1632" y="743"/>
                      <a:pt x="1630" y="741"/>
                    </a:cubicBezTo>
                    <a:cubicBezTo>
                      <a:pt x="1628" y="739"/>
                      <a:pt x="1624" y="787"/>
                      <a:pt x="1628" y="793"/>
                    </a:cubicBezTo>
                    <a:cubicBezTo>
                      <a:pt x="1633" y="799"/>
                      <a:pt x="1648" y="807"/>
                      <a:pt x="1655" y="809"/>
                    </a:cubicBezTo>
                    <a:cubicBezTo>
                      <a:pt x="1663" y="812"/>
                      <a:pt x="1678" y="825"/>
                      <a:pt x="1684" y="828"/>
                    </a:cubicBezTo>
                    <a:cubicBezTo>
                      <a:pt x="1691" y="831"/>
                      <a:pt x="1707" y="814"/>
                      <a:pt x="1713" y="814"/>
                    </a:cubicBezTo>
                    <a:cubicBezTo>
                      <a:pt x="1719" y="814"/>
                      <a:pt x="1730" y="841"/>
                      <a:pt x="1732" y="850"/>
                    </a:cubicBezTo>
                    <a:cubicBezTo>
                      <a:pt x="1734" y="859"/>
                      <a:pt x="1735" y="872"/>
                      <a:pt x="1732" y="891"/>
                    </a:cubicBezTo>
                    <a:cubicBezTo>
                      <a:pt x="1729" y="909"/>
                      <a:pt x="1712" y="918"/>
                      <a:pt x="1700" y="928"/>
                    </a:cubicBezTo>
                    <a:cubicBezTo>
                      <a:pt x="1688" y="939"/>
                      <a:pt x="1659" y="956"/>
                      <a:pt x="1644" y="965"/>
                    </a:cubicBezTo>
                    <a:cubicBezTo>
                      <a:pt x="1630" y="974"/>
                      <a:pt x="1606" y="1009"/>
                      <a:pt x="1599" y="1009"/>
                    </a:cubicBezTo>
                    <a:cubicBezTo>
                      <a:pt x="1591" y="1009"/>
                      <a:pt x="1576" y="981"/>
                      <a:pt x="1574" y="975"/>
                    </a:cubicBezTo>
                    <a:cubicBezTo>
                      <a:pt x="1571" y="969"/>
                      <a:pt x="1586" y="951"/>
                      <a:pt x="1583" y="942"/>
                    </a:cubicBezTo>
                    <a:cubicBezTo>
                      <a:pt x="1579" y="932"/>
                      <a:pt x="1565" y="923"/>
                      <a:pt x="1555" y="908"/>
                    </a:cubicBezTo>
                    <a:cubicBezTo>
                      <a:pt x="1545" y="892"/>
                      <a:pt x="1522" y="821"/>
                      <a:pt x="1506" y="804"/>
                    </a:cubicBezTo>
                    <a:cubicBezTo>
                      <a:pt x="1490" y="786"/>
                      <a:pt x="1470" y="763"/>
                      <a:pt x="1466" y="762"/>
                    </a:cubicBezTo>
                    <a:cubicBezTo>
                      <a:pt x="1463" y="761"/>
                      <a:pt x="1459" y="764"/>
                      <a:pt x="1459" y="770"/>
                    </a:cubicBezTo>
                    <a:cubicBezTo>
                      <a:pt x="1458" y="775"/>
                      <a:pt x="1465" y="822"/>
                      <a:pt x="1471" y="833"/>
                    </a:cubicBezTo>
                    <a:cubicBezTo>
                      <a:pt x="1478" y="844"/>
                      <a:pt x="1491" y="849"/>
                      <a:pt x="1498" y="860"/>
                    </a:cubicBezTo>
                    <a:cubicBezTo>
                      <a:pt x="1505" y="871"/>
                      <a:pt x="1552" y="1007"/>
                      <a:pt x="1563" y="1011"/>
                    </a:cubicBezTo>
                    <a:cubicBezTo>
                      <a:pt x="1573" y="1015"/>
                      <a:pt x="1594" y="1012"/>
                      <a:pt x="1602" y="1012"/>
                    </a:cubicBezTo>
                    <a:cubicBezTo>
                      <a:pt x="1610" y="1012"/>
                      <a:pt x="1661" y="1002"/>
                      <a:pt x="1663" y="1004"/>
                    </a:cubicBezTo>
                    <a:cubicBezTo>
                      <a:pt x="1665" y="1006"/>
                      <a:pt x="1663" y="1018"/>
                      <a:pt x="1663" y="1032"/>
                    </a:cubicBezTo>
                    <a:cubicBezTo>
                      <a:pt x="1663" y="1045"/>
                      <a:pt x="1633" y="1121"/>
                      <a:pt x="1626" y="1129"/>
                    </a:cubicBezTo>
                    <a:cubicBezTo>
                      <a:pt x="1620" y="1138"/>
                      <a:pt x="1595" y="1158"/>
                      <a:pt x="1588" y="1170"/>
                    </a:cubicBezTo>
                    <a:cubicBezTo>
                      <a:pt x="1580" y="1182"/>
                      <a:pt x="1556" y="1228"/>
                      <a:pt x="1550" y="1246"/>
                    </a:cubicBezTo>
                    <a:cubicBezTo>
                      <a:pt x="1545" y="1265"/>
                      <a:pt x="1548" y="1350"/>
                      <a:pt x="1551" y="1367"/>
                    </a:cubicBezTo>
                    <a:cubicBezTo>
                      <a:pt x="1555" y="1383"/>
                      <a:pt x="1560" y="1399"/>
                      <a:pt x="1560" y="1405"/>
                    </a:cubicBezTo>
                    <a:cubicBezTo>
                      <a:pt x="1560" y="1412"/>
                      <a:pt x="1533" y="1430"/>
                      <a:pt x="1533" y="1430"/>
                    </a:cubicBezTo>
                    <a:cubicBezTo>
                      <a:pt x="1533" y="1430"/>
                      <a:pt x="1486" y="1460"/>
                      <a:pt x="1484" y="1468"/>
                    </a:cubicBezTo>
                    <a:cubicBezTo>
                      <a:pt x="1482" y="1476"/>
                      <a:pt x="1493" y="1518"/>
                      <a:pt x="1491" y="1524"/>
                    </a:cubicBezTo>
                    <a:cubicBezTo>
                      <a:pt x="1490" y="1529"/>
                      <a:pt x="1459" y="1555"/>
                      <a:pt x="1456" y="1563"/>
                    </a:cubicBezTo>
                    <a:cubicBezTo>
                      <a:pt x="1453" y="1570"/>
                      <a:pt x="1459" y="1583"/>
                      <a:pt x="1456" y="1592"/>
                    </a:cubicBezTo>
                    <a:cubicBezTo>
                      <a:pt x="1453" y="1600"/>
                      <a:pt x="1397" y="1656"/>
                      <a:pt x="1387" y="1661"/>
                    </a:cubicBezTo>
                    <a:cubicBezTo>
                      <a:pt x="1376" y="1667"/>
                      <a:pt x="1355" y="1667"/>
                      <a:pt x="1341" y="1670"/>
                    </a:cubicBezTo>
                    <a:cubicBezTo>
                      <a:pt x="1327" y="1673"/>
                      <a:pt x="1299" y="1688"/>
                      <a:pt x="1294" y="1690"/>
                    </a:cubicBezTo>
                    <a:cubicBezTo>
                      <a:pt x="1289" y="1692"/>
                      <a:pt x="1282" y="1695"/>
                      <a:pt x="1278" y="1690"/>
                    </a:cubicBezTo>
                    <a:cubicBezTo>
                      <a:pt x="1274" y="1685"/>
                      <a:pt x="1276" y="1650"/>
                      <a:pt x="1276" y="1650"/>
                    </a:cubicBezTo>
                    <a:cubicBezTo>
                      <a:pt x="1276" y="1650"/>
                      <a:pt x="1274" y="1621"/>
                      <a:pt x="1273" y="1610"/>
                    </a:cubicBezTo>
                    <a:cubicBezTo>
                      <a:pt x="1272" y="1598"/>
                      <a:pt x="1246" y="1527"/>
                      <a:pt x="1246" y="1527"/>
                    </a:cubicBezTo>
                    <a:cubicBezTo>
                      <a:pt x="1229" y="1469"/>
                      <a:pt x="1229" y="1469"/>
                      <a:pt x="1229" y="1469"/>
                    </a:cubicBezTo>
                    <a:cubicBezTo>
                      <a:pt x="1225" y="1454"/>
                      <a:pt x="1225" y="1396"/>
                      <a:pt x="1229" y="1383"/>
                    </a:cubicBezTo>
                    <a:cubicBezTo>
                      <a:pt x="1233" y="1371"/>
                      <a:pt x="1248" y="1350"/>
                      <a:pt x="1247" y="1340"/>
                    </a:cubicBezTo>
                    <a:cubicBezTo>
                      <a:pt x="1245" y="1329"/>
                      <a:pt x="1225" y="1313"/>
                      <a:pt x="1223" y="1298"/>
                    </a:cubicBezTo>
                    <a:cubicBezTo>
                      <a:pt x="1220" y="1284"/>
                      <a:pt x="1227" y="1240"/>
                      <a:pt x="1223" y="1231"/>
                    </a:cubicBezTo>
                    <a:cubicBezTo>
                      <a:pt x="1219" y="1222"/>
                      <a:pt x="1197" y="1201"/>
                      <a:pt x="1194" y="1188"/>
                    </a:cubicBezTo>
                    <a:cubicBezTo>
                      <a:pt x="1191" y="1175"/>
                      <a:pt x="1206" y="1143"/>
                      <a:pt x="1203" y="1132"/>
                    </a:cubicBezTo>
                    <a:cubicBezTo>
                      <a:pt x="1200" y="1122"/>
                      <a:pt x="1187" y="1111"/>
                      <a:pt x="1178" y="1107"/>
                    </a:cubicBezTo>
                    <a:cubicBezTo>
                      <a:pt x="1169" y="1103"/>
                      <a:pt x="1137" y="1106"/>
                      <a:pt x="1130" y="1103"/>
                    </a:cubicBezTo>
                    <a:cubicBezTo>
                      <a:pt x="1122" y="1100"/>
                      <a:pt x="1123" y="1097"/>
                      <a:pt x="1113" y="1097"/>
                    </a:cubicBezTo>
                    <a:cubicBezTo>
                      <a:pt x="1103" y="1098"/>
                      <a:pt x="1087" y="1110"/>
                      <a:pt x="1079" y="1110"/>
                    </a:cubicBezTo>
                    <a:cubicBezTo>
                      <a:pt x="1071" y="1111"/>
                      <a:pt x="1058" y="1099"/>
                      <a:pt x="1052" y="1102"/>
                    </a:cubicBezTo>
                    <a:cubicBezTo>
                      <a:pt x="1046" y="1104"/>
                      <a:pt x="1047" y="1106"/>
                      <a:pt x="1040" y="1111"/>
                    </a:cubicBezTo>
                    <a:cubicBezTo>
                      <a:pt x="1034" y="1117"/>
                      <a:pt x="1008" y="1134"/>
                      <a:pt x="1003" y="1132"/>
                    </a:cubicBezTo>
                    <a:cubicBezTo>
                      <a:pt x="998" y="1131"/>
                      <a:pt x="974" y="1106"/>
                      <a:pt x="958" y="1091"/>
                    </a:cubicBezTo>
                    <a:cubicBezTo>
                      <a:pt x="942" y="1076"/>
                      <a:pt x="924" y="1052"/>
                      <a:pt x="912" y="1030"/>
                    </a:cubicBezTo>
                    <a:cubicBezTo>
                      <a:pt x="899" y="1007"/>
                      <a:pt x="879" y="954"/>
                      <a:pt x="879" y="944"/>
                    </a:cubicBezTo>
                    <a:cubicBezTo>
                      <a:pt x="879" y="934"/>
                      <a:pt x="896" y="919"/>
                      <a:pt x="900" y="913"/>
                    </a:cubicBezTo>
                    <a:cubicBezTo>
                      <a:pt x="904" y="906"/>
                      <a:pt x="907" y="903"/>
                      <a:pt x="906" y="895"/>
                    </a:cubicBezTo>
                    <a:cubicBezTo>
                      <a:pt x="904" y="888"/>
                      <a:pt x="895" y="883"/>
                      <a:pt x="895" y="876"/>
                    </a:cubicBezTo>
                    <a:cubicBezTo>
                      <a:pt x="895" y="869"/>
                      <a:pt x="925" y="794"/>
                      <a:pt x="931" y="783"/>
                    </a:cubicBezTo>
                    <a:cubicBezTo>
                      <a:pt x="938" y="771"/>
                      <a:pt x="952" y="748"/>
                      <a:pt x="961" y="739"/>
                    </a:cubicBezTo>
                    <a:cubicBezTo>
                      <a:pt x="971" y="729"/>
                      <a:pt x="1017" y="678"/>
                      <a:pt x="1029" y="671"/>
                    </a:cubicBezTo>
                    <a:cubicBezTo>
                      <a:pt x="1042" y="664"/>
                      <a:pt x="1082" y="654"/>
                      <a:pt x="1092" y="651"/>
                    </a:cubicBezTo>
                    <a:cubicBezTo>
                      <a:pt x="1103" y="648"/>
                      <a:pt x="1130" y="646"/>
                      <a:pt x="1157" y="646"/>
                    </a:cubicBezTo>
                    <a:cubicBezTo>
                      <a:pt x="1183" y="647"/>
                      <a:pt x="1189" y="649"/>
                      <a:pt x="1205" y="655"/>
                    </a:cubicBezTo>
                    <a:cubicBezTo>
                      <a:pt x="1222" y="661"/>
                      <a:pt x="1272" y="723"/>
                      <a:pt x="1272" y="723"/>
                    </a:cubicBezTo>
                    <a:cubicBezTo>
                      <a:pt x="1272" y="723"/>
                      <a:pt x="1286" y="700"/>
                      <a:pt x="1292" y="697"/>
                    </a:cubicBezTo>
                    <a:cubicBezTo>
                      <a:pt x="1299" y="694"/>
                      <a:pt x="1319" y="692"/>
                      <a:pt x="1327" y="693"/>
                    </a:cubicBezTo>
                    <a:cubicBezTo>
                      <a:pt x="1335" y="694"/>
                      <a:pt x="1362" y="711"/>
                      <a:pt x="1380" y="715"/>
                    </a:cubicBezTo>
                    <a:cubicBezTo>
                      <a:pt x="1398" y="719"/>
                      <a:pt x="1429" y="714"/>
                      <a:pt x="1439" y="711"/>
                    </a:cubicBezTo>
                    <a:cubicBezTo>
                      <a:pt x="1449" y="707"/>
                      <a:pt x="1480" y="674"/>
                      <a:pt x="1478" y="665"/>
                    </a:cubicBezTo>
                    <a:cubicBezTo>
                      <a:pt x="1475" y="657"/>
                      <a:pt x="1453" y="645"/>
                      <a:pt x="1445" y="644"/>
                    </a:cubicBezTo>
                    <a:cubicBezTo>
                      <a:pt x="1436" y="643"/>
                      <a:pt x="1403" y="641"/>
                      <a:pt x="1394" y="636"/>
                    </a:cubicBezTo>
                    <a:cubicBezTo>
                      <a:pt x="1385" y="631"/>
                      <a:pt x="1353" y="581"/>
                      <a:pt x="1347" y="581"/>
                    </a:cubicBezTo>
                    <a:cubicBezTo>
                      <a:pt x="1342" y="580"/>
                      <a:pt x="1333" y="582"/>
                      <a:pt x="1330" y="586"/>
                    </a:cubicBezTo>
                    <a:cubicBezTo>
                      <a:pt x="1326" y="591"/>
                      <a:pt x="1326" y="601"/>
                      <a:pt x="1325" y="607"/>
                    </a:cubicBezTo>
                    <a:cubicBezTo>
                      <a:pt x="1324" y="613"/>
                      <a:pt x="1323" y="637"/>
                      <a:pt x="1320" y="637"/>
                    </a:cubicBezTo>
                    <a:cubicBezTo>
                      <a:pt x="1318" y="637"/>
                      <a:pt x="1305" y="627"/>
                      <a:pt x="1301" y="621"/>
                    </a:cubicBezTo>
                    <a:cubicBezTo>
                      <a:pt x="1297" y="614"/>
                      <a:pt x="1291" y="607"/>
                      <a:pt x="1289" y="601"/>
                    </a:cubicBezTo>
                    <a:cubicBezTo>
                      <a:pt x="1287" y="595"/>
                      <a:pt x="1286" y="574"/>
                      <a:pt x="1283" y="565"/>
                    </a:cubicBezTo>
                    <a:cubicBezTo>
                      <a:pt x="1280" y="557"/>
                      <a:pt x="1256" y="540"/>
                      <a:pt x="1248" y="536"/>
                    </a:cubicBezTo>
                    <a:cubicBezTo>
                      <a:pt x="1241" y="533"/>
                      <a:pt x="1235" y="535"/>
                      <a:pt x="1235" y="535"/>
                    </a:cubicBezTo>
                    <a:cubicBezTo>
                      <a:pt x="1235" y="535"/>
                      <a:pt x="1238" y="545"/>
                      <a:pt x="1244" y="555"/>
                    </a:cubicBezTo>
                    <a:cubicBezTo>
                      <a:pt x="1248" y="561"/>
                      <a:pt x="1264" y="577"/>
                      <a:pt x="1264" y="584"/>
                    </a:cubicBezTo>
                    <a:cubicBezTo>
                      <a:pt x="1265" y="591"/>
                      <a:pt x="1253" y="575"/>
                      <a:pt x="1254" y="577"/>
                    </a:cubicBezTo>
                    <a:cubicBezTo>
                      <a:pt x="1255" y="579"/>
                      <a:pt x="1256" y="585"/>
                      <a:pt x="1256" y="590"/>
                    </a:cubicBezTo>
                    <a:cubicBezTo>
                      <a:pt x="1256" y="596"/>
                      <a:pt x="1254" y="602"/>
                      <a:pt x="1254" y="602"/>
                    </a:cubicBezTo>
                    <a:cubicBezTo>
                      <a:pt x="1254" y="602"/>
                      <a:pt x="1251" y="612"/>
                      <a:pt x="1247" y="613"/>
                    </a:cubicBezTo>
                    <a:cubicBezTo>
                      <a:pt x="1243" y="613"/>
                      <a:pt x="1243" y="610"/>
                      <a:pt x="1243" y="610"/>
                    </a:cubicBezTo>
                    <a:cubicBezTo>
                      <a:pt x="1243" y="610"/>
                      <a:pt x="1247" y="599"/>
                      <a:pt x="1240" y="587"/>
                    </a:cubicBezTo>
                    <a:cubicBezTo>
                      <a:pt x="1233" y="576"/>
                      <a:pt x="1219" y="569"/>
                      <a:pt x="1213" y="562"/>
                    </a:cubicBezTo>
                    <a:cubicBezTo>
                      <a:pt x="1206" y="555"/>
                      <a:pt x="1193" y="541"/>
                      <a:pt x="1182" y="536"/>
                    </a:cubicBezTo>
                    <a:cubicBezTo>
                      <a:pt x="1170" y="531"/>
                      <a:pt x="1135" y="543"/>
                      <a:pt x="1130" y="547"/>
                    </a:cubicBezTo>
                    <a:cubicBezTo>
                      <a:pt x="1126" y="550"/>
                      <a:pt x="1125" y="561"/>
                      <a:pt x="1119" y="565"/>
                    </a:cubicBezTo>
                    <a:cubicBezTo>
                      <a:pt x="1113" y="569"/>
                      <a:pt x="1097" y="573"/>
                      <a:pt x="1089" y="582"/>
                    </a:cubicBezTo>
                    <a:cubicBezTo>
                      <a:pt x="1081" y="591"/>
                      <a:pt x="1076" y="620"/>
                      <a:pt x="1073" y="627"/>
                    </a:cubicBezTo>
                    <a:cubicBezTo>
                      <a:pt x="1070" y="634"/>
                      <a:pt x="1069" y="637"/>
                      <a:pt x="1063" y="640"/>
                    </a:cubicBezTo>
                    <a:cubicBezTo>
                      <a:pt x="1058" y="644"/>
                      <a:pt x="1034" y="649"/>
                      <a:pt x="1029" y="648"/>
                    </a:cubicBezTo>
                    <a:cubicBezTo>
                      <a:pt x="1023" y="647"/>
                      <a:pt x="1015" y="628"/>
                      <a:pt x="1008" y="627"/>
                    </a:cubicBezTo>
                    <a:cubicBezTo>
                      <a:pt x="1002" y="626"/>
                      <a:pt x="990" y="629"/>
                      <a:pt x="988" y="627"/>
                    </a:cubicBezTo>
                    <a:cubicBezTo>
                      <a:pt x="985" y="626"/>
                      <a:pt x="985" y="612"/>
                      <a:pt x="984" y="599"/>
                    </a:cubicBezTo>
                    <a:cubicBezTo>
                      <a:pt x="982" y="587"/>
                      <a:pt x="983" y="564"/>
                      <a:pt x="988" y="556"/>
                    </a:cubicBezTo>
                    <a:cubicBezTo>
                      <a:pt x="993" y="548"/>
                      <a:pt x="1024" y="534"/>
                      <a:pt x="1033" y="531"/>
                    </a:cubicBezTo>
                    <a:cubicBezTo>
                      <a:pt x="1042" y="528"/>
                      <a:pt x="1063" y="536"/>
                      <a:pt x="1066" y="531"/>
                    </a:cubicBezTo>
                    <a:cubicBezTo>
                      <a:pt x="1069" y="526"/>
                      <a:pt x="1063" y="508"/>
                      <a:pt x="1062" y="501"/>
                    </a:cubicBezTo>
                    <a:cubicBezTo>
                      <a:pt x="1061" y="494"/>
                      <a:pt x="1042" y="481"/>
                      <a:pt x="1045" y="477"/>
                    </a:cubicBezTo>
                    <a:cubicBezTo>
                      <a:pt x="1048" y="473"/>
                      <a:pt x="1078" y="469"/>
                      <a:pt x="1082" y="465"/>
                    </a:cubicBezTo>
                    <a:cubicBezTo>
                      <a:pt x="1087" y="461"/>
                      <a:pt x="1124" y="405"/>
                      <a:pt x="1130" y="401"/>
                    </a:cubicBezTo>
                    <a:cubicBezTo>
                      <a:pt x="1137" y="398"/>
                      <a:pt x="1169" y="398"/>
                      <a:pt x="1169" y="398"/>
                    </a:cubicBezTo>
                    <a:cubicBezTo>
                      <a:pt x="1169" y="398"/>
                      <a:pt x="1157" y="378"/>
                      <a:pt x="1158" y="373"/>
                    </a:cubicBezTo>
                    <a:cubicBezTo>
                      <a:pt x="1158" y="369"/>
                      <a:pt x="1159" y="365"/>
                      <a:pt x="1164" y="361"/>
                    </a:cubicBezTo>
                    <a:cubicBezTo>
                      <a:pt x="1168" y="358"/>
                      <a:pt x="1177" y="355"/>
                      <a:pt x="1180" y="358"/>
                    </a:cubicBezTo>
                    <a:cubicBezTo>
                      <a:pt x="1184" y="360"/>
                      <a:pt x="1180" y="379"/>
                      <a:pt x="1183" y="387"/>
                    </a:cubicBezTo>
                    <a:cubicBezTo>
                      <a:pt x="1187" y="395"/>
                      <a:pt x="1222" y="398"/>
                      <a:pt x="1240" y="398"/>
                    </a:cubicBezTo>
                    <a:cubicBezTo>
                      <a:pt x="1259" y="399"/>
                      <a:pt x="1289" y="359"/>
                      <a:pt x="1290" y="353"/>
                    </a:cubicBezTo>
                    <a:cubicBezTo>
                      <a:pt x="1291" y="347"/>
                      <a:pt x="1289" y="342"/>
                      <a:pt x="1291" y="336"/>
                    </a:cubicBezTo>
                    <a:cubicBezTo>
                      <a:pt x="1294" y="329"/>
                      <a:pt x="1338" y="302"/>
                      <a:pt x="1338" y="302"/>
                    </a:cubicBezTo>
                    <a:cubicBezTo>
                      <a:pt x="1338" y="302"/>
                      <a:pt x="1293" y="309"/>
                      <a:pt x="1290" y="305"/>
                    </a:cubicBezTo>
                    <a:cubicBezTo>
                      <a:pt x="1286" y="300"/>
                      <a:pt x="1286" y="276"/>
                      <a:pt x="1291" y="268"/>
                    </a:cubicBezTo>
                    <a:cubicBezTo>
                      <a:pt x="1297" y="260"/>
                      <a:pt x="1307" y="235"/>
                      <a:pt x="1305" y="233"/>
                    </a:cubicBezTo>
                    <a:cubicBezTo>
                      <a:pt x="1302" y="230"/>
                      <a:pt x="1297" y="230"/>
                      <a:pt x="1290" y="233"/>
                    </a:cubicBezTo>
                    <a:cubicBezTo>
                      <a:pt x="1283" y="236"/>
                      <a:pt x="1264" y="256"/>
                      <a:pt x="1254" y="266"/>
                    </a:cubicBezTo>
                    <a:cubicBezTo>
                      <a:pt x="1244" y="277"/>
                      <a:pt x="1240" y="281"/>
                      <a:pt x="1240" y="286"/>
                    </a:cubicBezTo>
                    <a:cubicBezTo>
                      <a:pt x="1239" y="290"/>
                      <a:pt x="1250" y="307"/>
                      <a:pt x="1250" y="313"/>
                    </a:cubicBezTo>
                    <a:cubicBezTo>
                      <a:pt x="1250" y="320"/>
                      <a:pt x="1236" y="363"/>
                      <a:pt x="1232" y="364"/>
                    </a:cubicBezTo>
                    <a:cubicBezTo>
                      <a:pt x="1228" y="365"/>
                      <a:pt x="1201" y="348"/>
                      <a:pt x="1201" y="348"/>
                    </a:cubicBezTo>
                    <a:cubicBezTo>
                      <a:pt x="1201" y="348"/>
                      <a:pt x="1188" y="333"/>
                      <a:pt x="1179" y="331"/>
                    </a:cubicBezTo>
                    <a:cubicBezTo>
                      <a:pt x="1170" y="329"/>
                      <a:pt x="1149" y="350"/>
                      <a:pt x="1140" y="348"/>
                    </a:cubicBezTo>
                    <a:cubicBezTo>
                      <a:pt x="1131" y="346"/>
                      <a:pt x="1126" y="326"/>
                      <a:pt x="1126" y="317"/>
                    </a:cubicBezTo>
                    <a:cubicBezTo>
                      <a:pt x="1126" y="308"/>
                      <a:pt x="1123" y="293"/>
                      <a:pt x="1126" y="286"/>
                    </a:cubicBezTo>
                    <a:cubicBezTo>
                      <a:pt x="1134" y="271"/>
                      <a:pt x="1170" y="255"/>
                      <a:pt x="1178" y="245"/>
                    </a:cubicBezTo>
                    <a:cubicBezTo>
                      <a:pt x="1186" y="235"/>
                      <a:pt x="1188" y="222"/>
                      <a:pt x="1194" y="215"/>
                    </a:cubicBezTo>
                    <a:cubicBezTo>
                      <a:pt x="1199" y="208"/>
                      <a:pt x="1227" y="193"/>
                      <a:pt x="1236" y="190"/>
                    </a:cubicBezTo>
                    <a:cubicBezTo>
                      <a:pt x="1246" y="187"/>
                      <a:pt x="1293" y="173"/>
                      <a:pt x="1306" y="173"/>
                    </a:cubicBezTo>
                    <a:cubicBezTo>
                      <a:pt x="1319" y="173"/>
                      <a:pt x="1400" y="198"/>
                      <a:pt x="1400" y="198"/>
                    </a:cubicBezTo>
                    <a:cubicBezTo>
                      <a:pt x="1400" y="198"/>
                      <a:pt x="1429" y="206"/>
                      <a:pt x="1435" y="210"/>
                    </a:cubicBezTo>
                    <a:cubicBezTo>
                      <a:pt x="1440" y="214"/>
                      <a:pt x="1420" y="233"/>
                      <a:pt x="1412" y="233"/>
                    </a:cubicBezTo>
                    <a:cubicBezTo>
                      <a:pt x="1404" y="232"/>
                      <a:pt x="1380" y="230"/>
                      <a:pt x="1373" y="233"/>
                    </a:cubicBezTo>
                    <a:cubicBezTo>
                      <a:pt x="1367" y="235"/>
                      <a:pt x="1383" y="244"/>
                      <a:pt x="1388" y="250"/>
                    </a:cubicBezTo>
                    <a:cubicBezTo>
                      <a:pt x="1393" y="255"/>
                      <a:pt x="1408" y="266"/>
                      <a:pt x="1416" y="265"/>
                    </a:cubicBezTo>
                    <a:cubicBezTo>
                      <a:pt x="1424" y="264"/>
                      <a:pt x="1434" y="255"/>
                      <a:pt x="1438" y="251"/>
                    </a:cubicBezTo>
                    <a:cubicBezTo>
                      <a:pt x="1443" y="247"/>
                      <a:pt x="1462" y="223"/>
                      <a:pt x="1463" y="222"/>
                    </a:cubicBezTo>
                    <a:cubicBezTo>
                      <a:pt x="1299" y="83"/>
                      <a:pt x="1086" y="0"/>
                      <a:pt x="855" y="0"/>
                    </a:cubicBezTo>
                    <a:cubicBezTo>
                      <a:pt x="650" y="0"/>
                      <a:pt x="461" y="65"/>
                      <a:pt x="307" y="175"/>
                    </a:cubicBezTo>
                    <a:cubicBezTo>
                      <a:pt x="314" y="171"/>
                      <a:pt x="329" y="173"/>
                      <a:pt x="337" y="176"/>
                    </a:cubicBezTo>
                    <a:cubicBezTo>
                      <a:pt x="344" y="178"/>
                      <a:pt x="351" y="185"/>
                      <a:pt x="353" y="191"/>
                    </a:cubicBezTo>
                    <a:cubicBezTo>
                      <a:pt x="355" y="196"/>
                      <a:pt x="356" y="223"/>
                      <a:pt x="353" y="230"/>
                    </a:cubicBezTo>
                    <a:cubicBezTo>
                      <a:pt x="350" y="238"/>
                      <a:pt x="313" y="270"/>
                      <a:pt x="310" y="271"/>
                    </a:cubicBezTo>
                    <a:cubicBezTo>
                      <a:pt x="308" y="273"/>
                      <a:pt x="226" y="317"/>
                      <a:pt x="225" y="321"/>
                    </a:cubicBezTo>
                    <a:cubicBezTo>
                      <a:pt x="224" y="325"/>
                      <a:pt x="227" y="349"/>
                      <a:pt x="236" y="358"/>
                    </a:cubicBezTo>
                    <a:cubicBezTo>
                      <a:pt x="245" y="367"/>
                      <a:pt x="295" y="380"/>
                      <a:pt x="302" y="387"/>
                    </a:cubicBezTo>
                    <a:cubicBezTo>
                      <a:pt x="309" y="394"/>
                      <a:pt x="313" y="435"/>
                      <a:pt x="313" y="435"/>
                    </a:cubicBezTo>
                    <a:cubicBezTo>
                      <a:pt x="313" y="435"/>
                      <a:pt x="331" y="389"/>
                      <a:pt x="340" y="382"/>
                    </a:cubicBezTo>
                    <a:cubicBezTo>
                      <a:pt x="348" y="375"/>
                      <a:pt x="368" y="368"/>
                      <a:pt x="373" y="364"/>
                    </a:cubicBezTo>
                    <a:cubicBezTo>
                      <a:pt x="377" y="360"/>
                      <a:pt x="373" y="342"/>
                      <a:pt x="378" y="335"/>
                    </a:cubicBezTo>
                    <a:cubicBezTo>
                      <a:pt x="382" y="329"/>
                      <a:pt x="408" y="279"/>
                      <a:pt x="429" y="286"/>
                    </a:cubicBezTo>
                    <a:cubicBezTo>
                      <a:pt x="451" y="293"/>
                      <a:pt x="459" y="301"/>
                      <a:pt x="461" y="305"/>
                    </a:cubicBezTo>
                    <a:cubicBezTo>
                      <a:pt x="464" y="309"/>
                      <a:pt x="461" y="321"/>
                      <a:pt x="464" y="322"/>
                    </a:cubicBezTo>
                    <a:cubicBezTo>
                      <a:pt x="467" y="324"/>
                      <a:pt x="488" y="331"/>
                      <a:pt x="495" y="334"/>
                    </a:cubicBezTo>
                    <a:cubicBezTo>
                      <a:pt x="501" y="337"/>
                      <a:pt x="516" y="349"/>
                      <a:pt x="518" y="360"/>
                    </a:cubicBezTo>
                    <a:cubicBezTo>
                      <a:pt x="519" y="371"/>
                      <a:pt x="536" y="389"/>
                      <a:pt x="536" y="389"/>
                    </a:cubicBezTo>
                    <a:cubicBezTo>
                      <a:pt x="553" y="407"/>
                      <a:pt x="553" y="407"/>
                      <a:pt x="553" y="407"/>
                    </a:cubicBezTo>
                    <a:cubicBezTo>
                      <a:pt x="548" y="428"/>
                      <a:pt x="548" y="428"/>
                      <a:pt x="548" y="428"/>
                    </a:cubicBezTo>
                    <a:cubicBezTo>
                      <a:pt x="548" y="428"/>
                      <a:pt x="496" y="451"/>
                      <a:pt x="487" y="451"/>
                    </a:cubicBezTo>
                    <a:cubicBezTo>
                      <a:pt x="477" y="451"/>
                      <a:pt x="457" y="450"/>
                      <a:pt x="446" y="451"/>
                    </a:cubicBezTo>
                    <a:cubicBezTo>
                      <a:pt x="434" y="452"/>
                      <a:pt x="389" y="475"/>
                      <a:pt x="389" y="475"/>
                    </a:cubicBezTo>
                    <a:cubicBezTo>
                      <a:pt x="389" y="475"/>
                      <a:pt x="470" y="479"/>
                      <a:pt x="474" y="483"/>
                    </a:cubicBezTo>
                    <a:cubicBezTo>
                      <a:pt x="479" y="487"/>
                      <a:pt x="456" y="523"/>
                      <a:pt x="450" y="528"/>
                    </a:cubicBezTo>
                    <a:cubicBezTo>
                      <a:pt x="443" y="532"/>
                      <a:pt x="389" y="536"/>
                      <a:pt x="382" y="539"/>
                    </a:cubicBezTo>
                    <a:cubicBezTo>
                      <a:pt x="375" y="543"/>
                      <a:pt x="365" y="568"/>
                      <a:pt x="356" y="579"/>
                    </a:cubicBezTo>
                    <a:cubicBezTo>
                      <a:pt x="346" y="591"/>
                      <a:pt x="313" y="597"/>
                      <a:pt x="307" y="603"/>
                    </a:cubicBezTo>
                    <a:cubicBezTo>
                      <a:pt x="301" y="610"/>
                      <a:pt x="291" y="644"/>
                      <a:pt x="282" y="658"/>
                    </a:cubicBezTo>
                    <a:cubicBezTo>
                      <a:pt x="274" y="672"/>
                      <a:pt x="218" y="715"/>
                      <a:pt x="214" y="720"/>
                    </a:cubicBezTo>
                    <a:cubicBezTo>
                      <a:pt x="210" y="725"/>
                      <a:pt x="210" y="788"/>
                      <a:pt x="206" y="795"/>
                    </a:cubicBezTo>
                    <a:cubicBezTo>
                      <a:pt x="201" y="802"/>
                      <a:pt x="176" y="751"/>
                      <a:pt x="167" y="747"/>
                    </a:cubicBezTo>
                    <a:cubicBezTo>
                      <a:pt x="158" y="742"/>
                      <a:pt x="120" y="737"/>
                      <a:pt x="114" y="740"/>
                    </a:cubicBezTo>
                    <a:cubicBezTo>
                      <a:pt x="107" y="742"/>
                      <a:pt x="111" y="754"/>
                      <a:pt x="107" y="758"/>
                    </a:cubicBezTo>
                    <a:cubicBezTo>
                      <a:pt x="103" y="761"/>
                      <a:pt x="75" y="758"/>
                      <a:pt x="62" y="762"/>
                    </a:cubicBezTo>
                    <a:cubicBezTo>
                      <a:pt x="49" y="766"/>
                      <a:pt x="20" y="784"/>
                      <a:pt x="10" y="801"/>
                    </a:cubicBezTo>
                    <a:cubicBezTo>
                      <a:pt x="0" y="818"/>
                      <a:pt x="4" y="892"/>
                      <a:pt x="10" y="898"/>
                    </a:cubicBezTo>
                    <a:cubicBezTo>
                      <a:pt x="15" y="903"/>
                      <a:pt x="26" y="911"/>
                      <a:pt x="39" y="912"/>
                    </a:cubicBezTo>
                    <a:cubicBezTo>
                      <a:pt x="52" y="914"/>
                      <a:pt x="66" y="902"/>
                      <a:pt x="66" y="902"/>
                    </a:cubicBezTo>
                    <a:cubicBezTo>
                      <a:pt x="66" y="902"/>
                      <a:pt x="90" y="875"/>
                      <a:pt x="94" y="871"/>
                    </a:cubicBezTo>
                    <a:cubicBezTo>
                      <a:pt x="99" y="868"/>
                      <a:pt x="109" y="866"/>
                      <a:pt x="112" y="870"/>
                    </a:cubicBezTo>
                    <a:cubicBezTo>
                      <a:pt x="115" y="874"/>
                      <a:pt x="113" y="937"/>
                      <a:pt x="116" y="942"/>
                    </a:cubicBezTo>
                    <a:cubicBezTo>
                      <a:pt x="119" y="946"/>
                      <a:pt x="137" y="950"/>
                      <a:pt x="140" y="955"/>
                    </a:cubicBezTo>
                    <a:cubicBezTo>
                      <a:pt x="144" y="959"/>
                      <a:pt x="143" y="973"/>
                      <a:pt x="148" y="991"/>
                    </a:cubicBezTo>
                    <a:cubicBezTo>
                      <a:pt x="154" y="1010"/>
                      <a:pt x="159" y="1029"/>
                      <a:pt x="169" y="1034"/>
                    </a:cubicBezTo>
                    <a:cubicBezTo>
                      <a:pt x="178" y="1039"/>
                      <a:pt x="224" y="1055"/>
                      <a:pt x="224" y="1055"/>
                    </a:cubicBezTo>
                    <a:cubicBezTo>
                      <a:pt x="224" y="1055"/>
                      <a:pt x="222" y="1047"/>
                      <a:pt x="224" y="1041"/>
                    </a:cubicBezTo>
                    <a:cubicBezTo>
                      <a:pt x="225" y="1034"/>
                      <a:pt x="284" y="988"/>
                      <a:pt x="291" y="988"/>
                    </a:cubicBezTo>
                    <a:cubicBezTo>
                      <a:pt x="297" y="987"/>
                      <a:pt x="338" y="1028"/>
                      <a:pt x="347" y="1030"/>
                    </a:cubicBezTo>
                    <a:cubicBezTo>
                      <a:pt x="355" y="1032"/>
                      <a:pt x="410" y="1018"/>
                      <a:pt x="419" y="1025"/>
                    </a:cubicBezTo>
                    <a:cubicBezTo>
                      <a:pt x="427" y="1031"/>
                      <a:pt x="437" y="1088"/>
                      <a:pt x="449" y="1099"/>
                    </a:cubicBezTo>
                    <a:cubicBezTo>
                      <a:pt x="461" y="1110"/>
                      <a:pt x="485" y="1103"/>
                      <a:pt x="501" y="1113"/>
                    </a:cubicBezTo>
                    <a:cubicBezTo>
                      <a:pt x="516" y="1123"/>
                      <a:pt x="520" y="1156"/>
                      <a:pt x="530" y="1170"/>
                    </a:cubicBezTo>
                    <a:cubicBezTo>
                      <a:pt x="541" y="1184"/>
                      <a:pt x="694" y="1244"/>
                      <a:pt x="703" y="1258"/>
                    </a:cubicBezTo>
                    <a:cubicBezTo>
                      <a:pt x="711" y="1272"/>
                      <a:pt x="706" y="1306"/>
                      <a:pt x="699" y="1316"/>
                    </a:cubicBezTo>
                    <a:cubicBezTo>
                      <a:pt x="692" y="1326"/>
                      <a:pt x="663" y="1358"/>
                      <a:pt x="656" y="1378"/>
                    </a:cubicBezTo>
                    <a:cubicBezTo>
                      <a:pt x="650" y="1398"/>
                      <a:pt x="664" y="1445"/>
                      <a:pt x="662" y="1458"/>
                    </a:cubicBezTo>
                    <a:cubicBezTo>
                      <a:pt x="660" y="1470"/>
                      <a:pt x="639" y="1515"/>
                      <a:pt x="632" y="1521"/>
                    </a:cubicBezTo>
                    <a:cubicBezTo>
                      <a:pt x="624" y="1527"/>
                      <a:pt x="587" y="1526"/>
                      <a:pt x="578" y="1532"/>
                    </a:cubicBezTo>
                    <a:cubicBezTo>
                      <a:pt x="569" y="1538"/>
                      <a:pt x="559" y="1561"/>
                      <a:pt x="556" y="1570"/>
                    </a:cubicBezTo>
                    <a:cubicBezTo>
                      <a:pt x="554" y="1579"/>
                      <a:pt x="566" y="1590"/>
                      <a:pt x="566" y="1598"/>
                    </a:cubicBezTo>
                    <a:cubicBezTo>
                      <a:pt x="565" y="1606"/>
                      <a:pt x="537" y="1678"/>
                      <a:pt x="529" y="1683"/>
                    </a:cubicBezTo>
                    <a:cubicBezTo>
                      <a:pt x="522" y="1688"/>
                      <a:pt x="495" y="1694"/>
                      <a:pt x="486" y="1700"/>
                    </a:cubicBezTo>
                    <a:cubicBezTo>
                      <a:pt x="477" y="1706"/>
                      <a:pt x="479" y="1719"/>
                      <a:pt x="475" y="1728"/>
                    </a:cubicBezTo>
                    <a:cubicBezTo>
                      <a:pt x="471" y="1737"/>
                      <a:pt x="450" y="1748"/>
                      <a:pt x="447" y="1755"/>
                    </a:cubicBezTo>
                    <a:cubicBezTo>
                      <a:pt x="445" y="1762"/>
                      <a:pt x="451" y="1769"/>
                      <a:pt x="450" y="1776"/>
                    </a:cubicBezTo>
                    <a:cubicBezTo>
                      <a:pt x="448" y="1783"/>
                      <a:pt x="437" y="1791"/>
                      <a:pt x="437" y="1791"/>
                    </a:cubicBezTo>
                    <a:cubicBezTo>
                      <a:pt x="563" y="1853"/>
                      <a:pt x="705" y="1888"/>
                      <a:pt x="855" y="1888"/>
                    </a:cubicBezTo>
                    <a:cubicBezTo>
                      <a:pt x="1376" y="1888"/>
                      <a:pt x="1799" y="1466"/>
                      <a:pt x="1799" y="944"/>
                    </a:cubicBezTo>
                    <a:cubicBezTo>
                      <a:pt x="1799" y="892"/>
                      <a:pt x="1795" y="841"/>
                      <a:pt x="1787" y="791"/>
                    </a:cubicBezTo>
                    <a:close/>
                    <a:moveTo>
                      <a:pt x="1042" y="325"/>
                    </a:moveTo>
                    <a:cubicBezTo>
                      <a:pt x="1046" y="322"/>
                      <a:pt x="1060" y="321"/>
                      <a:pt x="1064" y="325"/>
                    </a:cubicBezTo>
                    <a:cubicBezTo>
                      <a:pt x="1068" y="329"/>
                      <a:pt x="1085" y="380"/>
                      <a:pt x="1091" y="388"/>
                    </a:cubicBezTo>
                    <a:cubicBezTo>
                      <a:pt x="1097" y="397"/>
                      <a:pt x="1115" y="409"/>
                      <a:pt x="1115" y="413"/>
                    </a:cubicBezTo>
                    <a:cubicBezTo>
                      <a:pt x="1115" y="416"/>
                      <a:pt x="1097" y="436"/>
                      <a:pt x="1091" y="441"/>
                    </a:cubicBezTo>
                    <a:cubicBezTo>
                      <a:pt x="1085" y="445"/>
                      <a:pt x="1058" y="451"/>
                      <a:pt x="1052" y="449"/>
                    </a:cubicBezTo>
                    <a:cubicBezTo>
                      <a:pt x="1047" y="447"/>
                      <a:pt x="1058" y="406"/>
                      <a:pt x="1060" y="394"/>
                    </a:cubicBezTo>
                    <a:cubicBezTo>
                      <a:pt x="1062" y="383"/>
                      <a:pt x="1062" y="367"/>
                      <a:pt x="1058" y="363"/>
                    </a:cubicBezTo>
                    <a:cubicBezTo>
                      <a:pt x="1055" y="358"/>
                      <a:pt x="1048" y="355"/>
                      <a:pt x="1045" y="351"/>
                    </a:cubicBezTo>
                    <a:cubicBezTo>
                      <a:pt x="1042" y="347"/>
                      <a:pt x="1037" y="328"/>
                      <a:pt x="1042" y="325"/>
                    </a:cubicBezTo>
                    <a:close/>
                    <a:moveTo>
                      <a:pt x="1006" y="382"/>
                    </a:moveTo>
                    <a:cubicBezTo>
                      <a:pt x="1010" y="380"/>
                      <a:pt x="1027" y="376"/>
                      <a:pt x="1032" y="378"/>
                    </a:cubicBezTo>
                    <a:cubicBezTo>
                      <a:pt x="1038" y="380"/>
                      <a:pt x="1045" y="401"/>
                      <a:pt x="1042" y="409"/>
                    </a:cubicBezTo>
                    <a:cubicBezTo>
                      <a:pt x="1039" y="417"/>
                      <a:pt x="1015" y="428"/>
                      <a:pt x="1012" y="425"/>
                    </a:cubicBezTo>
                    <a:cubicBezTo>
                      <a:pt x="1008" y="422"/>
                      <a:pt x="1002" y="384"/>
                      <a:pt x="1006" y="382"/>
                    </a:cubicBezTo>
                    <a:close/>
                    <a:moveTo>
                      <a:pt x="971" y="247"/>
                    </a:moveTo>
                    <a:cubicBezTo>
                      <a:pt x="969" y="251"/>
                      <a:pt x="940" y="276"/>
                      <a:pt x="932" y="276"/>
                    </a:cubicBezTo>
                    <a:cubicBezTo>
                      <a:pt x="924" y="276"/>
                      <a:pt x="908" y="263"/>
                      <a:pt x="905" y="257"/>
                    </a:cubicBezTo>
                    <a:cubicBezTo>
                      <a:pt x="902" y="250"/>
                      <a:pt x="905" y="238"/>
                      <a:pt x="909" y="236"/>
                    </a:cubicBezTo>
                    <a:cubicBezTo>
                      <a:pt x="912" y="235"/>
                      <a:pt x="919" y="241"/>
                      <a:pt x="923" y="242"/>
                    </a:cubicBezTo>
                    <a:cubicBezTo>
                      <a:pt x="926" y="243"/>
                      <a:pt x="938" y="231"/>
                      <a:pt x="947" y="228"/>
                    </a:cubicBezTo>
                    <a:cubicBezTo>
                      <a:pt x="956" y="225"/>
                      <a:pt x="974" y="243"/>
                      <a:pt x="971" y="247"/>
                    </a:cubicBezTo>
                    <a:close/>
                    <a:moveTo>
                      <a:pt x="454" y="99"/>
                    </a:moveTo>
                    <a:cubicBezTo>
                      <a:pt x="459" y="94"/>
                      <a:pt x="496" y="77"/>
                      <a:pt x="504" y="77"/>
                    </a:cubicBezTo>
                    <a:cubicBezTo>
                      <a:pt x="513" y="76"/>
                      <a:pt x="531" y="79"/>
                      <a:pt x="536" y="77"/>
                    </a:cubicBezTo>
                    <a:cubicBezTo>
                      <a:pt x="542" y="74"/>
                      <a:pt x="549" y="54"/>
                      <a:pt x="555" y="52"/>
                    </a:cubicBezTo>
                    <a:cubicBezTo>
                      <a:pt x="561" y="49"/>
                      <a:pt x="594" y="42"/>
                      <a:pt x="603" y="46"/>
                    </a:cubicBezTo>
                    <a:cubicBezTo>
                      <a:pt x="611" y="49"/>
                      <a:pt x="615" y="64"/>
                      <a:pt x="615" y="67"/>
                    </a:cubicBezTo>
                    <a:cubicBezTo>
                      <a:pt x="615" y="71"/>
                      <a:pt x="553" y="94"/>
                      <a:pt x="546" y="97"/>
                    </a:cubicBezTo>
                    <a:cubicBezTo>
                      <a:pt x="539" y="99"/>
                      <a:pt x="507" y="101"/>
                      <a:pt x="501" y="104"/>
                    </a:cubicBezTo>
                    <a:cubicBezTo>
                      <a:pt x="495" y="107"/>
                      <a:pt x="493" y="114"/>
                      <a:pt x="488" y="117"/>
                    </a:cubicBezTo>
                    <a:cubicBezTo>
                      <a:pt x="482" y="119"/>
                      <a:pt x="446" y="111"/>
                      <a:pt x="446" y="109"/>
                    </a:cubicBezTo>
                    <a:cubicBezTo>
                      <a:pt x="446" y="107"/>
                      <a:pt x="450" y="103"/>
                      <a:pt x="454" y="99"/>
                    </a:cubicBezTo>
                    <a:close/>
                    <a:moveTo>
                      <a:pt x="516" y="276"/>
                    </a:moveTo>
                    <a:cubicBezTo>
                      <a:pt x="514" y="279"/>
                      <a:pt x="493" y="279"/>
                      <a:pt x="486" y="276"/>
                    </a:cubicBezTo>
                    <a:cubicBezTo>
                      <a:pt x="478" y="273"/>
                      <a:pt x="452" y="260"/>
                      <a:pt x="452" y="255"/>
                    </a:cubicBezTo>
                    <a:cubicBezTo>
                      <a:pt x="452" y="250"/>
                      <a:pt x="474" y="232"/>
                      <a:pt x="480" y="233"/>
                    </a:cubicBezTo>
                    <a:cubicBezTo>
                      <a:pt x="486" y="235"/>
                      <a:pt x="512" y="244"/>
                      <a:pt x="516" y="249"/>
                    </a:cubicBezTo>
                    <a:cubicBezTo>
                      <a:pt x="520" y="254"/>
                      <a:pt x="518" y="274"/>
                      <a:pt x="516" y="276"/>
                    </a:cubicBezTo>
                    <a:close/>
                    <a:moveTo>
                      <a:pt x="549" y="504"/>
                    </a:moveTo>
                    <a:cubicBezTo>
                      <a:pt x="540" y="495"/>
                      <a:pt x="532" y="456"/>
                      <a:pt x="540" y="452"/>
                    </a:cubicBezTo>
                    <a:cubicBezTo>
                      <a:pt x="549" y="449"/>
                      <a:pt x="564" y="459"/>
                      <a:pt x="569" y="469"/>
                    </a:cubicBezTo>
                    <a:cubicBezTo>
                      <a:pt x="574" y="479"/>
                      <a:pt x="558" y="513"/>
                      <a:pt x="549" y="504"/>
                    </a:cubicBezTo>
                    <a:close/>
                    <a:moveTo>
                      <a:pt x="574" y="240"/>
                    </a:moveTo>
                    <a:cubicBezTo>
                      <a:pt x="567" y="246"/>
                      <a:pt x="550" y="253"/>
                      <a:pt x="547" y="252"/>
                    </a:cubicBezTo>
                    <a:cubicBezTo>
                      <a:pt x="544" y="251"/>
                      <a:pt x="498" y="215"/>
                      <a:pt x="484" y="207"/>
                    </a:cubicBezTo>
                    <a:cubicBezTo>
                      <a:pt x="469" y="199"/>
                      <a:pt x="452" y="193"/>
                      <a:pt x="446" y="193"/>
                    </a:cubicBezTo>
                    <a:cubicBezTo>
                      <a:pt x="439" y="192"/>
                      <a:pt x="405" y="217"/>
                      <a:pt x="395" y="225"/>
                    </a:cubicBezTo>
                    <a:cubicBezTo>
                      <a:pt x="384" y="232"/>
                      <a:pt x="381" y="266"/>
                      <a:pt x="377" y="268"/>
                    </a:cubicBezTo>
                    <a:cubicBezTo>
                      <a:pt x="372" y="270"/>
                      <a:pt x="363" y="270"/>
                      <a:pt x="358" y="269"/>
                    </a:cubicBezTo>
                    <a:cubicBezTo>
                      <a:pt x="354" y="269"/>
                      <a:pt x="345" y="270"/>
                      <a:pt x="344" y="267"/>
                    </a:cubicBezTo>
                    <a:cubicBezTo>
                      <a:pt x="343" y="264"/>
                      <a:pt x="357" y="229"/>
                      <a:pt x="361" y="222"/>
                    </a:cubicBezTo>
                    <a:cubicBezTo>
                      <a:pt x="365" y="216"/>
                      <a:pt x="386" y="209"/>
                      <a:pt x="388" y="198"/>
                    </a:cubicBezTo>
                    <a:cubicBezTo>
                      <a:pt x="391" y="187"/>
                      <a:pt x="383" y="158"/>
                      <a:pt x="386" y="153"/>
                    </a:cubicBezTo>
                    <a:cubicBezTo>
                      <a:pt x="388" y="147"/>
                      <a:pt x="390" y="143"/>
                      <a:pt x="392" y="143"/>
                    </a:cubicBezTo>
                    <a:cubicBezTo>
                      <a:pt x="395" y="143"/>
                      <a:pt x="410" y="179"/>
                      <a:pt x="410" y="179"/>
                    </a:cubicBezTo>
                    <a:cubicBezTo>
                      <a:pt x="410" y="179"/>
                      <a:pt x="416" y="155"/>
                      <a:pt x="422" y="150"/>
                    </a:cubicBezTo>
                    <a:cubicBezTo>
                      <a:pt x="428" y="144"/>
                      <a:pt x="442" y="143"/>
                      <a:pt x="448" y="145"/>
                    </a:cubicBezTo>
                    <a:cubicBezTo>
                      <a:pt x="454" y="147"/>
                      <a:pt x="455" y="159"/>
                      <a:pt x="460" y="162"/>
                    </a:cubicBezTo>
                    <a:cubicBezTo>
                      <a:pt x="464" y="165"/>
                      <a:pt x="521" y="166"/>
                      <a:pt x="528" y="171"/>
                    </a:cubicBezTo>
                    <a:cubicBezTo>
                      <a:pt x="535" y="175"/>
                      <a:pt x="538" y="200"/>
                      <a:pt x="544" y="206"/>
                    </a:cubicBezTo>
                    <a:cubicBezTo>
                      <a:pt x="549" y="212"/>
                      <a:pt x="579" y="221"/>
                      <a:pt x="583" y="222"/>
                    </a:cubicBezTo>
                    <a:cubicBezTo>
                      <a:pt x="587" y="223"/>
                      <a:pt x="580" y="233"/>
                      <a:pt x="574" y="240"/>
                    </a:cubicBezTo>
                    <a:close/>
                    <a:moveTo>
                      <a:pt x="749" y="241"/>
                    </a:moveTo>
                    <a:cubicBezTo>
                      <a:pt x="734" y="252"/>
                      <a:pt x="720" y="286"/>
                      <a:pt x="713" y="298"/>
                    </a:cubicBezTo>
                    <a:cubicBezTo>
                      <a:pt x="707" y="309"/>
                      <a:pt x="694" y="311"/>
                      <a:pt x="687" y="310"/>
                    </a:cubicBezTo>
                    <a:cubicBezTo>
                      <a:pt x="679" y="309"/>
                      <a:pt x="665" y="281"/>
                      <a:pt x="660" y="273"/>
                    </a:cubicBezTo>
                    <a:cubicBezTo>
                      <a:pt x="655" y="266"/>
                      <a:pt x="640" y="236"/>
                      <a:pt x="642" y="228"/>
                    </a:cubicBezTo>
                    <a:cubicBezTo>
                      <a:pt x="644" y="220"/>
                      <a:pt x="672" y="206"/>
                      <a:pt x="676" y="197"/>
                    </a:cubicBezTo>
                    <a:cubicBezTo>
                      <a:pt x="680" y="188"/>
                      <a:pt x="682" y="185"/>
                      <a:pt x="674" y="164"/>
                    </a:cubicBezTo>
                    <a:cubicBezTo>
                      <a:pt x="666" y="143"/>
                      <a:pt x="601" y="110"/>
                      <a:pt x="592" y="109"/>
                    </a:cubicBezTo>
                    <a:cubicBezTo>
                      <a:pt x="583" y="108"/>
                      <a:pt x="598" y="95"/>
                      <a:pt x="615" y="85"/>
                    </a:cubicBezTo>
                    <a:cubicBezTo>
                      <a:pt x="633" y="75"/>
                      <a:pt x="730" y="48"/>
                      <a:pt x="746" y="46"/>
                    </a:cubicBezTo>
                    <a:cubicBezTo>
                      <a:pt x="762" y="43"/>
                      <a:pt x="827" y="31"/>
                      <a:pt x="851" y="35"/>
                    </a:cubicBezTo>
                    <a:cubicBezTo>
                      <a:pt x="875" y="39"/>
                      <a:pt x="941" y="61"/>
                      <a:pt x="947" y="71"/>
                    </a:cubicBezTo>
                    <a:cubicBezTo>
                      <a:pt x="952" y="82"/>
                      <a:pt x="920" y="171"/>
                      <a:pt x="906" y="182"/>
                    </a:cubicBezTo>
                    <a:cubicBezTo>
                      <a:pt x="893" y="192"/>
                      <a:pt x="765" y="230"/>
                      <a:pt x="749" y="241"/>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72" name="Group 12" descr="server">
            <a:extLst>
              <a:ext uri="{FF2B5EF4-FFF2-40B4-BE49-F238E27FC236}">
                <a16:creationId xmlns:a16="http://schemas.microsoft.com/office/drawing/2014/main" id="{6831184D-75F8-4457-890E-D1AEA8B1E03A}"/>
              </a:ext>
            </a:extLst>
          </p:cNvPr>
          <p:cNvGrpSpPr>
            <a:grpSpLocks noChangeAspect="1"/>
          </p:cNvGrpSpPr>
          <p:nvPr/>
        </p:nvGrpSpPr>
        <p:grpSpPr bwMode="auto">
          <a:xfrm>
            <a:off x="9563841" y="2823103"/>
            <a:ext cx="431460" cy="384176"/>
            <a:chOff x="1608" y="1359"/>
            <a:chExt cx="292" cy="260"/>
          </a:xfrm>
        </p:grpSpPr>
        <p:sp>
          <p:nvSpPr>
            <p:cNvPr id="73" name="AutoShape 11">
              <a:extLst>
                <a:ext uri="{FF2B5EF4-FFF2-40B4-BE49-F238E27FC236}">
                  <a16:creationId xmlns:a16="http://schemas.microsoft.com/office/drawing/2014/main" id="{2EB5275E-80CB-40BA-8EDD-DA1370BFF184}"/>
                </a:ext>
              </a:extLst>
            </p:cNvPr>
            <p:cNvSpPr>
              <a:spLocks noChangeAspect="1" noChangeArrowheads="1" noTextEdit="1"/>
            </p:cNvSpPr>
            <p:nvPr/>
          </p:nvSpPr>
          <p:spPr bwMode="auto">
            <a:xfrm>
              <a:off x="1608" y="1359"/>
              <a:ext cx="292"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4" name="Rectangle 13">
              <a:extLst>
                <a:ext uri="{FF2B5EF4-FFF2-40B4-BE49-F238E27FC236}">
                  <a16:creationId xmlns:a16="http://schemas.microsoft.com/office/drawing/2014/main" id="{A59C17B7-EAC5-43A2-93CE-E7348D71F13B}"/>
                </a:ext>
              </a:extLst>
            </p:cNvPr>
            <p:cNvSpPr>
              <a:spLocks noChangeArrowheads="1"/>
            </p:cNvSpPr>
            <p:nvPr/>
          </p:nvSpPr>
          <p:spPr bwMode="auto">
            <a:xfrm>
              <a:off x="1608" y="1359"/>
              <a:ext cx="64" cy="25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6" name="Rectangle 14">
              <a:extLst>
                <a:ext uri="{FF2B5EF4-FFF2-40B4-BE49-F238E27FC236}">
                  <a16:creationId xmlns:a16="http://schemas.microsoft.com/office/drawing/2014/main" id="{865B3CF0-C609-4351-99BB-36D5D2F4B7C9}"/>
                </a:ext>
              </a:extLst>
            </p:cNvPr>
            <p:cNvSpPr>
              <a:spLocks noChangeArrowheads="1"/>
            </p:cNvSpPr>
            <p:nvPr/>
          </p:nvSpPr>
          <p:spPr bwMode="auto">
            <a:xfrm>
              <a:off x="1633" y="1586"/>
              <a:ext cx="15" cy="1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7" name="Rectangle 15">
              <a:extLst>
                <a:ext uri="{FF2B5EF4-FFF2-40B4-BE49-F238E27FC236}">
                  <a16:creationId xmlns:a16="http://schemas.microsoft.com/office/drawing/2014/main" id="{73718816-9A5E-4A8E-8BB2-CB066A46E516}"/>
                </a:ext>
              </a:extLst>
            </p:cNvPr>
            <p:cNvSpPr>
              <a:spLocks noChangeArrowheads="1"/>
            </p:cNvSpPr>
            <p:nvPr/>
          </p:nvSpPr>
          <p:spPr bwMode="auto">
            <a:xfrm>
              <a:off x="1683" y="1359"/>
              <a:ext cx="65" cy="25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9" name="Rectangle 16">
              <a:extLst>
                <a:ext uri="{FF2B5EF4-FFF2-40B4-BE49-F238E27FC236}">
                  <a16:creationId xmlns:a16="http://schemas.microsoft.com/office/drawing/2014/main" id="{0BB66E56-103B-4231-8D45-BEBFA9808BDF}"/>
                </a:ext>
              </a:extLst>
            </p:cNvPr>
            <p:cNvSpPr>
              <a:spLocks noChangeArrowheads="1"/>
            </p:cNvSpPr>
            <p:nvPr/>
          </p:nvSpPr>
          <p:spPr bwMode="auto">
            <a:xfrm>
              <a:off x="1709" y="1586"/>
              <a:ext cx="14" cy="1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4" name="Rectangle 17">
              <a:extLst>
                <a:ext uri="{FF2B5EF4-FFF2-40B4-BE49-F238E27FC236}">
                  <a16:creationId xmlns:a16="http://schemas.microsoft.com/office/drawing/2014/main" id="{622F41FA-A88F-4391-9E3B-16783300C638}"/>
                </a:ext>
              </a:extLst>
            </p:cNvPr>
            <p:cNvSpPr>
              <a:spLocks noChangeArrowheads="1"/>
            </p:cNvSpPr>
            <p:nvPr/>
          </p:nvSpPr>
          <p:spPr bwMode="auto">
            <a:xfrm>
              <a:off x="1760" y="1359"/>
              <a:ext cx="64" cy="25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5" name="Rectangle 18">
              <a:extLst>
                <a:ext uri="{FF2B5EF4-FFF2-40B4-BE49-F238E27FC236}">
                  <a16:creationId xmlns:a16="http://schemas.microsoft.com/office/drawing/2014/main" id="{CBD7CA38-17F0-4798-B54B-CB8BE84508F2}"/>
                </a:ext>
              </a:extLst>
            </p:cNvPr>
            <p:cNvSpPr>
              <a:spLocks noChangeArrowheads="1"/>
            </p:cNvSpPr>
            <p:nvPr/>
          </p:nvSpPr>
          <p:spPr bwMode="auto">
            <a:xfrm>
              <a:off x="1784" y="1586"/>
              <a:ext cx="14" cy="1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6" name="Rectangle 19">
              <a:extLst>
                <a:ext uri="{FF2B5EF4-FFF2-40B4-BE49-F238E27FC236}">
                  <a16:creationId xmlns:a16="http://schemas.microsoft.com/office/drawing/2014/main" id="{4C29A0F9-B64A-4ED9-BC83-A06D7D563E9D}"/>
                </a:ext>
              </a:extLst>
            </p:cNvPr>
            <p:cNvSpPr>
              <a:spLocks noChangeArrowheads="1"/>
            </p:cNvSpPr>
            <p:nvPr/>
          </p:nvSpPr>
          <p:spPr bwMode="auto">
            <a:xfrm>
              <a:off x="1835" y="1359"/>
              <a:ext cx="64" cy="25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7" name="Rectangle 20">
              <a:extLst>
                <a:ext uri="{FF2B5EF4-FFF2-40B4-BE49-F238E27FC236}">
                  <a16:creationId xmlns:a16="http://schemas.microsoft.com/office/drawing/2014/main" id="{98966782-0FB0-48E2-B4D8-E6C8396D70CA}"/>
                </a:ext>
              </a:extLst>
            </p:cNvPr>
            <p:cNvSpPr>
              <a:spLocks noChangeArrowheads="1"/>
            </p:cNvSpPr>
            <p:nvPr/>
          </p:nvSpPr>
          <p:spPr bwMode="auto">
            <a:xfrm>
              <a:off x="1860" y="1586"/>
              <a:ext cx="14" cy="1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8" name="Rectangle 21">
              <a:extLst>
                <a:ext uri="{FF2B5EF4-FFF2-40B4-BE49-F238E27FC236}">
                  <a16:creationId xmlns:a16="http://schemas.microsoft.com/office/drawing/2014/main" id="{482AB66E-74F6-41FF-9593-62C4C329D4F8}"/>
                </a:ext>
              </a:extLst>
            </p:cNvPr>
            <p:cNvSpPr>
              <a:spLocks noChangeArrowheads="1"/>
            </p:cNvSpPr>
            <p:nvPr/>
          </p:nvSpPr>
          <p:spPr bwMode="auto">
            <a:xfrm>
              <a:off x="1633" y="1554"/>
              <a:ext cx="15" cy="1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9" name="Rectangle 22">
              <a:extLst>
                <a:ext uri="{FF2B5EF4-FFF2-40B4-BE49-F238E27FC236}">
                  <a16:creationId xmlns:a16="http://schemas.microsoft.com/office/drawing/2014/main" id="{AAB8F8B3-EFDC-4526-BA7C-8EE10B20386F}"/>
                </a:ext>
              </a:extLst>
            </p:cNvPr>
            <p:cNvSpPr>
              <a:spLocks noChangeArrowheads="1"/>
            </p:cNvSpPr>
            <p:nvPr/>
          </p:nvSpPr>
          <p:spPr bwMode="auto">
            <a:xfrm>
              <a:off x="1709" y="1554"/>
              <a:ext cx="14" cy="1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1" name="Rectangle 23">
              <a:extLst>
                <a:ext uri="{FF2B5EF4-FFF2-40B4-BE49-F238E27FC236}">
                  <a16:creationId xmlns:a16="http://schemas.microsoft.com/office/drawing/2014/main" id="{DFCFBFBB-EBA4-48AC-BAED-660654C9D2E1}"/>
                </a:ext>
              </a:extLst>
            </p:cNvPr>
            <p:cNvSpPr>
              <a:spLocks noChangeArrowheads="1"/>
            </p:cNvSpPr>
            <p:nvPr/>
          </p:nvSpPr>
          <p:spPr bwMode="auto">
            <a:xfrm>
              <a:off x="1784" y="1554"/>
              <a:ext cx="14" cy="1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3" name="Rectangle 24">
              <a:extLst>
                <a:ext uri="{FF2B5EF4-FFF2-40B4-BE49-F238E27FC236}">
                  <a16:creationId xmlns:a16="http://schemas.microsoft.com/office/drawing/2014/main" id="{BDFBA9A2-4E8F-442B-A857-801B11A5AC4D}"/>
                </a:ext>
              </a:extLst>
            </p:cNvPr>
            <p:cNvSpPr>
              <a:spLocks noChangeArrowheads="1"/>
            </p:cNvSpPr>
            <p:nvPr/>
          </p:nvSpPr>
          <p:spPr bwMode="auto">
            <a:xfrm>
              <a:off x="1860" y="1554"/>
              <a:ext cx="14" cy="1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Tree>
    <p:extLst>
      <p:ext uri="{BB962C8B-B14F-4D97-AF65-F5344CB8AC3E}">
        <p14:creationId xmlns:p14="http://schemas.microsoft.com/office/powerpoint/2010/main" val="996631941"/>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90557-EF48-41F2-A5FF-1E869AE34A4E}"/>
              </a:ext>
            </a:extLst>
          </p:cNvPr>
          <p:cNvSpPr>
            <a:spLocks noGrp="1"/>
          </p:cNvSpPr>
          <p:nvPr>
            <p:ph type="title"/>
          </p:nvPr>
        </p:nvSpPr>
        <p:spPr>
          <a:xfrm>
            <a:off x="588264" y="2873416"/>
            <a:ext cx="4353619" cy="1107996"/>
          </a:xfrm>
        </p:spPr>
        <p:txBody>
          <a:bodyPr/>
          <a:lstStyle/>
          <a:p>
            <a:r>
              <a:rPr lang="en-US"/>
              <a:t>VPN &amp; Remote work connectivity</a:t>
            </a:r>
          </a:p>
        </p:txBody>
      </p:sp>
      <p:sp>
        <p:nvSpPr>
          <p:cNvPr id="3" name="Text Placeholder 2">
            <a:extLst>
              <a:ext uri="{FF2B5EF4-FFF2-40B4-BE49-F238E27FC236}">
                <a16:creationId xmlns:a16="http://schemas.microsoft.com/office/drawing/2014/main" id="{105EC8B0-732D-4AE0-97E0-B12C3D9733AB}"/>
              </a:ext>
            </a:extLst>
          </p:cNvPr>
          <p:cNvSpPr>
            <a:spLocks noGrp="1"/>
          </p:cNvSpPr>
          <p:nvPr>
            <p:ph type="body" sz="quarter" idx="12"/>
          </p:nvPr>
        </p:nvSpPr>
        <p:spPr>
          <a:xfrm>
            <a:off x="6853286" y="3319636"/>
            <a:ext cx="4756101" cy="307777"/>
          </a:xfrm>
        </p:spPr>
        <p:txBody>
          <a:bodyPr/>
          <a:lstStyle/>
          <a:p>
            <a:pPr lvl="1"/>
            <a:r>
              <a:rPr lang="en-US"/>
              <a:t>Azure VPN Gateway</a:t>
            </a:r>
          </a:p>
        </p:txBody>
      </p:sp>
      <p:grpSp>
        <p:nvGrpSpPr>
          <p:cNvPr id="31" name="Group 281">
            <a:extLst>
              <a:ext uri="{FF2B5EF4-FFF2-40B4-BE49-F238E27FC236}">
                <a16:creationId xmlns:a16="http://schemas.microsoft.com/office/drawing/2014/main" id="{2820F0FF-83B6-42C7-8E38-00F21376AD82}"/>
              </a:ext>
            </a:extLst>
          </p:cNvPr>
          <p:cNvGrpSpPr>
            <a:grpSpLocks noChangeAspect="1"/>
          </p:cNvGrpSpPr>
          <p:nvPr/>
        </p:nvGrpSpPr>
        <p:grpSpPr bwMode="auto">
          <a:xfrm>
            <a:off x="654133" y="1819593"/>
            <a:ext cx="653643" cy="653643"/>
            <a:chOff x="7014" y="2783"/>
            <a:chExt cx="312" cy="312"/>
          </a:xfrm>
        </p:grpSpPr>
        <p:sp>
          <p:nvSpPr>
            <p:cNvPr id="32" name="Rectangle 282">
              <a:extLst>
                <a:ext uri="{FF2B5EF4-FFF2-40B4-BE49-F238E27FC236}">
                  <a16:creationId xmlns:a16="http://schemas.microsoft.com/office/drawing/2014/main" id="{E48A1461-1370-43BC-87DA-9068F2CAA0AB}"/>
                </a:ext>
              </a:extLst>
            </p:cNvPr>
            <p:cNvSpPr>
              <a:spLocks noChangeArrowheads="1"/>
            </p:cNvSpPr>
            <p:nvPr/>
          </p:nvSpPr>
          <p:spPr bwMode="auto">
            <a:xfrm>
              <a:off x="7014" y="2978"/>
              <a:ext cx="312" cy="11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3" name="Oval 283">
              <a:extLst>
                <a:ext uri="{FF2B5EF4-FFF2-40B4-BE49-F238E27FC236}">
                  <a16:creationId xmlns:a16="http://schemas.microsoft.com/office/drawing/2014/main" id="{E75AD28E-0BA4-455B-9685-78B27D5C1FD2}"/>
                </a:ext>
              </a:extLst>
            </p:cNvPr>
            <p:cNvSpPr>
              <a:spLocks noChangeArrowheads="1"/>
            </p:cNvSpPr>
            <p:nvPr/>
          </p:nvSpPr>
          <p:spPr bwMode="auto">
            <a:xfrm>
              <a:off x="7053" y="2783"/>
              <a:ext cx="78" cy="7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4" name="Freeform 284">
              <a:extLst>
                <a:ext uri="{FF2B5EF4-FFF2-40B4-BE49-F238E27FC236}">
                  <a16:creationId xmlns:a16="http://schemas.microsoft.com/office/drawing/2014/main" id="{CF594704-3491-4504-BF02-D4E39B8955E7}"/>
                </a:ext>
              </a:extLst>
            </p:cNvPr>
            <p:cNvSpPr>
              <a:spLocks/>
            </p:cNvSpPr>
            <p:nvPr/>
          </p:nvSpPr>
          <p:spPr bwMode="auto">
            <a:xfrm>
              <a:off x="7014" y="2880"/>
              <a:ext cx="156" cy="79"/>
            </a:xfrm>
            <a:custGeom>
              <a:avLst/>
              <a:gdLst>
                <a:gd name="T0" fmla="*/ 0 w 683"/>
                <a:gd name="T1" fmla="*/ 342 h 342"/>
                <a:gd name="T2" fmla="*/ 342 w 683"/>
                <a:gd name="T3" fmla="*/ 0 h 342"/>
                <a:gd name="T4" fmla="*/ 683 w 683"/>
                <a:gd name="T5" fmla="*/ 342 h 342"/>
                <a:gd name="T6" fmla="*/ 0 w 683"/>
                <a:gd name="T7" fmla="*/ 342 h 342"/>
              </a:gdLst>
              <a:ahLst/>
              <a:cxnLst>
                <a:cxn ang="0">
                  <a:pos x="T0" y="T1"/>
                </a:cxn>
                <a:cxn ang="0">
                  <a:pos x="T2" y="T3"/>
                </a:cxn>
                <a:cxn ang="0">
                  <a:pos x="T4" y="T5"/>
                </a:cxn>
                <a:cxn ang="0">
                  <a:pos x="T6" y="T7"/>
                </a:cxn>
              </a:cxnLst>
              <a:rect l="0" t="0" r="r" b="b"/>
              <a:pathLst>
                <a:path w="683" h="342">
                  <a:moveTo>
                    <a:pt x="0" y="342"/>
                  </a:moveTo>
                  <a:cubicBezTo>
                    <a:pt x="0" y="153"/>
                    <a:pt x="153" y="0"/>
                    <a:pt x="342" y="0"/>
                  </a:cubicBezTo>
                  <a:cubicBezTo>
                    <a:pt x="530" y="0"/>
                    <a:pt x="683" y="153"/>
                    <a:pt x="683" y="342"/>
                  </a:cubicBezTo>
                  <a:lnTo>
                    <a:pt x="0" y="342"/>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5" name="Rectangle 285">
              <a:extLst>
                <a:ext uri="{FF2B5EF4-FFF2-40B4-BE49-F238E27FC236}">
                  <a16:creationId xmlns:a16="http://schemas.microsoft.com/office/drawing/2014/main" id="{DBD9D29F-19D1-410C-B24A-EC7BD4F7B777}"/>
                </a:ext>
              </a:extLst>
            </p:cNvPr>
            <p:cNvSpPr>
              <a:spLocks noChangeArrowheads="1"/>
            </p:cNvSpPr>
            <p:nvPr/>
          </p:nvSpPr>
          <p:spPr bwMode="auto">
            <a:xfrm>
              <a:off x="7189" y="2929"/>
              <a:ext cx="137" cy="3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Tree>
    <p:extLst>
      <p:ext uri="{BB962C8B-B14F-4D97-AF65-F5344CB8AC3E}">
        <p14:creationId xmlns:p14="http://schemas.microsoft.com/office/powerpoint/2010/main" val="1546600234"/>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592F1-4B1A-4E45-A6F0-95ED66D38A75}"/>
              </a:ext>
            </a:extLst>
          </p:cNvPr>
          <p:cNvSpPr>
            <a:spLocks noGrp="1"/>
          </p:cNvSpPr>
          <p:nvPr>
            <p:ph type="title"/>
          </p:nvPr>
        </p:nvSpPr>
        <p:spPr/>
        <p:txBody>
          <a:bodyPr/>
          <a:lstStyle/>
          <a:p>
            <a:r>
              <a:rPr lang="en-US"/>
              <a:t>VPN</a:t>
            </a:r>
          </a:p>
        </p:txBody>
      </p:sp>
      <p:sp>
        <p:nvSpPr>
          <p:cNvPr id="3" name="Text Placeholder 2">
            <a:extLst>
              <a:ext uri="{FF2B5EF4-FFF2-40B4-BE49-F238E27FC236}">
                <a16:creationId xmlns:a16="http://schemas.microsoft.com/office/drawing/2014/main" id="{AEEAD226-4B64-47D6-B783-E0E6E9AE2D9A}"/>
              </a:ext>
            </a:extLst>
          </p:cNvPr>
          <p:cNvSpPr>
            <a:spLocks noGrp="1"/>
          </p:cNvSpPr>
          <p:nvPr>
            <p:ph type="body" sz="quarter" idx="11"/>
          </p:nvPr>
        </p:nvSpPr>
        <p:spPr/>
        <p:txBody>
          <a:bodyPr/>
          <a:lstStyle/>
          <a:p>
            <a:r>
              <a:rPr lang="en-US"/>
              <a:t>S2S – cross-premises connectivity</a:t>
            </a:r>
          </a:p>
          <a:p>
            <a:endParaRPr lang="en-US"/>
          </a:p>
        </p:txBody>
      </p:sp>
      <p:sp>
        <p:nvSpPr>
          <p:cNvPr id="10" name="Text Placeholder 9">
            <a:extLst>
              <a:ext uri="{FF2B5EF4-FFF2-40B4-BE49-F238E27FC236}">
                <a16:creationId xmlns:a16="http://schemas.microsoft.com/office/drawing/2014/main" id="{9CBA2EEE-1D67-48B6-BEA8-574AACCA55A7}"/>
              </a:ext>
            </a:extLst>
          </p:cNvPr>
          <p:cNvSpPr>
            <a:spLocks noGrp="1"/>
          </p:cNvSpPr>
          <p:nvPr>
            <p:ph type="body" sz="quarter" idx="12"/>
          </p:nvPr>
        </p:nvSpPr>
        <p:spPr>
          <a:xfrm>
            <a:off x="537626" y="1690133"/>
            <a:ext cx="5092083" cy="4541693"/>
          </a:xfrm>
        </p:spPr>
        <p:txBody>
          <a:bodyPr/>
          <a:lstStyle/>
          <a:p>
            <a:r>
              <a:rPr lang="en-US" sz="2000" dirty="0"/>
              <a:t>VPN over ExpressRoute private peering</a:t>
            </a:r>
          </a:p>
          <a:p>
            <a:pPr lvl="1"/>
            <a:r>
              <a:rPr lang="en-US" sz="1800" dirty="0"/>
              <a:t>IPsec encrypted ExpressRoute</a:t>
            </a:r>
          </a:p>
          <a:p>
            <a:r>
              <a:rPr lang="en-US" sz="2000" dirty="0"/>
              <a:t>FQDN S2S</a:t>
            </a:r>
          </a:p>
          <a:p>
            <a:pPr lvl="1"/>
            <a:r>
              <a:rPr lang="en-US" sz="1800" dirty="0"/>
              <a:t>Customers without static public IP addresses</a:t>
            </a:r>
          </a:p>
          <a:p>
            <a:r>
              <a:rPr lang="en-US" sz="2000" dirty="0"/>
              <a:t>BGP with APIPA addresses</a:t>
            </a:r>
          </a:p>
          <a:p>
            <a:pPr lvl="1"/>
            <a:r>
              <a:rPr lang="en-US" sz="1800" dirty="0"/>
              <a:t>Legacy device, AWS/GCP interop</a:t>
            </a:r>
          </a:p>
          <a:p>
            <a:r>
              <a:rPr lang="en-US" sz="2000" dirty="0"/>
              <a:t>P2S – user SSL VPN connectivity</a:t>
            </a:r>
          </a:p>
          <a:p>
            <a:pPr lvl="1"/>
            <a:r>
              <a:rPr lang="en-US" sz="1800" dirty="0"/>
              <a:t>COVID-19 remote VPN usage surge</a:t>
            </a:r>
          </a:p>
          <a:p>
            <a:pPr lvl="1"/>
            <a:r>
              <a:rPr lang="en-US" sz="1800" dirty="0"/>
              <a:t>94% increase in daily P2S connections</a:t>
            </a:r>
          </a:p>
          <a:p>
            <a:pPr lvl="1"/>
            <a:r>
              <a:rPr lang="en-US" sz="1800" dirty="0"/>
              <a:t>P2S session management &amp; revocation</a:t>
            </a:r>
          </a:p>
          <a:p>
            <a:pPr lvl="1"/>
            <a:r>
              <a:rPr lang="en-US" sz="1800" dirty="0"/>
              <a:t>List &amp; disconnect user connections</a:t>
            </a:r>
          </a:p>
        </p:txBody>
      </p:sp>
      <p:grpSp>
        <p:nvGrpSpPr>
          <p:cNvPr id="85" name="Group 84">
            <a:extLst>
              <a:ext uri="{FF2B5EF4-FFF2-40B4-BE49-F238E27FC236}">
                <a16:creationId xmlns:a16="http://schemas.microsoft.com/office/drawing/2014/main" id="{E76EED40-AB11-439C-8435-EE7BF3E659BE}"/>
              </a:ext>
            </a:extLst>
          </p:cNvPr>
          <p:cNvGrpSpPr/>
          <p:nvPr/>
        </p:nvGrpSpPr>
        <p:grpSpPr>
          <a:xfrm>
            <a:off x="7489302" y="729688"/>
            <a:ext cx="3927715" cy="5405717"/>
            <a:chOff x="6062697" y="1551296"/>
            <a:chExt cx="2930061" cy="4559571"/>
          </a:xfrm>
        </p:grpSpPr>
        <p:sp>
          <p:nvSpPr>
            <p:cNvPr id="91" name="Freeform: Shape 90">
              <a:extLst>
                <a:ext uri="{FF2B5EF4-FFF2-40B4-BE49-F238E27FC236}">
                  <a16:creationId xmlns:a16="http://schemas.microsoft.com/office/drawing/2014/main" id="{ECFB94CB-459E-48E4-B756-0B57894195D7}"/>
                </a:ext>
              </a:extLst>
            </p:cNvPr>
            <p:cNvSpPr/>
            <p:nvPr/>
          </p:nvSpPr>
          <p:spPr>
            <a:xfrm>
              <a:off x="6270720" y="2818838"/>
              <a:ext cx="2219637" cy="1368150"/>
            </a:xfrm>
            <a:custGeom>
              <a:avLst/>
              <a:gdLst>
                <a:gd name="connsiteX0" fmla="*/ 157299 w 197408"/>
                <a:gd name="connsiteY0" fmla="*/ 46523 h 119484"/>
                <a:gd name="connsiteX1" fmla="*/ 112866 w 197408"/>
                <a:gd name="connsiteY1" fmla="*/ 2089 h 119484"/>
                <a:gd name="connsiteX2" fmla="*/ 69576 w 197408"/>
                <a:gd name="connsiteY2" fmla="*/ 36756 h 119484"/>
                <a:gd name="connsiteX3" fmla="*/ 52242 w 197408"/>
                <a:gd name="connsiteY3" fmla="*/ 29365 h 119484"/>
                <a:gd name="connsiteX4" fmla="*/ 28045 w 197408"/>
                <a:gd name="connsiteY4" fmla="*/ 53562 h 119484"/>
                <a:gd name="connsiteX5" fmla="*/ 28045 w 197408"/>
                <a:gd name="connsiteY5" fmla="*/ 54178 h 119484"/>
                <a:gd name="connsiteX6" fmla="*/ 2089 w 197408"/>
                <a:gd name="connsiteY6" fmla="*/ 85765 h 119484"/>
                <a:gd name="connsiteX7" fmla="*/ 34293 w 197408"/>
                <a:gd name="connsiteY7" fmla="*/ 117969 h 119484"/>
                <a:gd name="connsiteX8" fmla="*/ 166450 w 197408"/>
                <a:gd name="connsiteY8" fmla="*/ 117969 h 119484"/>
                <a:gd name="connsiteX9" fmla="*/ 195663 w 197408"/>
                <a:gd name="connsiteY9" fmla="*/ 88757 h 119484"/>
                <a:gd name="connsiteX10" fmla="*/ 166450 w 197408"/>
                <a:gd name="connsiteY10" fmla="*/ 59545 h 119484"/>
                <a:gd name="connsiteX11" fmla="*/ 154396 w 197408"/>
                <a:gd name="connsiteY11" fmla="*/ 62184 h 119484"/>
                <a:gd name="connsiteX12" fmla="*/ 157299 w 197408"/>
                <a:gd name="connsiteY12" fmla="*/ 46523 h 119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7408" h="119484">
                  <a:moveTo>
                    <a:pt x="157299" y="46523"/>
                  </a:moveTo>
                  <a:cubicBezTo>
                    <a:pt x="157299" y="21974"/>
                    <a:pt x="137414" y="2089"/>
                    <a:pt x="112866" y="2089"/>
                  </a:cubicBezTo>
                  <a:cubicBezTo>
                    <a:pt x="91660" y="2089"/>
                    <a:pt x="73975" y="16871"/>
                    <a:pt x="69576" y="36756"/>
                  </a:cubicBezTo>
                  <a:cubicBezTo>
                    <a:pt x="65176" y="32180"/>
                    <a:pt x="59017" y="29365"/>
                    <a:pt x="52242" y="29365"/>
                  </a:cubicBezTo>
                  <a:cubicBezTo>
                    <a:pt x="38868" y="29365"/>
                    <a:pt x="28045" y="40187"/>
                    <a:pt x="28045" y="53562"/>
                  </a:cubicBezTo>
                  <a:cubicBezTo>
                    <a:pt x="28045" y="53737"/>
                    <a:pt x="28045" y="54002"/>
                    <a:pt x="28045" y="54178"/>
                  </a:cubicBezTo>
                  <a:cubicBezTo>
                    <a:pt x="13263" y="57081"/>
                    <a:pt x="2089" y="70104"/>
                    <a:pt x="2089" y="85765"/>
                  </a:cubicBezTo>
                  <a:cubicBezTo>
                    <a:pt x="2089" y="103539"/>
                    <a:pt x="16519" y="117969"/>
                    <a:pt x="34293" y="117969"/>
                  </a:cubicBezTo>
                  <a:lnTo>
                    <a:pt x="166450" y="117969"/>
                  </a:lnTo>
                  <a:cubicBezTo>
                    <a:pt x="182552" y="117969"/>
                    <a:pt x="195663" y="104858"/>
                    <a:pt x="195663" y="88757"/>
                  </a:cubicBezTo>
                  <a:cubicBezTo>
                    <a:pt x="195663" y="72655"/>
                    <a:pt x="182552" y="59545"/>
                    <a:pt x="166450" y="59545"/>
                  </a:cubicBezTo>
                  <a:cubicBezTo>
                    <a:pt x="162139" y="59545"/>
                    <a:pt x="158092" y="60513"/>
                    <a:pt x="154396" y="62184"/>
                  </a:cubicBezTo>
                  <a:cubicBezTo>
                    <a:pt x="156244" y="57345"/>
                    <a:pt x="157299" y="52066"/>
                    <a:pt x="157299" y="46523"/>
                  </a:cubicBezTo>
                  <a:close/>
                </a:path>
              </a:pathLst>
            </a:custGeom>
            <a:solidFill>
              <a:schemeClr val="bg1"/>
            </a:solidFill>
            <a:ln w="9525" cap="flat" cmpd="sng" algn="ctr">
              <a:noFill/>
              <a:prstDash val="solid"/>
            </a:ln>
            <a:effectLst>
              <a:outerShdw blurRad="152400" dist="23000" dir="5400000" rotWithShape="0">
                <a:srgbClr val="000000">
                  <a:alpha val="35000"/>
                </a:srgbClr>
              </a:outerShdw>
            </a:effectLst>
          </p:spPr>
          <p:txBody>
            <a:bodyPr rtlCol="0" anchor="ctr"/>
            <a:lstStyle/>
            <a:p>
              <a:pPr marL="0" marR="0" lvl="0" indent="0" algn="ctr" defTabSz="60957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FFFFFF"/>
                </a:solidFill>
                <a:effectLst/>
                <a:uLnTx/>
                <a:uFillTx/>
                <a:latin typeface="Calibri"/>
                <a:ea typeface="+mn-ea"/>
                <a:cs typeface="+mn-cs"/>
              </a:endParaRPr>
            </a:p>
          </p:txBody>
        </p:sp>
        <p:sp>
          <p:nvSpPr>
            <p:cNvPr id="92" name="TextBox 91">
              <a:extLst>
                <a:ext uri="{FF2B5EF4-FFF2-40B4-BE49-F238E27FC236}">
                  <a16:creationId xmlns:a16="http://schemas.microsoft.com/office/drawing/2014/main" id="{64C60ACC-6E66-4D1B-A6F6-36A2DBA597AD}"/>
                </a:ext>
              </a:extLst>
            </p:cNvPr>
            <p:cNvSpPr txBox="1"/>
            <p:nvPr/>
          </p:nvSpPr>
          <p:spPr>
            <a:xfrm>
              <a:off x="6860130" y="3433603"/>
              <a:ext cx="1071679" cy="313932"/>
            </a:xfrm>
            <a:prstGeom prst="rect">
              <a:avLst/>
            </a:prstGeom>
            <a:noFill/>
          </p:spPr>
          <p:txBody>
            <a:bodyPr wrap="square" lIns="0" tIns="0" rIns="0" bIns="0" rtlCol="0">
              <a:spAutoFit/>
            </a:bodyPr>
            <a:lstStyle/>
            <a:p>
              <a:pPr marL="0" marR="0" lvl="0" indent="0" algn="ctr" defTabSz="914400" rtl="0" eaLnBrk="1" fontAlgn="auto" latinLnBrk="0" hangingPunct="1">
                <a:lnSpc>
                  <a:spcPct val="85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mn-ea"/>
                  <a:cs typeface="+mn-cs"/>
                </a:rPr>
                <a:t>Microsoft</a:t>
              </a:r>
            </a:p>
            <a:p>
              <a:pPr marL="0" marR="0" lvl="0" indent="0" algn="ctr" defTabSz="914400" rtl="0" eaLnBrk="1" fontAlgn="auto" latinLnBrk="0" hangingPunct="1">
                <a:lnSpc>
                  <a:spcPct val="85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mn-ea"/>
                  <a:cs typeface="+mn-cs"/>
                </a:rPr>
                <a:t>backbone</a:t>
              </a:r>
            </a:p>
          </p:txBody>
        </p:sp>
        <p:grpSp>
          <p:nvGrpSpPr>
            <p:cNvPr id="93" name="Group 92">
              <a:extLst>
                <a:ext uri="{FF2B5EF4-FFF2-40B4-BE49-F238E27FC236}">
                  <a16:creationId xmlns:a16="http://schemas.microsoft.com/office/drawing/2014/main" id="{EE349C47-8DB2-4541-BB83-393EAE8A4DA4}"/>
                </a:ext>
              </a:extLst>
            </p:cNvPr>
            <p:cNvGrpSpPr/>
            <p:nvPr/>
          </p:nvGrpSpPr>
          <p:grpSpPr>
            <a:xfrm>
              <a:off x="6062697" y="1551296"/>
              <a:ext cx="2635684" cy="1138934"/>
              <a:chOff x="6062697" y="1551296"/>
              <a:chExt cx="2635684" cy="1138934"/>
            </a:xfrm>
          </p:grpSpPr>
          <p:sp>
            <p:nvSpPr>
              <p:cNvPr id="146" name="Rectangle 145">
                <a:extLst>
                  <a:ext uri="{FF2B5EF4-FFF2-40B4-BE49-F238E27FC236}">
                    <a16:creationId xmlns:a16="http://schemas.microsoft.com/office/drawing/2014/main" id="{5402EB4C-F43E-4246-BD48-07ABBF3AAD56}"/>
                  </a:ext>
                </a:extLst>
              </p:cNvPr>
              <p:cNvSpPr/>
              <p:nvPr/>
            </p:nvSpPr>
            <p:spPr bwMode="auto">
              <a:xfrm>
                <a:off x="6062697" y="1891308"/>
                <a:ext cx="2635684" cy="798922"/>
              </a:xfrm>
              <a:prstGeom prst="rect">
                <a:avLst/>
              </a:prstGeom>
              <a:solidFill>
                <a:schemeClr val="bg1"/>
              </a:solidFill>
              <a:ln w="9525" cap="flat" cmpd="sng" algn="ctr">
                <a:noFill/>
                <a:prstDash val="solid"/>
              </a:ln>
              <a:effectLst>
                <a:outerShdw blurRad="152400" dist="23000" dir="5400000" rotWithShape="0">
                  <a:srgbClr val="000000">
                    <a:alpha val="35000"/>
                  </a:srgbClr>
                </a:outerShdw>
              </a:effectLst>
            </p:spPr>
            <p:txBody>
              <a:bodyPr rtlCol="0" anchor="ctr"/>
              <a:lstStyle/>
              <a:p>
                <a:pPr marL="0" marR="0" lvl="0" indent="0" algn="ctr" defTabSz="60957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err="1">
                  <a:ln>
                    <a:noFill/>
                  </a:ln>
                  <a:solidFill>
                    <a:srgbClr val="FFFFFF"/>
                  </a:solidFill>
                  <a:effectLst/>
                  <a:uLnTx/>
                  <a:uFillTx/>
                  <a:latin typeface="Calibri"/>
                  <a:ea typeface="+mn-ea"/>
                  <a:cs typeface="+mn-cs"/>
                </a:endParaRPr>
              </a:p>
            </p:txBody>
          </p:sp>
          <p:pic>
            <p:nvPicPr>
              <p:cNvPr id="147" name="Graphic 146">
                <a:extLst>
                  <a:ext uri="{FF2B5EF4-FFF2-40B4-BE49-F238E27FC236}">
                    <a16:creationId xmlns:a16="http://schemas.microsoft.com/office/drawing/2014/main" id="{A561CE68-7E59-43A4-B76D-8125C9947D1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130360" y="1959984"/>
                <a:ext cx="500358" cy="500356"/>
              </a:xfrm>
              <a:prstGeom prst="rect">
                <a:avLst/>
              </a:prstGeom>
            </p:spPr>
          </p:pic>
          <p:pic>
            <p:nvPicPr>
              <p:cNvPr id="148" name="Graphic 147">
                <a:extLst>
                  <a:ext uri="{FF2B5EF4-FFF2-40B4-BE49-F238E27FC236}">
                    <a16:creationId xmlns:a16="http://schemas.microsoft.com/office/drawing/2014/main" id="{5A973474-D274-4A03-A4FF-DC523D431D9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101854" y="2059201"/>
                <a:ext cx="309211" cy="309211"/>
              </a:xfrm>
              <a:prstGeom prst="rect">
                <a:avLst/>
              </a:prstGeom>
            </p:spPr>
          </p:pic>
          <p:pic>
            <p:nvPicPr>
              <p:cNvPr id="149" name="Graphic 148">
                <a:extLst>
                  <a:ext uri="{FF2B5EF4-FFF2-40B4-BE49-F238E27FC236}">
                    <a16:creationId xmlns:a16="http://schemas.microsoft.com/office/drawing/2014/main" id="{630A558B-CB8B-4EF6-BCE6-5E963EECB6E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350013" y="2055557"/>
                <a:ext cx="309211" cy="309211"/>
              </a:xfrm>
              <a:prstGeom prst="rect">
                <a:avLst/>
              </a:prstGeom>
            </p:spPr>
          </p:pic>
          <p:sp>
            <p:nvSpPr>
              <p:cNvPr id="150" name="TextBox 149">
                <a:extLst>
                  <a:ext uri="{FF2B5EF4-FFF2-40B4-BE49-F238E27FC236}">
                    <a16:creationId xmlns:a16="http://schemas.microsoft.com/office/drawing/2014/main" id="{20352425-40B4-4EAA-B98E-7B709BA8E75C}"/>
                  </a:ext>
                </a:extLst>
              </p:cNvPr>
              <p:cNvSpPr txBox="1"/>
              <p:nvPr/>
            </p:nvSpPr>
            <p:spPr>
              <a:xfrm>
                <a:off x="6932243" y="1551296"/>
                <a:ext cx="896592"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mn-ea"/>
                    <a:cs typeface="+mn-cs"/>
                  </a:rPr>
                  <a:t>Azure region</a:t>
                </a:r>
              </a:p>
            </p:txBody>
          </p:sp>
          <p:cxnSp>
            <p:nvCxnSpPr>
              <p:cNvPr id="151" name="Straight Connector 150">
                <a:extLst>
                  <a:ext uri="{FF2B5EF4-FFF2-40B4-BE49-F238E27FC236}">
                    <a16:creationId xmlns:a16="http://schemas.microsoft.com/office/drawing/2014/main" id="{D4BF2E2B-D28F-4F09-9BE5-E3B3F08CA24C}"/>
                  </a:ext>
                </a:extLst>
              </p:cNvPr>
              <p:cNvCxnSpPr>
                <a:cxnSpLocks/>
                <a:stCxn id="149" idx="3"/>
                <a:endCxn id="147" idx="1"/>
              </p:cNvCxnSpPr>
              <p:nvPr/>
            </p:nvCxnSpPr>
            <p:spPr>
              <a:xfrm>
                <a:off x="6659225" y="2210163"/>
                <a:ext cx="471135" cy="0"/>
              </a:xfrm>
              <a:prstGeom prst="line">
                <a:avLst/>
              </a:prstGeom>
              <a:ln w="12700">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FD2D3269-DCF2-4DC8-9B6A-606877B3142E}"/>
                  </a:ext>
                </a:extLst>
              </p:cNvPr>
              <p:cNvCxnSpPr>
                <a:cxnSpLocks/>
                <a:stCxn id="148" idx="1"/>
                <a:endCxn id="147" idx="3"/>
              </p:cNvCxnSpPr>
              <p:nvPr/>
            </p:nvCxnSpPr>
            <p:spPr>
              <a:xfrm flipH="1" flipV="1">
                <a:off x="7630718" y="2210163"/>
                <a:ext cx="471136" cy="3645"/>
              </a:xfrm>
              <a:prstGeom prst="line">
                <a:avLst/>
              </a:prstGeom>
              <a:ln w="12700">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3" name="TextBox 152">
                <a:extLst>
                  <a:ext uri="{FF2B5EF4-FFF2-40B4-BE49-F238E27FC236}">
                    <a16:creationId xmlns:a16="http://schemas.microsoft.com/office/drawing/2014/main" id="{952B4515-639C-4034-A467-551036B7A6C4}"/>
                  </a:ext>
                </a:extLst>
              </p:cNvPr>
              <p:cNvSpPr txBox="1"/>
              <p:nvPr/>
            </p:nvSpPr>
            <p:spPr>
              <a:xfrm>
                <a:off x="6340669" y="2390462"/>
                <a:ext cx="351058" cy="153888"/>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mn-cs"/>
                  </a:rPr>
                  <a:t>Spoke</a:t>
                </a:r>
              </a:p>
            </p:txBody>
          </p:sp>
          <p:sp>
            <p:nvSpPr>
              <p:cNvPr id="154" name="TextBox 153">
                <a:extLst>
                  <a:ext uri="{FF2B5EF4-FFF2-40B4-BE49-F238E27FC236}">
                    <a16:creationId xmlns:a16="http://schemas.microsoft.com/office/drawing/2014/main" id="{ECBE6DA6-AC7A-439E-A5C0-FF89EBD14CB1}"/>
                  </a:ext>
                </a:extLst>
              </p:cNvPr>
              <p:cNvSpPr txBox="1"/>
              <p:nvPr/>
            </p:nvSpPr>
            <p:spPr>
              <a:xfrm>
                <a:off x="8092257" y="2390462"/>
                <a:ext cx="351058" cy="153888"/>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mn-cs"/>
                  </a:rPr>
                  <a:t>Spoke</a:t>
                </a:r>
              </a:p>
            </p:txBody>
          </p:sp>
          <p:sp>
            <p:nvSpPr>
              <p:cNvPr id="155" name="TextBox 154">
                <a:extLst>
                  <a:ext uri="{FF2B5EF4-FFF2-40B4-BE49-F238E27FC236}">
                    <a16:creationId xmlns:a16="http://schemas.microsoft.com/office/drawing/2014/main" id="{48BDD3DE-9074-4D47-970F-2CF7F6262D1F}"/>
                  </a:ext>
                </a:extLst>
              </p:cNvPr>
              <p:cNvSpPr txBox="1"/>
              <p:nvPr/>
            </p:nvSpPr>
            <p:spPr>
              <a:xfrm>
                <a:off x="7261116" y="2390462"/>
                <a:ext cx="238848" cy="153888"/>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mn-cs"/>
                  </a:rPr>
                  <a:t>Hub</a:t>
                </a:r>
              </a:p>
            </p:txBody>
          </p:sp>
        </p:grpSp>
        <p:grpSp>
          <p:nvGrpSpPr>
            <p:cNvPr id="94" name="Group 93">
              <a:extLst>
                <a:ext uri="{FF2B5EF4-FFF2-40B4-BE49-F238E27FC236}">
                  <a16:creationId xmlns:a16="http://schemas.microsoft.com/office/drawing/2014/main" id="{E3088DAA-FE51-4232-B29B-93CB161C3A0A}"/>
                </a:ext>
              </a:extLst>
            </p:cNvPr>
            <p:cNvGrpSpPr/>
            <p:nvPr/>
          </p:nvGrpSpPr>
          <p:grpSpPr>
            <a:xfrm>
              <a:off x="7591918" y="2538821"/>
              <a:ext cx="363882" cy="492139"/>
              <a:chOff x="7571584" y="2613086"/>
              <a:chExt cx="363882" cy="492139"/>
            </a:xfrm>
          </p:grpSpPr>
          <p:pic>
            <p:nvPicPr>
              <p:cNvPr id="144" name="Graphic 143">
                <a:extLst>
                  <a:ext uri="{FF2B5EF4-FFF2-40B4-BE49-F238E27FC236}">
                    <a16:creationId xmlns:a16="http://schemas.microsoft.com/office/drawing/2014/main" id="{01162192-5130-48B7-A6EA-81C4B1C216D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590876" y="2613086"/>
                <a:ext cx="325298" cy="325297"/>
              </a:xfrm>
              <a:prstGeom prst="rect">
                <a:avLst/>
              </a:prstGeom>
            </p:spPr>
          </p:pic>
          <p:sp>
            <p:nvSpPr>
              <p:cNvPr id="145" name="TextBox 144">
                <a:extLst>
                  <a:ext uri="{FF2B5EF4-FFF2-40B4-BE49-F238E27FC236}">
                    <a16:creationId xmlns:a16="http://schemas.microsoft.com/office/drawing/2014/main" id="{3F54B140-3D4B-4DC6-A8A4-6D2984B29911}"/>
                  </a:ext>
                </a:extLst>
              </p:cNvPr>
              <p:cNvSpPr txBox="1"/>
              <p:nvPr/>
            </p:nvSpPr>
            <p:spPr>
              <a:xfrm>
                <a:off x="7571584" y="2982114"/>
                <a:ext cx="363882"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FFFFFF">
                        <a:lumMod val="50000"/>
                      </a:srgbClr>
                    </a:solidFill>
                    <a:effectLst/>
                    <a:uLnTx/>
                    <a:uFillTx/>
                    <a:latin typeface="Segoe UI"/>
                    <a:ea typeface="+mn-ea"/>
                    <a:cs typeface="+mn-cs"/>
                  </a:rPr>
                  <a:t>Az VPN</a:t>
                </a:r>
              </a:p>
            </p:txBody>
          </p:sp>
        </p:grpSp>
        <p:grpSp>
          <p:nvGrpSpPr>
            <p:cNvPr id="95" name="Group 94">
              <a:extLst>
                <a:ext uri="{FF2B5EF4-FFF2-40B4-BE49-F238E27FC236}">
                  <a16:creationId xmlns:a16="http://schemas.microsoft.com/office/drawing/2014/main" id="{CD13B1BF-A722-42CF-B15B-0BF3624107D9}"/>
                </a:ext>
              </a:extLst>
            </p:cNvPr>
            <p:cNvGrpSpPr/>
            <p:nvPr/>
          </p:nvGrpSpPr>
          <p:grpSpPr>
            <a:xfrm>
              <a:off x="8081520" y="5371570"/>
              <a:ext cx="911238" cy="712684"/>
              <a:chOff x="10828913" y="5689048"/>
              <a:chExt cx="911238" cy="712684"/>
            </a:xfrm>
          </p:grpSpPr>
          <p:grpSp>
            <p:nvGrpSpPr>
              <p:cNvPr id="139" name="Group 138">
                <a:extLst>
                  <a:ext uri="{FF2B5EF4-FFF2-40B4-BE49-F238E27FC236}">
                    <a16:creationId xmlns:a16="http://schemas.microsoft.com/office/drawing/2014/main" id="{29E423B7-034E-4712-A37E-D828CCCB6995}"/>
                  </a:ext>
                </a:extLst>
              </p:cNvPr>
              <p:cNvGrpSpPr/>
              <p:nvPr/>
            </p:nvGrpSpPr>
            <p:grpSpPr>
              <a:xfrm>
                <a:off x="10947568" y="5689048"/>
                <a:ext cx="673927" cy="367698"/>
                <a:chOff x="9828127" y="5434953"/>
                <a:chExt cx="1229113" cy="670611"/>
              </a:xfrm>
            </p:grpSpPr>
            <p:pic>
              <p:nvPicPr>
                <p:cNvPr id="141" name="Graphic 140">
                  <a:extLst>
                    <a:ext uri="{FF2B5EF4-FFF2-40B4-BE49-F238E27FC236}">
                      <a16:creationId xmlns:a16="http://schemas.microsoft.com/office/drawing/2014/main" id="{B95ACEC3-ED63-4CE6-AFA8-F2C261ACE4C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828127" y="5602584"/>
                  <a:ext cx="502980" cy="502980"/>
                </a:xfrm>
                <a:prstGeom prst="rect">
                  <a:avLst/>
                </a:prstGeom>
              </p:spPr>
            </p:pic>
            <p:pic>
              <p:nvPicPr>
                <p:cNvPr id="142" name="Graphic 141">
                  <a:extLst>
                    <a:ext uri="{FF2B5EF4-FFF2-40B4-BE49-F238E27FC236}">
                      <a16:creationId xmlns:a16="http://schemas.microsoft.com/office/drawing/2014/main" id="{5DDD5996-3915-45C2-82FA-1107F825E93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554260" y="5602584"/>
                  <a:ext cx="502980" cy="502980"/>
                </a:xfrm>
                <a:prstGeom prst="rect">
                  <a:avLst/>
                </a:prstGeom>
              </p:spPr>
            </p:pic>
            <p:pic>
              <p:nvPicPr>
                <p:cNvPr id="143" name="Graphic 142">
                  <a:extLst>
                    <a:ext uri="{FF2B5EF4-FFF2-40B4-BE49-F238E27FC236}">
                      <a16:creationId xmlns:a16="http://schemas.microsoft.com/office/drawing/2014/main" id="{732A2821-6F84-4385-86C6-3724EC34EEE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91194" y="5434953"/>
                  <a:ext cx="502980" cy="502980"/>
                </a:xfrm>
                <a:prstGeom prst="rect">
                  <a:avLst/>
                </a:prstGeom>
              </p:spPr>
            </p:pic>
          </p:grpSp>
          <p:sp>
            <p:nvSpPr>
              <p:cNvPr id="140" name="TextBox 139">
                <a:extLst>
                  <a:ext uri="{FF2B5EF4-FFF2-40B4-BE49-F238E27FC236}">
                    <a16:creationId xmlns:a16="http://schemas.microsoft.com/office/drawing/2014/main" id="{0865F8E6-ADEB-436F-8195-8D1C0D0F59D1}"/>
                  </a:ext>
                </a:extLst>
              </p:cNvPr>
              <p:cNvSpPr txBox="1"/>
              <p:nvPr/>
            </p:nvSpPr>
            <p:spPr>
              <a:xfrm>
                <a:off x="10828913" y="6124733"/>
                <a:ext cx="911238" cy="27699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mn-cs"/>
                  </a:rPr>
                  <a:t>Point to site</a:t>
                </a:r>
              </a:p>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mn-cs"/>
                  </a:rPr>
                  <a:t>VPN</a:t>
                </a:r>
              </a:p>
            </p:txBody>
          </p:sp>
        </p:grpSp>
        <p:grpSp>
          <p:nvGrpSpPr>
            <p:cNvPr id="96" name="Group 95">
              <a:extLst>
                <a:ext uri="{FF2B5EF4-FFF2-40B4-BE49-F238E27FC236}">
                  <a16:creationId xmlns:a16="http://schemas.microsoft.com/office/drawing/2014/main" id="{CDA588BF-F9E5-4618-942E-7EA188300174}"/>
                </a:ext>
              </a:extLst>
            </p:cNvPr>
            <p:cNvGrpSpPr/>
            <p:nvPr/>
          </p:nvGrpSpPr>
          <p:grpSpPr>
            <a:xfrm>
              <a:off x="7323417" y="5388913"/>
              <a:ext cx="820365" cy="705657"/>
              <a:chOff x="9535672" y="5696075"/>
              <a:chExt cx="820365" cy="705657"/>
            </a:xfrm>
          </p:grpSpPr>
          <p:sp>
            <p:nvSpPr>
              <p:cNvPr id="134" name="TextBox 133">
                <a:extLst>
                  <a:ext uri="{FF2B5EF4-FFF2-40B4-BE49-F238E27FC236}">
                    <a16:creationId xmlns:a16="http://schemas.microsoft.com/office/drawing/2014/main" id="{E9679768-A5C8-49E7-8257-5021B52F813D}"/>
                  </a:ext>
                </a:extLst>
              </p:cNvPr>
              <p:cNvSpPr txBox="1"/>
              <p:nvPr/>
            </p:nvSpPr>
            <p:spPr>
              <a:xfrm>
                <a:off x="9535672" y="6124733"/>
                <a:ext cx="820365" cy="27699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mn-cs"/>
                  </a:rPr>
                  <a:t>Site to site </a:t>
                </a:r>
              </a:p>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mn-cs"/>
                  </a:rPr>
                  <a:t>VPN</a:t>
                </a:r>
              </a:p>
            </p:txBody>
          </p:sp>
          <p:grpSp>
            <p:nvGrpSpPr>
              <p:cNvPr id="135" name="Group 134">
                <a:extLst>
                  <a:ext uri="{FF2B5EF4-FFF2-40B4-BE49-F238E27FC236}">
                    <a16:creationId xmlns:a16="http://schemas.microsoft.com/office/drawing/2014/main" id="{3B9D3B88-0DDD-4C57-8FFE-63141BC92F07}"/>
                  </a:ext>
                </a:extLst>
              </p:cNvPr>
              <p:cNvGrpSpPr/>
              <p:nvPr/>
            </p:nvGrpSpPr>
            <p:grpSpPr>
              <a:xfrm>
                <a:off x="9656976" y="5696075"/>
                <a:ext cx="577757" cy="354037"/>
                <a:chOff x="6495114" y="5355783"/>
                <a:chExt cx="961550" cy="589219"/>
              </a:xfrm>
            </p:grpSpPr>
            <p:pic>
              <p:nvPicPr>
                <p:cNvPr id="136" name="Graphic 135">
                  <a:extLst>
                    <a:ext uri="{FF2B5EF4-FFF2-40B4-BE49-F238E27FC236}">
                      <a16:creationId xmlns:a16="http://schemas.microsoft.com/office/drawing/2014/main" id="{1A07B1F5-E96C-4C1E-BE1F-B3473F88F90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495114" y="5356392"/>
                  <a:ext cx="493602" cy="493602"/>
                </a:xfrm>
                <a:prstGeom prst="rect">
                  <a:avLst/>
                </a:prstGeom>
              </p:spPr>
            </p:pic>
            <p:pic>
              <p:nvPicPr>
                <p:cNvPr id="137" name="Graphic 136">
                  <a:extLst>
                    <a:ext uri="{FF2B5EF4-FFF2-40B4-BE49-F238E27FC236}">
                      <a16:creationId xmlns:a16="http://schemas.microsoft.com/office/drawing/2014/main" id="{CD9422FF-277B-46FB-9277-06CB0FFC18F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963062" y="5355783"/>
                  <a:ext cx="493602" cy="493602"/>
                </a:xfrm>
                <a:prstGeom prst="rect">
                  <a:avLst/>
                </a:prstGeom>
              </p:spPr>
            </p:pic>
            <p:pic>
              <p:nvPicPr>
                <p:cNvPr id="138" name="Graphic 137">
                  <a:extLst>
                    <a:ext uri="{FF2B5EF4-FFF2-40B4-BE49-F238E27FC236}">
                      <a16:creationId xmlns:a16="http://schemas.microsoft.com/office/drawing/2014/main" id="{EC3A49EE-5A8E-4441-B35B-828134B3859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729208" y="5451400"/>
                  <a:ext cx="493602" cy="493602"/>
                </a:xfrm>
                <a:prstGeom prst="rect">
                  <a:avLst/>
                </a:prstGeom>
              </p:spPr>
            </p:pic>
          </p:grpSp>
        </p:grpSp>
        <p:grpSp>
          <p:nvGrpSpPr>
            <p:cNvPr id="97" name="Group 96">
              <a:extLst>
                <a:ext uri="{FF2B5EF4-FFF2-40B4-BE49-F238E27FC236}">
                  <a16:creationId xmlns:a16="http://schemas.microsoft.com/office/drawing/2014/main" id="{39DD66D6-6269-4FDF-A0E0-E326E94FEF65}"/>
                </a:ext>
              </a:extLst>
            </p:cNvPr>
            <p:cNvGrpSpPr/>
            <p:nvPr/>
          </p:nvGrpSpPr>
          <p:grpSpPr>
            <a:xfrm>
              <a:off x="7776129" y="3896728"/>
              <a:ext cx="705012" cy="200601"/>
              <a:chOff x="6794254" y="3177865"/>
              <a:chExt cx="1496903" cy="358589"/>
            </a:xfrm>
          </p:grpSpPr>
          <p:sp>
            <p:nvSpPr>
              <p:cNvPr id="132" name="Rectangle 131">
                <a:extLst>
                  <a:ext uri="{FF2B5EF4-FFF2-40B4-BE49-F238E27FC236}">
                    <a16:creationId xmlns:a16="http://schemas.microsoft.com/office/drawing/2014/main" id="{A5501D80-06E5-476A-A137-C262E097CBA7}"/>
                  </a:ext>
                </a:extLst>
              </p:cNvPr>
              <p:cNvSpPr/>
              <p:nvPr/>
            </p:nvSpPr>
            <p:spPr bwMode="auto">
              <a:xfrm>
                <a:off x="6794254" y="3177865"/>
                <a:ext cx="1496903" cy="35858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3" name="TextBox 132">
                <a:extLst>
                  <a:ext uri="{FF2B5EF4-FFF2-40B4-BE49-F238E27FC236}">
                    <a16:creationId xmlns:a16="http://schemas.microsoft.com/office/drawing/2014/main" id="{C8216FD5-4A62-4937-AD87-EA0C1202E440}"/>
                  </a:ext>
                </a:extLst>
              </p:cNvPr>
              <p:cNvSpPr txBox="1"/>
              <p:nvPr/>
            </p:nvSpPr>
            <p:spPr>
              <a:xfrm>
                <a:off x="6956248" y="3236440"/>
                <a:ext cx="1172909" cy="199052"/>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a:ea typeface="+mn-ea"/>
                    <a:cs typeface="+mn-cs"/>
                  </a:rPr>
                  <a:t>Internet edge</a:t>
                </a:r>
              </a:p>
            </p:txBody>
          </p:sp>
        </p:grpSp>
        <p:grpSp>
          <p:nvGrpSpPr>
            <p:cNvPr id="98" name="Group 97">
              <a:extLst>
                <a:ext uri="{FF2B5EF4-FFF2-40B4-BE49-F238E27FC236}">
                  <a16:creationId xmlns:a16="http://schemas.microsoft.com/office/drawing/2014/main" id="{0EB3D8A2-8793-4D81-87FD-DE5468BA5F4E}"/>
                </a:ext>
              </a:extLst>
            </p:cNvPr>
            <p:cNvGrpSpPr/>
            <p:nvPr/>
          </p:nvGrpSpPr>
          <p:grpSpPr>
            <a:xfrm>
              <a:off x="6711914" y="2538821"/>
              <a:ext cx="585097" cy="492139"/>
              <a:chOff x="6789212" y="2591028"/>
              <a:chExt cx="585097" cy="492139"/>
            </a:xfrm>
          </p:grpSpPr>
          <p:pic>
            <p:nvPicPr>
              <p:cNvPr id="130" name="Graphic 129">
                <a:extLst>
                  <a:ext uri="{FF2B5EF4-FFF2-40B4-BE49-F238E27FC236}">
                    <a16:creationId xmlns:a16="http://schemas.microsoft.com/office/drawing/2014/main" id="{99CB850A-5EBE-451F-942D-B932B3A9380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919108" y="2591028"/>
                <a:ext cx="325298" cy="325297"/>
              </a:xfrm>
              <a:prstGeom prst="rect">
                <a:avLst/>
              </a:prstGeom>
            </p:spPr>
          </p:pic>
          <p:sp>
            <p:nvSpPr>
              <p:cNvPr id="131" name="TextBox 130">
                <a:extLst>
                  <a:ext uri="{FF2B5EF4-FFF2-40B4-BE49-F238E27FC236}">
                    <a16:creationId xmlns:a16="http://schemas.microsoft.com/office/drawing/2014/main" id="{994133DE-1CC0-4BF1-AF1C-9C3942CD404F}"/>
                  </a:ext>
                </a:extLst>
              </p:cNvPr>
              <p:cNvSpPr txBox="1"/>
              <p:nvPr/>
            </p:nvSpPr>
            <p:spPr>
              <a:xfrm>
                <a:off x="6789212" y="2960056"/>
                <a:ext cx="58509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err="1">
                    <a:ln>
                      <a:noFill/>
                    </a:ln>
                    <a:solidFill>
                      <a:srgbClr val="FFFFFF">
                        <a:lumMod val="50000"/>
                      </a:srgbClr>
                    </a:solidFill>
                    <a:effectLst/>
                    <a:uLnTx/>
                    <a:uFillTx/>
                    <a:latin typeface="Segoe UI"/>
                    <a:ea typeface="+mn-ea"/>
                    <a:cs typeface="+mn-cs"/>
                  </a:rPr>
                  <a:t>ExressRoute</a:t>
                </a:r>
                <a:endParaRPr kumimoji="0" lang="en-US" sz="800" b="1" i="0" u="none" strike="noStrike" kern="1200" cap="none" spc="0" normalizeH="0" baseline="0" noProof="0">
                  <a:ln>
                    <a:noFill/>
                  </a:ln>
                  <a:solidFill>
                    <a:srgbClr val="FFFFFF">
                      <a:lumMod val="50000"/>
                    </a:srgbClr>
                  </a:solidFill>
                  <a:effectLst/>
                  <a:uLnTx/>
                  <a:uFillTx/>
                  <a:latin typeface="Segoe UI"/>
                  <a:ea typeface="+mn-ea"/>
                  <a:cs typeface="+mn-cs"/>
                </a:endParaRPr>
              </a:p>
            </p:txBody>
          </p:sp>
        </p:grpSp>
        <p:sp>
          <p:nvSpPr>
            <p:cNvPr id="99" name="Freeform: Shape 98">
              <a:extLst>
                <a:ext uri="{FF2B5EF4-FFF2-40B4-BE49-F238E27FC236}">
                  <a16:creationId xmlns:a16="http://schemas.microsoft.com/office/drawing/2014/main" id="{965028D3-F553-4478-8A73-2F3449064578}"/>
                </a:ext>
              </a:extLst>
            </p:cNvPr>
            <p:cNvSpPr/>
            <p:nvPr/>
          </p:nvSpPr>
          <p:spPr>
            <a:xfrm>
              <a:off x="7537201" y="4118401"/>
              <a:ext cx="1093346" cy="672169"/>
            </a:xfrm>
            <a:custGeom>
              <a:avLst/>
              <a:gdLst>
                <a:gd name="connsiteX0" fmla="*/ 157299 w 197408"/>
                <a:gd name="connsiteY0" fmla="*/ 46523 h 119484"/>
                <a:gd name="connsiteX1" fmla="*/ 112866 w 197408"/>
                <a:gd name="connsiteY1" fmla="*/ 2089 h 119484"/>
                <a:gd name="connsiteX2" fmla="*/ 69576 w 197408"/>
                <a:gd name="connsiteY2" fmla="*/ 36756 h 119484"/>
                <a:gd name="connsiteX3" fmla="*/ 52242 w 197408"/>
                <a:gd name="connsiteY3" fmla="*/ 29365 h 119484"/>
                <a:gd name="connsiteX4" fmla="*/ 28045 w 197408"/>
                <a:gd name="connsiteY4" fmla="*/ 53562 h 119484"/>
                <a:gd name="connsiteX5" fmla="*/ 28045 w 197408"/>
                <a:gd name="connsiteY5" fmla="*/ 54178 h 119484"/>
                <a:gd name="connsiteX6" fmla="*/ 2089 w 197408"/>
                <a:gd name="connsiteY6" fmla="*/ 85765 h 119484"/>
                <a:gd name="connsiteX7" fmla="*/ 34293 w 197408"/>
                <a:gd name="connsiteY7" fmla="*/ 117969 h 119484"/>
                <a:gd name="connsiteX8" fmla="*/ 166450 w 197408"/>
                <a:gd name="connsiteY8" fmla="*/ 117969 h 119484"/>
                <a:gd name="connsiteX9" fmla="*/ 195663 w 197408"/>
                <a:gd name="connsiteY9" fmla="*/ 88757 h 119484"/>
                <a:gd name="connsiteX10" fmla="*/ 166450 w 197408"/>
                <a:gd name="connsiteY10" fmla="*/ 59545 h 119484"/>
                <a:gd name="connsiteX11" fmla="*/ 154396 w 197408"/>
                <a:gd name="connsiteY11" fmla="*/ 62184 h 119484"/>
                <a:gd name="connsiteX12" fmla="*/ 157299 w 197408"/>
                <a:gd name="connsiteY12" fmla="*/ 46523 h 119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7408" h="119484">
                  <a:moveTo>
                    <a:pt x="157299" y="46523"/>
                  </a:moveTo>
                  <a:cubicBezTo>
                    <a:pt x="157299" y="21974"/>
                    <a:pt x="137414" y="2089"/>
                    <a:pt x="112866" y="2089"/>
                  </a:cubicBezTo>
                  <a:cubicBezTo>
                    <a:pt x="91660" y="2089"/>
                    <a:pt x="73975" y="16871"/>
                    <a:pt x="69576" y="36756"/>
                  </a:cubicBezTo>
                  <a:cubicBezTo>
                    <a:pt x="65176" y="32180"/>
                    <a:pt x="59017" y="29365"/>
                    <a:pt x="52242" y="29365"/>
                  </a:cubicBezTo>
                  <a:cubicBezTo>
                    <a:pt x="38868" y="29365"/>
                    <a:pt x="28045" y="40187"/>
                    <a:pt x="28045" y="53562"/>
                  </a:cubicBezTo>
                  <a:cubicBezTo>
                    <a:pt x="28045" y="53737"/>
                    <a:pt x="28045" y="54002"/>
                    <a:pt x="28045" y="54178"/>
                  </a:cubicBezTo>
                  <a:cubicBezTo>
                    <a:pt x="13263" y="57081"/>
                    <a:pt x="2089" y="70104"/>
                    <a:pt x="2089" y="85765"/>
                  </a:cubicBezTo>
                  <a:cubicBezTo>
                    <a:pt x="2089" y="103539"/>
                    <a:pt x="16519" y="117969"/>
                    <a:pt x="34293" y="117969"/>
                  </a:cubicBezTo>
                  <a:lnTo>
                    <a:pt x="166450" y="117969"/>
                  </a:lnTo>
                  <a:cubicBezTo>
                    <a:pt x="182552" y="117969"/>
                    <a:pt x="195663" y="104858"/>
                    <a:pt x="195663" y="88757"/>
                  </a:cubicBezTo>
                  <a:cubicBezTo>
                    <a:pt x="195663" y="72655"/>
                    <a:pt x="182552" y="59545"/>
                    <a:pt x="166450" y="59545"/>
                  </a:cubicBezTo>
                  <a:cubicBezTo>
                    <a:pt x="162139" y="59545"/>
                    <a:pt x="158092" y="60513"/>
                    <a:pt x="154396" y="62184"/>
                  </a:cubicBezTo>
                  <a:cubicBezTo>
                    <a:pt x="156244" y="57345"/>
                    <a:pt x="157299" y="52066"/>
                    <a:pt x="157299" y="46523"/>
                  </a:cubicBezTo>
                  <a:close/>
                </a:path>
              </a:pathLst>
            </a:custGeom>
            <a:solidFill>
              <a:schemeClr val="bg1"/>
            </a:solidFill>
            <a:ln w="9525" cap="flat" cmpd="sng" algn="ctr">
              <a:noFill/>
              <a:prstDash val="solid"/>
            </a:ln>
            <a:effectLst>
              <a:outerShdw blurRad="152400" dist="23000" dir="5400000" rotWithShape="0">
                <a:srgbClr val="000000">
                  <a:alpha val="35000"/>
                </a:srgbClr>
              </a:outerShdw>
            </a:effectLst>
          </p:spPr>
          <p:txBody>
            <a:bodyPr rtlCol="0" anchor="ctr"/>
            <a:lstStyle/>
            <a:p>
              <a:pPr marL="0" marR="0" lvl="0" indent="0" algn="ctr" defTabSz="60957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FFFFFF"/>
                </a:solidFill>
                <a:effectLst/>
                <a:uLnTx/>
                <a:uFillTx/>
                <a:latin typeface="Calibri"/>
                <a:ea typeface="+mn-ea"/>
                <a:cs typeface="+mn-cs"/>
              </a:endParaRPr>
            </a:p>
          </p:txBody>
        </p:sp>
        <p:sp>
          <p:nvSpPr>
            <p:cNvPr id="100" name="TextBox 99">
              <a:extLst>
                <a:ext uri="{FF2B5EF4-FFF2-40B4-BE49-F238E27FC236}">
                  <a16:creationId xmlns:a16="http://schemas.microsoft.com/office/drawing/2014/main" id="{D4D757A8-A3F1-4E4C-BBDB-CE369CCB42A7}"/>
                </a:ext>
              </a:extLst>
            </p:cNvPr>
            <p:cNvSpPr txBox="1"/>
            <p:nvPr/>
          </p:nvSpPr>
          <p:spPr>
            <a:xfrm>
              <a:off x="7871429" y="4447505"/>
              <a:ext cx="434413" cy="161583"/>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solidFill>
                  <a:effectLst/>
                  <a:uLnTx/>
                  <a:uFillTx/>
                  <a:latin typeface="Segoe UI Semibold"/>
                  <a:ea typeface="+mn-ea"/>
                  <a:cs typeface="+mn-cs"/>
                </a:rPr>
                <a:t>Internet</a:t>
              </a:r>
            </a:p>
          </p:txBody>
        </p:sp>
        <p:grpSp>
          <p:nvGrpSpPr>
            <p:cNvPr id="101" name="Group 4">
              <a:extLst>
                <a:ext uri="{FF2B5EF4-FFF2-40B4-BE49-F238E27FC236}">
                  <a16:creationId xmlns:a16="http://schemas.microsoft.com/office/drawing/2014/main" id="{8383DF97-FB30-4537-8D6E-FE00EF0C3481}"/>
                </a:ext>
              </a:extLst>
            </p:cNvPr>
            <p:cNvGrpSpPr>
              <a:grpSpLocks noChangeAspect="1"/>
            </p:cNvGrpSpPr>
            <p:nvPr/>
          </p:nvGrpSpPr>
          <p:grpSpPr bwMode="auto">
            <a:xfrm>
              <a:off x="6510217" y="5343718"/>
              <a:ext cx="457200" cy="457200"/>
              <a:chOff x="410" y="999"/>
              <a:chExt cx="312" cy="312"/>
            </a:xfrm>
          </p:grpSpPr>
          <p:sp>
            <p:nvSpPr>
              <p:cNvPr id="112" name="AutoShape 3">
                <a:extLst>
                  <a:ext uri="{FF2B5EF4-FFF2-40B4-BE49-F238E27FC236}">
                    <a16:creationId xmlns:a16="http://schemas.microsoft.com/office/drawing/2014/main" id="{1B408EB2-188D-4C35-BF77-61B3065B4B51}"/>
                  </a:ext>
                </a:extLst>
              </p:cNvPr>
              <p:cNvSpPr>
                <a:spLocks noChangeAspect="1" noChangeArrowheads="1" noTextEdit="1"/>
              </p:cNvSpPr>
              <p:nvPr/>
            </p:nvSpPr>
            <p:spPr bwMode="auto">
              <a:xfrm>
                <a:off x="410"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3" name="Rectangle 5">
                <a:extLst>
                  <a:ext uri="{FF2B5EF4-FFF2-40B4-BE49-F238E27FC236}">
                    <a16:creationId xmlns:a16="http://schemas.microsoft.com/office/drawing/2014/main" id="{B289B169-DFF6-4B7C-82B3-17A783B819C7}"/>
                  </a:ext>
                </a:extLst>
              </p:cNvPr>
              <p:cNvSpPr>
                <a:spLocks noChangeArrowheads="1"/>
              </p:cNvSpPr>
              <p:nvPr/>
            </p:nvSpPr>
            <p:spPr bwMode="auto">
              <a:xfrm>
                <a:off x="410" y="999"/>
                <a:ext cx="156" cy="3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4" name="Rectangle 113">
                <a:extLst>
                  <a:ext uri="{FF2B5EF4-FFF2-40B4-BE49-F238E27FC236}">
                    <a16:creationId xmlns:a16="http://schemas.microsoft.com/office/drawing/2014/main" id="{BCCBF71D-D59A-4081-B558-2C968680EA1F}"/>
                  </a:ext>
                </a:extLst>
              </p:cNvPr>
              <p:cNvSpPr>
                <a:spLocks noChangeArrowheads="1"/>
              </p:cNvSpPr>
              <p:nvPr/>
            </p:nvSpPr>
            <p:spPr bwMode="auto">
              <a:xfrm>
                <a:off x="566" y="1155"/>
                <a:ext cx="156" cy="15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5" name="Rectangle 7">
                <a:extLst>
                  <a:ext uri="{FF2B5EF4-FFF2-40B4-BE49-F238E27FC236}">
                    <a16:creationId xmlns:a16="http://schemas.microsoft.com/office/drawing/2014/main" id="{6AA60CC6-4537-44AB-AE0F-FB7C635D5824}"/>
                  </a:ext>
                </a:extLst>
              </p:cNvPr>
              <p:cNvSpPr>
                <a:spLocks noChangeArrowheads="1"/>
              </p:cNvSpPr>
              <p:nvPr/>
            </p:nvSpPr>
            <p:spPr bwMode="auto">
              <a:xfrm>
                <a:off x="449" y="1048"/>
                <a:ext cx="29"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6" name="Rectangle 8">
                <a:extLst>
                  <a:ext uri="{FF2B5EF4-FFF2-40B4-BE49-F238E27FC236}">
                    <a16:creationId xmlns:a16="http://schemas.microsoft.com/office/drawing/2014/main" id="{7BB00247-D38A-4E8B-A025-B0162FDAD9BB}"/>
                  </a:ext>
                </a:extLst>
              </p:cNvPr>
              <p:cNvSpPr>
                <a:spLocks noChangeArrowheads="1"/>
              </p:cNvSpPr>
              <p:nvPr/>
            </p:nvSpPr>
            <p:spPr bwMode="auto">
              <a:xfrm>
                <a:off x="498" y="1048"/>
                <a:ext cx="29"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7" name="Rectangle 9">
                <a:extLst>
                  <a:ext uri="{FF2B5EF4-FFF2-40B4-BE49-F238E27FC236}">
                    <a16:creationId xmlns:a16="http://schemas.microsoft.com/office/drawing/2014/main" id="{E15B9136-27BF-401F-874E-DF3EDA630C2F}"/>
                  </a:ext>
                </a:extLst>
              </p:cNvPr>
              <p:cNvSpPr>
                <a:spLocks noChangeArrowheads="1"/>
              </p:cNvSpPr>
              <p:nvPr/>
            </p:nvSpPr>
            <p:spPr bwMode="auto">
              <a:xfrm>
                <a:off x="449" y="1096"/>
                <a:ext cx="29" cy="3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8" name="Rectangle 10">
                <a:extLst>
                  <a:ext uri="{FF2B5EF4-FFF2-40B4-BE49-F238E27FC236}">
                    <a16:creationId xmlns:a16="http://schemas.microsoft.com/office/drawing/2014/main" id="{03DE536C-D98C-42D3-9B8E-58FDC7A589AE}"/>
                  </a:ext>
                </a:extLst>
              </p:cNvPr>
              <p:cNvSpPr>
                <a:spLocks noChangeArrowheads="1"/>
              </p:cNvSpPr>
              <p:nvPr/>
            </p:nvSpPr>
            <p:spPr bwMode="auto">
              <a:xfrm>
                <a:off x="498" y="1096"/>
                <a:ext cx="29" cy="3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9" name="Rectangle 11">
                <a:extLst>
                  <a:ext uri="{FF2B5EF4-FFF2-40B4-BE49-F238E27FC236}">
                    <a16:creationId xmlns:a16="http://schemas.microsoft.com/office/drawing/2014/main" id="{1F61EE5F-D3EC-46E3-A5A8-54A60E88A52A}"/>
                  </a:ext>
                </a:extLst>
              </p:cNvPr>
              <p:cNvSpPr>
                <a:spLocks noChangeArrowheads="1"/>
              </p:cNvSpPr>
              <p:nvPr/>
            </p:nvSpPr>
            <p:spPr bwMode="auto">
              <a:xfrm>
                <a:off x="449" y="1145"/>
                <a:ext cx="29" cy="3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20" name="Rectangle 12">
                <a:extLst>
                  <a:ext uri="{FF2B5EF4-FFF2-40B4-BE49-F238E27FC236}">
                    <a16:creationId xmlns:a16="http://schemas.microsoft.com/office/drawing/2014/main" id="{8D6C1A91-6087-4389-8A5D-BF923AE22690}"/>
                  </a:ext>
                </a:extLst>
              </p:cNvPr>
              <p:cNvSpPr>
                <a:spLocks noChangeArrowheads="1"/>
              </p:cNvSpPr>
              <p:nvPr/>
            </p:nvSpPr>
            <p:spPr bwMode="auto">
              <a:xfrm>
                <a:off x="498" y="1145"/>
                <a:ext cx="29" cy="3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21" name="Rectangle 13">
                <a:extLst>
                  <a:ext uri="{FF2B5EF4-FFF2-40B4-BE49-F238E27FC236}">
                    <a16:creationId xmlns:a16="http://schemas.microsoft.com/office/drawing/2014/main" id="{E1E25DF4-AB40-4EE7-9C71-8AC2FB369790}"/>
                  </a:ext>
                </a:extLst>
              </p:cNvPr>
              <p:cNvSpPr>
                <a:spLocks noChangeArrowheads="1"/>
              </p:cNvSpPr>
              <p:nvPr/>
            </p:nvSpPr>
            <p:spPr bwMode="auto">
              <a:xfrm>
                <a:off x="449" y="1194"/>
                <a:ext cx="29"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22" name="Rectangle 14">
                <a:extLst>
                  <a:ext uri="{FF2B5EF4-FFF2-40B4-BE49-F238E27FC236}">
                    <a16:creationId xmlns:a16="http://schemas.microsoft.com/office/drawing/2014/main" id="{FD630FDC-A6FD-421E-81F3-D3643DDC18D6}"/>
                  </a:ext>
                </a:extLst>
              </p:cNvPr>
              <p:cNvSpPr>
                <a:spLocks noChangeArrowheads="1"/>
              </p:cNvSpPr>
              <p:nvPr/>
            </p:nvSpPr>
            <p:spPr bwMode="auto">
              <a:xfrm>
                <a:off x="498" y="1194"/>
                <a:ext cx="29"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23" name="Rectangle 15">
                <a:extLst>
                  <a:ext uri="{FF2B5EF4-FFF2-40B4-BE49-F238E27FC236}">
                    <a16:creationId xmlns:a16="http://schemas.microsoft.com/office/drawing/2014/main" id="{C00DFFBB-0F5C-4CB7-AC06-9F306716C391}"/>
                  </a:ext>
                </a:extLst>
              </p:cNvPr>
              <p:cNvSpPr>
                <a:spLocks noChangeArrowheads="1"/>
              </p:cNvSpPr>
              <p:nvPr/>
            </p:nvSpPr>
            <p:spPr bwMode="auto">
              <a:xfrm>
                <a:off x="469" y="1272"/>
                <a:ext cx="38" cy="39"/>
              </a:xfrm>
              <a:prstGeom prst="rect">
                <a:avLst/>
              </a:prstGeom>
              <a:solidFill>
                <a:srgbClr val="F8F7F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24" name="Rectangle 16">
                <a:extLst>
                  <a:ext uri="{FF2B5EF4-FFF2-40B4-BE49-F238E27FC236}">
                    <a16:creationId xmlns:a16="http://schemas.microsoft.com/office/drawing/2014/main" id="{D5C79DEC-231D-453C-8550-3F90C17E3F5A}"/>
                  </a:ext>
                </a:extLst>
              </p:cNvPr>
              <p:cNvSpPr>
                <a:spLocks noChangeArrowheads="1"/>
              </p:cNvSpPr>
              <p:nvPr/>
            </p:nvSpPr>
            <p:spPr bwMode="auto">
              <a:xfrm>
                <a:off x="605" y="1194"/>
                <a:ext cx="29"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25" name="Rectangle 17">
                <a:extLst>
                  <a:ext uri="{FF2B5EF4-FFF2-40B4-BE49-F238E27FC236}">
                    <a16:creationId xmlns:a16="http://schemas.microsoft.com/office/drawing/2014/main" id="{08359695-4DE6-4FCA-A318-01407296DDCA}"/>
                  </a:ext>
                </a:extLst>
              </p:cNvPr>
              <p:cNvSpPr>
                <a:spLocks noChangeArrowheads="1"/>
              </p:cNvSpPr>
              <p:nvPr/>
            </p:nvSpPr>
            <p:spPr bwMode="auto">
              <a:xfrm>
                <a:off x="654" y="1194"/>
                <a:ext cx="29"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26" name="Rectangle 18">
                <a:extLst>
                  <a:ext uri="{FF2B5EF4-FFF2-40B4-BE49-F238E27FC236}">
                    <a16:creationId xmlns:a16="http://schemas.microsoft.com/office/drawing/2014/main" id="{2013A44B-E7A6-4BAA-A3D9-2AB4AFBAD615}"/>
                  </a:ext>
                </a:extLst>
              </p:cNvPr>
              <p:cNvSpPr>
                <a:spLocks noChangeArrowheads="1"/>
              </p:cNvSpPr>
              <p:nvPr/>
            </p:nvSpPr>
            <p:spPr bwMode="auto">
              <a:xfrm>
                <a:off x="624" y="1272"/>
                <a:ext cx="40" cy="39"/>
              </a:xfrm>
              <a:prstGeom prst="rect">
                <a:avLst/>
              </a:prstGeom>
              <a:solidFill>
                <a:srgbClr val="F8F7F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27" name="Oval 19">
                <a:extLst>
                  <a:ext uri="{FF2B5EF4-FFF2-40B4-BE49-F238E27FC236}">
                    <a16:creationId xmlns:a16="http://schemas.microsoft.com/office/drawing/2014/main" id="{1B8B5D6F-5F2D-49E1-AB85-A52C754CD74B}"/>
                  </a:ext>
                </a:extLst>
              </p:cNvPr>
              <p:cNvSpPr>
                <a:spLocks noChangeArrowheads="1"/>
              </p:cNvSpPr>
              <p:nvPr/>
            </p:nvSpPr>
            <p:spPr bwMode="auto">
              <a:xfrm>
                <a:off x="605" y="1048"/>
                <a:ext cx="59" cy="58"/>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28" name="Freeform 20">
                <a:extLst>
                  <a:ext uri="{FF2B5EF4-FFF2-40B4-BE49-F238E27FC236}">
                    <a16:creationId xmlns:a16="http://schemas.microsoft.com/office/drawing/2014/main" id="{65531146-5C4E-4F88-95B0-6B07FA4A0935}"/>
                  </a:ext>
                </a:extLst>
              </p:cNvPr>
              <p:cNvSpPr>
                <a:spLocks/>
              </p:cNvSpPr>
              <p:nvPr/>
            </p:nvSpPr>
            <p:spPr bwMode="auto">
              <a:xfrm>
                <a:off x="595" y="1084"/>
                <a:ext cx="98" cy="22"/>
              </a:xfrm>
              <a:custGeom>
                <a:avLst/>
                <a:gdLst>
                  <a:gd name="T0" fmla="*/ 379 w 427"/>
                  <a:gd name="T1" fmla="*/ 96 h 96"/>
                  <a:gd name="T2" fmla="*/ 48 w 427"/>
                  <a:gd name="T3" fmla="*/ 96 h 96"/>
                  <a:gd name="T4" fmla="*/ 0 w 427"/>
                  <a:gd name="T5" fmla="*/ 48 h 96"/>
                  <a:gd name="T6" fmla="*/ 0 w 427"/>
                  <a:gd name="T7" fmla="*/ 48 h 96"/>
                  <a:gd name="T8" fmla="*/ 48 w 427"/>
                  <a:gd name="T9" fmla="*/ 0 h 96"/>
                  <a:gd name="T10" fmla="*/ 379 w 427"/>
                  <a:gd name="T11" fmla="*/ 0 h 96"/>
                  <a:gd name="T12" fmla="*/ 427 w 427"/>
                  <a:gd name="T13" fmla="*/ 48 h 96"/>
                  <a:gd name="T14" fmla="*/ 427 w 427"/>
                  <a:gd name="T15" fmla="*/ 48 h 96"/>
                  <a:gd name="T16" fmla="*/ 379 w 427"/>
                  <a:gd name="T1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96">
                    <a:moveTo>
                      <a:pt x="379" y="96"/>
                    </a:moveTo>
                    <a:cubicBezTo>
                      <a:pt x="48" y="96"/>
                      <a:pt x="48" y="96"/>
                      <a:pt x="48" y="96"/>
                    </a:cubicBezTo>
                    <a:cubicBezTo>
                      <a:pt x="22" y="96"/>
                      <a:pt x="0" y="75"/>
                      <a:pt x="0" y="48"/>
                    </a:cubicBezTo>
                    <a:cubicBezTo>
                      <a:pt x="0" y="48"/>
                      <a:pt x="0" y="48"/>
                      <a:pt x="0" y="48"/>
                    </a:cubicBezTo>
                    <a:cubicBezTo>
                      <a:pt x="0" y="21"/>
                      <a:pt x="22" y="0"/>
                      <a:pt x="48" y="0"/>
                    </a:cubicBezTo>
                    <a:cubicBezTo>
                      <a:pt x="379" y="0"/>
                      <a:pt x="379" y="0"/>
                      <a:pt x="379" y="0"/>
                    </a:cubicBezTo>
                    <a:cubicBezTo>
                      <a:pt x="406" y="0"/>
                      <a:pt x="427" y="21"/>
                      <a:pt x="427" y="48"/>
                    </a:cubicBezTo>
                    <a:cubicBezTo>
                      <a:pt x="427" y="48"/>
                      <a:pt x="427" y="48"/>
                      <a:pt x="427" y="48"/>
                    </a:cubicBezTo>
                    <a:cubicBezTo>
                      <a:pt x="427" y="75"/>
                      <a:pt x="406" y="96"/>
                      <a:pt x="379" y="96"/>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29" name="Oval 21">
                <a:extLst>
                  <a:ext uri="{FF2B5EF4-FFF2-40B4-BE49-F238E27FC236}">
                    <a16:creationId xmlns:a16="http://schemas.microsoft.com/office/drawing/2014/main" id="{5BCB3C82-C602-4225-9D92-E01F40CE662B}"/>
                  </a:ext>
                </a:extLst>
              </p:cNvPr>
              <p:cNvSpPr>
                <a:spLocks noChangeArrowheads="1"/>
              </p:cNvSpPr>
              <p:nvPr/>
            </p:nvSpPr>
            <p:spPr bwMode="auto">
              <a:xfrm>
                <a:off x="644" y="1058"/>
                <a:ext cx="39" cy="38"/>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102" name="Freeform: Shape 101">
              <a:extLst>
                <a:ext uri="{FF2B5EF4-FFF2-40B4-BE49-F238E27FC236}">
                  <a16:creationId xmlns:a16="http://schemas.microsoft.com/office/drawing/2014/main" id="{35EE753D-B0FC-4D54-A701-5C4B2471C08D}"/>
                </a:ext>
              </a:extLst>
            </p:cNvPr>
            <p:cNvSpPr/>
            <p:nvPr/>
          </p:nvSpPr>
          <p:spPr>
            <a:xfrm>
              <a:off x="6193661" y="4116035"/>
              <a:ext cx="1093346" cy="672169"/>
            </a:xfrm>
            <a:custGeom>
              <a:avLst/>
              <a:gdLst>
                <a:gd name="connsiteX0" fmla="*/ 157299 w 197408"/>
                <a:gd name="connsiteY0" fmla="*/ 46523 h 119484"/>
                <a:gd name="connsiteX1" fmla="*/ 112866 w 197408"/>
                <a:gd name="connsiteY1" fmla="*/ 2089 h 119484"/>
                <a:gd name="connsiteX2" fmla="*/ 69576 w 197408"/>
                <a:gd name="connsiteY2" fmla="*/ 36756 h 119484"/>
                <a:gd name="connsiteX3" fmla="*/ 52242 w 197408"/>
                <a:gd name="connsiteY3" fmla="*/ 29365 h 119484"/>
                <a:gd name="connsiteX4" fmla="*/ 28045 w 197408"/>
                <a:gd name="connsiteY4" fmla="*/ 53562 h 119484"/>
                <a:gd name="connsiteX5" fmla="*/ 28045 w 197408"/>
                <a:gd name="connsiteY5" fmla="*/ 54178 h 119484"/>
                <a:gd name="connsiteX6" fmla="*/ 2089 w 197408"/>
                <a:gd name="connsiteY6" fmla="*/ 85765 h 119484"/>
                <a:gd name="connsiteX7" fmla="*/ 34293 w 197408"/>
                <a:gd name="connsiteY7" fmla="*/ 117969 h 119484"/>
                <a:gd name="connsiteX8" fmla="*/ 166450 w 197408"/>
                <a:gd name="connsiteY8" fmla="*/ 117969 h 119484"/>
                <a:gd name="connsiteX9" fmla="*/ 195663 w 197408"/>
                <a:gd name="connsiteY9" fmla="*/ 88757 h 119484"/>
                <a:gd name="connsiteX10" fmla="*/ 166450 w 197408"/>
                <a:gd name="connsiteY10" fmla="*/ 59545 h 119484"/>
                <a:gd name="connsiteX11" fmla="*/ 154396 w 197408"/>
                <a:gd name="connsiteY11" fmla="*/ 62184 h 119484"/>
                <a:gd name="connsiteX12" fmla="*/ 157299 w 197408"/>
                <a:gd name="connsiteY12" fmla="*/ 46523 h 119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7408" h="119484">
                  <a:moveTo>
                    <a:pt x="157299" y="46523"/>
                  </a:moveTo>
                  <a:cubicBezTo>
                    <a:pt x="157299" y="21974"/>
                    <a:pt x="137414" y="2089"/>
                    <a:pt x="112866" y="2089"/>
                  </a:cubicBezTo>
                  <a:cubicBezTo>
                    <a:pt x="91660" y="2089"/>
                    <a:pt x="73975" y="16871"/>
                    <a:pt x="69576" y="36756"/>
                  </a:cubicBezTo>
                  <a:cubicBezTo>
                    <a:pt x="65176" y="32180"/>
                    <a:pt x="59017" y="29365"/>
                    <a:pt x="52242" y="29365"/>
                  </a:cubicBezTo>
                  <a:cubicBezTo>
                    <a:pt x="38868" y="29365"/>
                    <a:pt x="28045" y="40187"/>
                    <a:pt x="28045" y="53562"/>
                  </a:cubicBezTo>
                  <a:cubicBezTo>
                    <a:pt x="28045" y="53737"/>
                    <a:pt x="28045" y="54002"/>
                    <a:pt x="28045" y="54178"/>
                  </a:cubicBezTo>
                  <a:cubicBezTo>
                    <a:pt x="13263" y="57081"/>
                    <a:pt x="2089" y="70104"/>
                    <a:pt x="2089" y="85765"/>
                  </a:cubicBezTo>
                  <a:cubicBezTo>
                    <a:pt x="2089" y="103539"/>
                    <a:pt x="16519" y="117969"/>
                    <a:pt x="34293" y="117969"/>
                  </a:cubicBezTo>
                  <a:lnTo>
                    <a:pt x="166450" y="117969"/>
                  </a:lnTo>
                  <a:cubicBezTo>
                    <a:pt x="182552" y="117969"/>
                    <a:pt x="195663" y="104858"/>
                    <a:pt x="195663" y="88757"/>
                  </a:cubicBezTo>
                  <a:cubicBezTo>
                    <a:pt x="195663" y="72655"/>
                    <a:pt x="182552" y="59545"/>
                    <a:pt x="166450" y="59545"/>
                  </a:cubicBezTo>
                  <a:cubicBezTo>
                    <a:pt x="162139" y="59545"/>
                    <a:pt x="158092" y="60513"/>
                    <a:pt x="154396" y="62184"/>
                  </a:cubicBezTo>
                  <a:cubicBezTo>
                    <a:pt x="156244" y="57345"/>
                    <a:pt x="157299" y="52066"/>
                    <a:pt x="157299" y="46523"/>
                  </a:cubicBezTo>
                  <a:close/>
                </a:path>
              </a:pathLst>
            </a:custGeom>
            <a:solidFill>
              <a:schemeClr val="bg1"/>
            </a:solidFill>
            <a:ln w="9525" cap="flat" cmpd="sng" algn="ctr">
              <a:noFill/>
              <a:prstDash val="solid"/>
            </a:ln>
            <a:effectLst>
              <a:outerShdw blurRad="152400" dist="23000" dir="5400000" rotWithShape="0">
                <a:srgbClr val="000000">
                  <a:alpha val="35000"/>
                </a:srgbClr>
              </a:outerShdw>
            </a:effectLst>
          </p:spPr>
          <p:txBody>
            <a:bodyPr rtlCol="0" anchor="ctr"/>
            <a:lstStyle/>
            <a:p>
              <a:pPr marL="0" marR="0" lvl="0" indent="0" algn="ctr" defTabSz="60957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FFFFFF"/>
                </a:solidFill>
                <a:effectLst/>
                <a:uLnTx/>
                <a:uFillTx/>
                <a:latin typeface="Calibri"/>
                <a:ea typeface="+mn-ea"/>
                <a:cs typeface="+mn-cs"/>
              </a:endParaRPr>
            </a:p>
          </p:txBody>
        </p:sp>
        <p:cxnSp>
          <p:nvCxnSpPr>
            <p:cNvPr id="103" name="Connector: Elbow 102">
              <a:extLst>
                <a:ext uri="{FF2B5EF4-FFF2-40B4-BE49-F238E27FC236}">
                  <a16:creationId xmlns:a16="http://schemas.microsoft.com/office/drawing/2014/main" id="{E9D01DEA-F982-43ED-8832-BC660E1E4442}"/>
                </a:ext>
              </a:extLst>
            </p:cNvPr>
            <p:cNvCxnSpPr>
              <a:cxnSpLocks/>
              <a:stCxn id="131" idx="2"/>
            </p:cNvCxnSpPr>
            <p:nvPr/>
          </p:nvCxnSpPr>
          <p:spPr>
            <a:xfrm rot="5400000">
              <a:off x="5723446" y="4029753"/>
              <a:ext cx="2279810" cy="282225"/>
            </a:xfrm>
            <a:prstGeom prst="bentConnector3">
              <a:avLst>
                <a:gd name="adj1" fmla="val 13184"/>
              </a:avLst>
            </a:prstGeom>
            <a:ln w="12700">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4" name="TextBox 103">
              <a:extLst>
                <a:ext uri="{FF2B5EF4-FFF2-40B4-BE49-F238E27FC236}">
                  <a16:creationId xmlns:a16="http://schemas.microsoft.com/office/drawing/2014/main" id="{954347AB-DB57-4545-AB60-2B9E1922B814}"/>
                </a:ext>
              </a:extLst>
            </p:cNvPr>
            <p:cNvSpPr txBox="1"/>
            <p:nvPr/>
          </p:nvSpPr>
          <p:spPr>
            <a:xfrm>
              <a:off x="6204495" y="4381056"/>
              <a:ext cx="1071679" cy="261610"/>
            </a:xfrm>
            <a:prstGeom prst="rect">
              <a:avLst/>
            </a:prstGeom>
            <a:noFill/>
          </p:spPr>
          <p:txBody>
            <a:bodyPr wrap="square" lIns="0" tIns="0" rIns="0" bIns="0" rtlCol="0">
              <a:spAutoFit/>
            </a:bodyPr>
            <a:lstStyle/>
            <a:p>
              <a:pPr marL="0" marR="0" lvl="0" indent="0" algn="ctr" defTabSz="914400" rtl="0" eaLnBrk="1" fontAlgn="auto" latinLnBrk="0" hangingPunct="1">
                <a:lnSpc>
                  <a:spcPct val="85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Semibold"/>
                  <a:ea typeface="+mn-ea"/>
                  <a:cs typeface="+mn-cs"/>
                </a:rPr>
                <a:t>Customer</a:t>
              </a:r>
            </a:p>
            <a:p>
              <a:pPr marL="0" marR="0" lvl="0" indent="0" algn="ctr" defTabSz="914400" rtl="0" eaLnBrk="1" fontAlgn="auto" latinLnBrk="0" hangingPunct="1">
                <a:lnSpc>
                  <a:spcPct val="85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Semibold"/>
                  <a:ea typeface="+mn-ea"/>
                  <a:cs typeface="+mn-cs"/>
                </a:rPr>
                <a:t>WAN</a:t>
              </a:r>
            </a:p>
          </p:txBody>
        </p:sp>
        <p:cxnSp>
          <p:nvCxnSpPr>
            <p:cNvPr id="105" name="Connector: Elbow 104">
              <a:extLst>
                <a:ext uri="{FF2B5EF4-FFF2-40B4-BE49-F238E27FC236}">
                  <a16:creationId xmlns:a16="http://schemas.microsoft.com/office/drawing/2014/main" id="{2A17F2AD-AD09-4E7B-BCC0-4D4A99E76AEE}"/>
                </a:ext>
              </a:extLst>
            </p:cNvPr>
            <p:cNvCxnSpPr>
              <a:cxnSpLocks/>
              <a:stCxn id="145" idx="2"/>
              <a:endCxn id="132" idx="0"/>
            </p:cNvCxnSpPr>
            <p:nvPr/>
          </p:nvCxnSpPr>
          <p:spPr>
            <a:xfrm rot="16200000" flipH="1">
              <a:off x="7518363" y="3286456"/>
              <a:ext cx="865768" cy="354776"/>
            </a:xfrm>
            <a:prstGeom prst="bentConnector3">
              <a:avLst>
                <a:gd name="adj1" fmla="val 50000"/>
              </a:avLst>
            </a:prstGeom>
            <a:ln w="12700">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06" name="Group 105">
              <a:extLst>
                <a:ext uri="{FF2B5EF4-FFF2-40B4-BE49-F238E27FC236}">
                  <a16:creationId xmlns:a16="http://schemas.microsoft.com/office/drawing/2014/main" id="{693F4216-57DA-4397-9884-EF98D1CA8548}"/>
                </a:ext>
              </a:extLst>
            </p:cNvPr>
            <p:cNvGrpSpPr/>
            <p:nvPr/>
          </p:nvGrpSpPr>
          <p:grpSpPr>
            <a:xfrm>
              <a:off x="6401366" y="3896728"/>
              <a:ext cx="705012" cy="200601"/>
              <a:chOff x="6794254" y="3177865"/>
              <a:chExt cx="1496903" cy="358589"/>
            </a:xfrm>
          </p:grpSpPr>
          <p:sp>
            <p:nvSpPr>
              <p:cNvPr id="110" name="Rectangle 109">
                <a:extLst>
                  <a:ext uri="{FF2B5EF4-FFF2-40B4-BE49-F238E27FC236}">
                    <a16:creationId xmlns:a16="http://schemas.microsoft.com/office/drawing/2014/main" id="{BA1B8AC5-B50E-421E-818E-4857611C50A1}"/>
                  </a:ext>
                </a:extLst>
              </p:cNvPr>
              <p:cNvSpPr/>
              <p:nvPr/>
            </p:nvSpPr>
            <p:spPr bwMode="auto">
              <a:xfrm>
                <a:off x="6794254" y="3177865"/>
                <a:ext cx="1496903" cy="35858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1" name="TextBox 110">
                <a:extLst>
                  <a:ext uri="{FF2B5EF4-FFF2-40B4-BE49-F238E27FC236}">
                    <a16:creationId xmlns:a16="http://schemas.microsoft.com/office/drawing/2014/main" id="{9E3FC791-A5DA-419D-8082-4D75313D173B}"/>
                  </a:ext>
                </a:extLst>
              </p:cNvPr>
              <p:cNvSpPr txBox="1"/>
              <p:nvPr/>
            </p:nvSpPr>
            <p:spPr>
              <a:xfrm>
                <a:off x="7101944" y="3236440"/>
                <a:ext cx="881519" cy="220070"/>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err="1">
                    <a:ln>
                      <a:noFill/>
                    </a:ln>
                    <a:solidFill>
                      <a:srgbClr val="FFFFFF"/>
                    </a:solidFill>
                    <a:effectLst/>
                    <a:uLnTx/>
                    <a:uFillTx/>
                    <a:latin typeface="Segoe UI"/>
                    <a:ea typeface="+mn-ea"/>
                    <a:cs typeface="+mn-cs"/>
                  </a:rPr>
                  <a:t>ExR</a:t>
                </a:r>
                <a:r>
                  <a:rPr kumimoji="0" lang="en-US" sz="800" b="0" i="0" u="none" strike="noStrike" kern="1200" cap="none" spc="0" normalizeH="0" baseline="0" noProof="0">
                    <a:ln>
                      <a:noFill/>
                    </a:ln>
                    <a:solidFill>
                      <a:srgbClr val="FFFFFF"/>
                    </a:solidFill>
                    <a:effectLst/>
                    <a:uLnTx/>
                    <a:uFillTx/>
                    <a:latin typeface="Segoe UI"/>
                    <a:ea typeface="+mn-ea"/>
                    <a:cs typeface="+mn-cs"/>
                  </a:rPr>
                  <a:t> edge</a:t>
                </a:r>
              </a:p>
            </p:txBody>
          </p:sp>
        </p:grpSp>
        <p:cxnSp>
          <p:nvCxnSpPr>
            <p:cNvPr id="107" name="Connector: Elbow 106">
              <a:extLst>
                <a:ext uri="{FF2B5EF4-FFF2-40B4-BE49-F238E27FC236}">
                  <a16:creationId xmlns:a16="http://schemas.microsoft.com/office/drawing/2014/main" id="{76674785-FC6B-40D8-9109-C04146B4F3BE}"/>
                </a:ext>
              </a:extLst>
            </p:cNvPr>
            <p:cNvCxnSpPr>
              <a:cxnSpLocks/>
              <a:stCxn id="132" idx="2"/>
              <a:endCxn id="143" idx="0"/>
            </p:cNvCxnSpPr>
            <p:nvPr/>
          </p:nvCxnSpPr>
          <p:spPr>
            <a:xfrm rot="16200000" flipH="1">
              <a:off x="7695767" y="4530197"/>
              <a:ext cx="1274241" cy="408504"/>
            </a:xfrm>
            <a:prstGeom prst="bentConnector3">
              <a:avLst>
                <a:gd name="adj1" fmla="val 22067"/>
              </a:avLst>
            </a:prstGeom>
            <a:ln w="12700">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8" name="Connector: Elbow 107">
              <a:extLst>
                <a:ext uri="{FF2B5EF4-FFF2-40B4-BE49-F238E27FC236}">
                  <a16:creationId xmlns:a16="http://schemas.microsoft.com/office/drawing/2014/main" id="{10F155F5-4556-4D79-9C1C-EF2829661A7A}"/>
                </a:ext>
              </a:extLst>
            </p:cNvPr>
            <p:cNvCxnSpPr>
              <a:cxnSpLocks/>
              <a:stCxn id="132" idx="2"/>
            </p:cNvCxnSpPr>
            <p:nvPr/>
          </p:nvCxnSpPr>
          <p:spPr>
            <a:xfrm rot="5400000">
              <a:off x="7287236" y="4529808"/>
              <a:ext cx="1273878" cy="408920"/>
            </a:xfrm>
            <a:prstGeom prst="bentConnector3">
              <a:avLst>
                <a:gd name="adj1" fmla="val 22058"/>
              </a:avLst>
            </a:prstGeom>
            <a:ln w="12700">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9" name="TextBox 108">
              <a:extLst>
                <a:ext uri="{FF2B5EF4-FFF2-40B4-BE49-F238E27FC236}">
                  <a16:creationId xmlns:a16="http://schemas.microsoft.com/office/drawing/2014/main" id="{4DDDE362-6DA7-4913-9BEA-E1CD34C5DFF8}"/>
                </a:ext>
              </a:extLst>
            </p:cNvPr>
            <p:cNvSpPr txBox="1"/>
            <p:nvPr/>
          </p:nvSpPr>
          <p:spPr>
            <a:xfrm>
              <a:off x="6299075" y="5833868"/>
              <a:ext cx="906838" cy="27699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mn-cs"/>
                </a:rPr>
                <a:t>ExpressRoute </a:t>
              </a:r>
            </a:p>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mn-cs"/>
                </a:rPr>
                <a:t>Private Peering</a:t>
              </a:r>
            </a:p>
          </p:txBody>
        </p:sp>
      </p:grpSp>
      <p:pic>
        <p:nvPicPr>
          <p:cNvPr id="86" name="Graphic 85">
            <a:extLst>
              <a:ext uri="{FF2B5EF4-FFF2-40B4-BE49-F238E27FC236}">
                <a16:creationId xmlns:a16="http://schemas.microsoft.com/office/drawing/2014/main" id="{2BE5BA9B-8F69-4FD8-A8A9-88732D36F2A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197992" y="4628104"/>
            <a:ext cx="436058" cy="385664"/>
          </a:xfrm>
          <a:prstGeom prst="rect">
            <a:avLst/>
          </a:prstGeom>
        </p:spPr>
      </p:pic>
      <p:sp>
        <p:nvSpPr>
          <p:cNvPr id="87" name="TextBox 86">
            <a:extLst>
              <a:ext uri="{FF2B5EF4-FFF2-40B4-BE49-F238E27FC236}">
                <a16:creationId xmlns:a16="http://schemas.microsoft.com/office/drawing/2014/main" id="{2785CA1C-F973-49AD-A11B-065C77094ACD}"/>
              </a:ext>
            </a:extLst>
          </p:cNvPr>
          <p:cNvSpPr txBox="1"/>
          <p:nvPr/>
        </p:nvSpPr>
        <p:spPr>
          <a:xfrm>
            <a:off x="7942209" y="5065615"/>
            <a:ext cx="947625" cy="145957"/>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FFFFFF">
                    <a:lumMod val="50000"/>
                  </a:srgbClr>
                </a:solidFill>
                <a:effectLst/>
                <a:uLnTx/>
                <a:uFillTx/>
                <a:latin typeface="Segoe UI"/>
                <a:ea typeface="+mn-ea"/>
                <a:cs typeface="+mn-cs"/>
              </a:rPr>
              <a:t>Customer VPN</a:t>
            </a:r>
          </a:p>
        </p:txBody>
      </p:sp>
      <p:cxnSp>
        <p:nvCxnSpPr>
          <p:cNvPr id="88" name="Straight Connector 87">
            <a:extLst>
              <a:ext uri="{FF2B5EF4-FFF2-40B4-BE49-F238E27FC236}">
                <a16:creationId xmlns:a16="http://schemas.microsoft.com/office/drawing/2014/main" id="{ABE1B231-675F-4A4E-B6CB-C4B204AFD7F0}"/>
              </a:ext>
            </a:extLst>
          </p:cNvPr>
          <p:cNvCxnSpPr>
            <a:cxnSpLocks/>
          </p:cNvCxnSpPr>
          <p:nvPr/>
        </p:nvCxnSpPr>
        <p:spPr>
          <a:xfrm flipH="1">
            <a:off x="8969753" y="2114704"/>
            <a:ext cx="595314" cy="0"/>
          </a:xfrm>
          <a:prstGeom prst="line">
            <a:avLst/>
          </a:prstGeom>
          <a:ln w="25400">
            <a:solidFill>
              <a:srgbClr val="C00000"/>
            </a:solidFill>
            <a:headEnd type="none"/>
            <a:tailEnd type="none"/>
          </a:ln>
        </p:spPr>
        <p:style>
          <a:lnRef idx="1">
            <a:schemeClr val="accent6"/>
          </a:lnRef>
          <a:fillRef idx="0">
            <a:schemeClr val="accent6"/>
          </a:fillRef>
          <a:effectRef idx="0">
            <a:schemeClr val="accent6"/>
          </a:effectRef>
          <a:fontRef idx="minor">
            <a:schemeClr val="tx1"/>
          </a:fontRef>
        </p:style>
      </p:cxnSp>
      <p:cxnSp>
        <p:nvCxnSpPr>
          <p:cNvPr id="89" name="Straight Connector 96">
            <a:extLst>
              <a:ext uri="{FF2B5EF4-FFF2-40B4-BE49-F238E27FC236}">
                <a16:creationId xmlns:a16="http://schemas.microsoft.com/office/drawing/2014/main" id="{27D16F91-BF44-4AB1-8A8D-7D9EE7B2F647}"/>
              </a:ext>
            </a:extLst>
          </p:cNvPr>
          <p:cNvCxnSpPr>
            <a:cxnSpLocks/>
            <a:stCxn id="110" idx="0"/>
          </p:cNvCxnSpPr>
          <p:nvPr/>
        </p:nvCxnSpPr>
        <p:spPr>
          <a:xfrm rot="5400000" flipH="1" flipV="1">
            <a:off x="8002968" y="2535078"/>
            <a:ext cx="1388143" cy="562450"/>
          </a:xfrm>
          <a:prstGeom prst="bentConnector3">
            <a:avLst>
              <a:gd name="adj1" fmla="val 45376"/>
            </a:avLst>
          </a:prstGeom>
          <a:ln w="25400">
            <a:solidFill>
              <a:srgbClr val="C00000"/>
            </a:solidFill>
            <a:headEnd type="none"/>
            <a:tailEnd type="none"/>
          </a:ln>
        </p:spPr>
        <p:style>
          <a:lnRef idx="1">
            <a:schemeClr val="accent6"/>
          </a:lnRef>
          <a:fillRef idx="0">
            <a:schemeClr val="accent6"/>
          </a:fillRef>
          <a:effectRef idx="0">
            <a:schemeClr val="accent6"/>
          </a:effectRef>
          <a:fontRef idx="minor">
            <a:schemeClr val="tx1"/>
          </a:fontRef>
        </p:style>
      </p:cxnSp>
      <p:cxnSp>
        <p:nvCxnSpPr>
          <p:cNvPr id="90" name="Straight Connector 89">
            <a:extLst>
              <a:ext uri="{FF2B5EF4-FFF2-40B4-BE49-F238E27FC236}">
                <a16:creationId xmlns:a16="http://schemas.microsoft.com/office/drawing/2014/main" id="{AE32A7B7-BB04-4931-913B-D5CDA29D848A}"/>
              </a:ext>
            </a:extLst>
          </p:cNvPr>
          <p:cNvCxnSpPr>
            <a:cxnSpLocks/>
          </p:cNvCxnSpPr>
          <p:nvPr/>
        </p:nvCxnSpPr>
        <p:spPr>
          <a:xfrm>
            <a:off x="8422166" y="3770048"/>
            <a:ext cx="0" cy="833314"/>
          </a:xfrm>
          <a:prstGeom prst="line">
            <a:avLst/>
          </a:prstGeom>
          <a:ln w="25400">
            <a:solidFill>
              <a:srgbClr val="C00000"/>
            </a:solidFill>
            <a:headEnd type="none"/>
            <a:tailEnd type="none"/>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782769131"/>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Azure PowerShell SDK - Az</a:t>
            </a:r>
          </a:p>
        </p:txBody>
      </p:sp>
      <p:sp>
        <p:nvSpPr>
          <p:cNvPr id="6" name="Text Placeholder 5"/>
          <p:cNvSpPr>
            <a:spLocks noGrp="1"/>
          </p:cNvSpPr>
          <p:nvPr>
            <p:ph type="body" sz="quarter" idx="10"/>
          </p:nvPr>
        </p:nvSpPr>
        <p:spPr>
          <a:xfrm>
            <a:off x="584200" y="1435497"/>
            <a:ext cx="11018520" cy="4382738"/>
          </a:xfrm>
        </p:spPr>
        <p:txBody>
          <a:bodyPr/>
          <a:lstStyle/>
          <a:p>
            <a:r>
              <a:rPr lang="en-US" dirty="0"/>
              <a:t>Azure PowerShell SDK Module - Az</a:t>
            </a:r>
          </a:p>
          <a:p>
            <a:pPr lvl="1"/>
            <a:r>
              <a:rPr lang="en-US" dirty="0"/>
              <a:t>Not compatible with the older </a:t>
            </a:r>
            <a:r>
              <a:rPr lang="en-US" dirty="0" err="1"/>
              <a:t>AzureRM</a:t>
            </a:r>
            <a:r>
              <a:rPr lang="en-US" dirty="0"/>
              <a:t> SDK (</a:t>
            </a:r>
            <a:r>
              <a:rPr lang="en-US" dirty="0" err="1"/>
              <a:t>ie</a:t>
            </a:r>
            <a:r>
              <a:rPr lang="en-US" dirty="0"/>
              <a:t> can’t be installed side by side)</a:t>
            </a:r>
          </a:p>
          <a:p>
            <a:pPr lvl="1"/>
            <a:r>
              <a:rPr lang="en-US" dirty="0"/>
              <a:t>There is an alias set so </a:t>
            </a:r>
            <a:r>
              <a:rPr lang="en-US" dirty="0" err="1"/>
              <a:t>AzureRM</a:t>
            </a:r>
            <a:r>
              <a:rPr lang="en-US" dirty="0"/>
              <a:t> commands will still work</a:t>
            </a:r>
          </a:p>
          <a:p>
            <a:pPr lvl="1"/>
            <a:r>
              <a:rPr lang="en-US" dirty="0"/>
              <a:t>It’s not required now, but new features are going into Az only</a:t>
            </a:r>
          </a:p>
          <a:p>
            <a:endParaRPr lang="en-US" sz="2000" dirty="0"/>
          </a:p>
          <a:p>
            <a:r>
              <a:rPr lang="en-US" dirty="0"/>
              <a:t>New Azure Login Method</a:t>
            </a:r>
          </a:p>
          <a:p>
            <a:pPr lvl="1"/>
            <a:r>
              <a:rPr lang="en-US" dirty="0"/>
              <a:t>Connect-</a:t>
            </a:r>
            <a:r>
              <a:rPr lang="en-US" dirty="0" err="1"/>
              <a:t>AzAccount</a:t>
            </a:r>
            <a:endParaRPr lang="en-US" dirty="0"/>
          </a:p>
          <a:p>
            <a:pPr marL="228600" lvl="1" indent="0">
              <a:buNone/>
            </a:pPr>
            <a:endParaRPr lang="en-US" dirty="0"/>
          </a:p>
          <a:p>
            <a:r>
              <a:rPr lang="en-US" dirty="0" err="1"/>
              <a:t>AzureRM</a:t>
            </a:r>
            <a:r>
              <a:rPr lang="en-US" dirty="0"/>
              <a:t> commands should work with </a:t>
            </a:r>
            <a:r>
              <a:rPr lang="en-US" dirty="0">
                <a:latin typeface="Consolas" panose="020B0609020204030204" pitchFamily="49" charset="0"/>
              </a:rPr>
              <a:t>Enable-</a:t>
            </a:r>
            <a:r>
              <a:rPr lang="en-US" dirty="0" err="1">
                <a:latin typeface="Consolas" panose="020B0609020204030204" pitchFamily="49" charset="0"/>
              </a:rPr>
              <a:t>AzureRmAlias</a:t>
            </a:r>
            <a:endParaRPr lang="en-US" dirty="0">
              <a:latin typeface="Consolas" panose="020B0609020204030204" pitchFamily="49" charset="0"/>
            </a:endParaRPr>
          </a:p>
          <a:p>
            <a:endParaRPr lang="en-US" sz="2000" dirty="0">
              <a:latin typeface="Consolas" panose="020B0609020204030204" pitchFamily="49" charset="0"/>
            </a:endParaRPr>
          </a:p>
          <a:p>
            <a:pPr marL="0" indent="0">
              <a:buNone/>
            </a:pPr>
            <a:r>
              <a:rPr lang="en-US" sz="1800" dirty="0">
                <a:latin typeface="Consolas" panose="020B0609020204030204" pitchFamily="49" charset="0"/>
                <a:hlinkClick r:id="rId3"/>
              </a:rPr>
              <a:t>https://azure.microsoft.com/blog/how-to-migrate-from-azurerm-to-az-in-azure-powershell/</a:t>
            </a:r>
            <a:r>
              <a:rPr lang="en-US" sz="1800" dirty="0">
                <a:latin typeface="Consolas" panose="020B0609020204030204" pitchFamily="49" charset="0"/>
              </a:rPr>
              <a:t> </a:t>
            </a:r>
          </a:p>
        </p:txBody>
      </p:sp>
    </p:spTree>
    <p:extLst>
      <p:ext uri="{BB962C8B-B14F-4D97-AF65-F5344CB8AC3E}">
        <p14:creationId xmlns:p14="http://schemas.microsoft.com/office/powerpoint/2010/main" val="729226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161AA8-FB50-43E3-8FBA-7F107F68B579}"/>
              </a:ext>
            </a:extLst>
          </p:cNvPr>
          <p:cNvSpPr>
            <a:spLocks noGrp="1"/>
          </p:cNvSpPr>
          <p:nvPr>
            <p:ph type="title"/>
          </p:nvPr>
        </p:nvSpPr>
        <p:spPr>
          <a:xfrm>
            <a:off x="588263" y="457200"/>
            <a:ext cx="11018520" cy="553998"/>
          </a:xfrm>
        </p:spPr>
        <p:txBody>
          <a:bodyPr/>
          <a:lstStyle/>
          <a:p>
            <a:r>
              <a:rPr lang="en-US" dirty="0"/>
              <a:t>Step 5 (</a:t>
            </a:r>
            <a:r>
              <a:rPr lang="en-US" dirty="0" err="1"/>
              <a:t>cont</a:t>
            </a:r>
            <a:r>
              <a:rPr lang="en-US" dirty="0"/>
              <a:t>)</a:t>
            </a:r>
          </a:p>
        </p:txBody>
      </p:sp>
      <p:sp>
        <p:nvSpPr>
          <p:cNvPr id="6" name="TextBox 5">
            <a:extLst>
              <a:ext uri="{FF2B5EF4-FFF2-40B4-BE49-F238E27FC236}">
                <a16:creationId xmlns:a16="http://schemas.microsoft.com/office/drawing/2014/main" id="{423847B8-FBBE-44CF-ACCE-D693E38EB4E4}"/>
              </a:ext>
            </a:extLst>
          </p:cNvPr>
          <p:cNvSpPr txBox="1"/>
          <p:nvPr/>
        </p:nvSpPr>
        <p:spPr>
          <a:xfrm>
            <a:off x="162249" y="1351011"/>
            <a:ext cx="4584412" cy="4924425"/>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Execution:</a:t>
            </a:r>
          </a:p>
          <a:p>
            <a:pPr algn="l"/>
            <a:r>
              <a:rPr lang="en-US" sz="2000" dirty="0">
                <a:gradFill>
                  <a:gsLst>
                    <a:gs pos="2917">
                      <a:schemeClr val="tx1"/>
                    </a:gs>
                    <a:gs pos="30000">
                      <a:schemeClr val="tx1"/>
                    </a:gs>
                  </a:gsLst>
                  <a:lin ang="5400000" scaled="0"/>
                </a:gradFill>
              </a:rPr>
              <a:t>Turn on and review monitoring</a:t>
            </a:r>
          </a:p>
          <a:p>
            <a:pPr marL="457200" indent="-457200" algn="l">
              <a:buFont typeface="+mj-lt"/>
              <a:buAutoNum type="arabicPeriod"/>
            </a:pPr>
            <a:r>
              <a:rPr lang="en-US" sz="2000" dirty="0">
                <a:gradFill>
                  <a:gsLst>
                    <a:gs pos="2917">
                      <a:schemeClr val="tx1"/>
                    </a:gs>
                    <a:gs pos="30000">
                      <a:schemeClr val="tx1"/>
                    </a:gs>
                  </a:gsLst>
                  <a:lin ang="5400000" scaled="0"/>
                </a:gradFill>
              </a:rPr>
              <a:t>In the portal open the firewall</a:t>
            </a:r>
          </a:p>
          <a:p>
            <a:pPr marL="457200" indent="-457200" algn="l">
              <a:buFont typeface="+mj-lt"/>
              <a:buAutoNum type="arabicPeriod"/>
            </a:pPr>
            <a:r>
              <a:rPr lang="en-US" sz="2000" dirty="0">
                <a:gradFill>
                  <a:gsLst>
                    <a:gs pos="2917">
                      <a:schemeClr val="tx1"/>
                    </a:gs>
                    <a:gs pos="30000">
                      <a:schemeClr val="tx1"/>
                    </a:gs>
                  </a:gsLst>
                  <a:lin ang="5400000" scaled="0"/>
                </a:gradFill>
              </a:rPr>
              <a:t>Click the “Diagnostic settings” tab</a:t>
            </a:r>
          </a:p>
          <a:p>
            <a:pPr marL="457200" indent="-457200" algn="l">
              <a:buFont typeface="+mj-lt"/>
              <a:buAutoNum type="arabicPeriod"/>
            </a:pPr>
            <a:r>
              <a:rPr lang="en-US" sz="2000" dirty="0">
                <a:gradFill>
                  <a:gsLst>
                    <a:gs pos="2917">
                      <a:schemeClr val="tx1"/>
                    </a:gs>
                    <a:gs pos="30000">
                      <a:schemeClr val="tx1"/>
                    </a:gs>
                  </a:gsLst>
                  <a:lin ang="5400000" scaled="0"/>
                </a:gradFill>
              </a:rPr>
              <a:t>Click the “Turn on diagnostic” link</a:t>
            </a:r>
          </a:p>
          <a:p>
            <a:pPr marL="457200" indent="-457200" algn="l">
              <a:buFont typeface="+mj-lt"/>
              <a:buAutoNum type="arabicPeriod"/>
            </a:pPr>
            <a:r>
              <a:rPr lang="en-US" sz="2000" dirty="0">
                <a:gradFill>
                  <a:gsLst>
                    <a:gs pos="2917">
                      <a:schemeClr val="tx1"/>
                    </a:gs>
                    <a:gs pos="30000">
                      <a:schemeClr val="tx1"/>
                    </a:gs>
                  </a:gsLst>
                  <a:lin ang="5400000" scaled="0"/>
                </a:gradFill>
              </a:rPr>
              <a:t>Name your setting “Firewall-Logs”</a:t>
            </a:r>
          </a:p>
          <a:p>
            <a:pPr marL="457200" indent="-457200" algn="l">
              <a:buFont typeface="+mj-lt"/>
              <a:buAutoNum type="arabicPeriod"/>
            </a:pPr>
            <a:r>
              <a:rPr lang="en-US" sz="2000" dirty="0">
                <a:gradFill>
                  <a:gsLst>
                    <a:gs pos="2917">
                      <a:schemeClr val="tx1"/>
                    </a:gs>
                    <a:gs pos="30000">
                      <a:schemeClr val="tx1"/>
                    </a:gs>
                  </a:gsLst>
                  <a:lin ang="5400000" scaled="0"/>
                </a:gradFill>
              </a:rPr>
              <a:t>Check “Send to Log Analytics”</a:t>
            </a:r>
          </a:p>
          <a:p>
            <a:pPr marL="457200" indent="-457200" algn="l">
              <a:buFont typeface="+mj-lt"/>
              <a:buAutoNum type="arabicPeriod"/>
            </a:pPr>
            <a:r>
              <a:rPr lang="en-US" sz="2000" dirty="0">
                <a:gradFill>
                  <a:gsLst>
                    <a:gs pos="2917">
                      <a:schemeClr val="tx1"/>
                    </a:gs>
                    <a:gs pos="30000">
                      <a:schemeClr val="tx1"/>
                    </a:gs>
                  </a:gsLst>
                  <a:lin ang="5400000" scaled="0"/>
                </a:gradFill>
              </a:rPr>
              <a:t>Select your Company’s workspace</a:t>
            </a:r>
          </a:p>
          <a:p>
            <a:pPr marL="457200" indent="-457200" algn="l">
              <a:buFont typeface="+mj-lt"/>
              <a:buAutoNum type="arabicPeriod"/>
            </a:pPr>
            <a:r>
              <a:rPr lang="en-US" sz="2000" dirty="0">
                <a:gradFill>
                  <a:gsLst>
                    <a:gs pos="2917">
                      <a:schemeClr val="tx1"/>
                    </a:gs>
                    <a:gs pos="30000">
                      <a:schemeClr val="tx1"/>
                    </a:gs>
                  </a:gsLst>
                  <a:lin ang="5400000" scaled="0"/>
                </a:gradFill>
              </a:rPr>
              <a:t>Check both log types and save</a:t>
            </a:r>
          </a:p>
          <a:p>
            <a:pPr algn="l"/>
            <a:endParaRPr lang="en-US" sz="2000" dirty="0"/>
          </a:p>
          <a:p>
            <a:pPr algn="l"/>
            <a:r>
              <a:rPr lang="en-US" sz="2000" dirty="0"/>
              <a:t>Validation:</a:t>
            </a:r>
          </a:p>
          <a:p>
            <a:pPr marL="457200" indent="-457200" algn="l">
              <a:buFont typeface="+mj-lt"/>
              <a:buAutoNum type="arabicPeriod"/>
            </a:pPr>
            <a:r>
              <a:rPr lang="en-US" sz="2000" dirty="0"/>
              <a:t>In your Resource Group open your “Log Analytics workspace”</a:t>
            </a:r>
          </a:p>
          <a:p>
            <a:pPr marL="457200" indent="-457200" algn="l">
              <a:buFont typeface="+mj-lt"/>
              <a:buAutoNum type="arabicPeriod"/>
            </a:pPr>
            <a:r>
              <a:rPr lang="en-US" sz="2000" dirty="0"/>
              <a:t>Open the “Logs” tab</a:t>
            </a:r>
          </a:p>
          <a:p>
            <a:pPr marL="457200" indent="-457200" algn="l">
              <a:buFont typeface="+mj-lt"/>
              <a:buAutoNum type="arabicPeriod"/>
            </a:pPr>
            <a:r>
              <a:rPr lang="en-US" sz="2000" dirty="0"/>
              <a:t>Review the slide notes below to see some example queries</a:t>
            </a:r>
          </a:p>
        </p:txBody>
      </p:sp>
      <p:sp>
        <p:nvSpPr>
          <p:cNvPr id="8" name="TextBox 7">
            <a:extLst>
              <a:ext uri="{FF2B5EF4-FFF2-40B4-BE49-F238E27FC236}">
                <a16:creationId xmlns:a16="http://schemas.microsoft.com/office/drawing/2014/main" id="{14616FBC-2AC6-4601-92FA-18F2F28E6D83}"/>
              </a:ext>
            </a:extLst>
          </p:cNvPr>
          <p:cNvSpPr txBox="1"/>
          <p:nvPr/>
        </p:nvSpPr>
        <p:spPr>
          <a:xfrm>
            <a:off x="5402439" y="4330164"/>
            <a:ext cx="3882159" cy="1231106"/>
          </a:xfrm>
          <a:prstGeom prst="rect">
            <a:avLst/>
          </a:prstGeom>
          <a:solidFill>
            <a:srgbClr val="FFFF00"/>
          </a:solidFill>
        </p:spPr>
        <p:txBody>
          <a:bodyPr wrap="square" lIns="0" tIns="0" rIns="0" bIns="0" rtlCol="0">
            <a:spAutoFit/>
          </a:bodyPr>
          <a:lstStyle/>
          <a:p>
            <a:r>
              <a:rPr lang="en-US" sz="2000" b="1" i="1" u="sng" dirty="0">
                <a:latin typeface="Consolas" panose="020B0609020204030204" pitchFamily="49" charset="0"/>
              </a:rPr>
              <a:t>NOTE</a:t>
            </a:r>
            <a:r>
              <a:rPr lang="en-US" sz="2000" dirty="0">
                <a:latin typeface="Consolas" panose="020B0609020204030204" pitchFamily="49" charset="0"/>
              </a:rPr>
              <a:t>:	It may take up to 10</a:t>
            </a:r>
          </a:p>
          <a:p>
            <a:r>
              <a:rPr lang="en-US" sz="2000" dirty="0">
                <a:latin typeface="Consolas" panose="020B0609020204030204" pitchFamily="49" charset="0"/>
              </a:rPr>
              <a:t>	minutes for logs to</a:t>
            </a:r>
          </a:p>
          <a:p>
            <a:r>
              <a:rPr lang="en-US" sz="2000" dirty="0">
                <a:latin typeface="Consolas" panose="020B0609020204030204" pitchFamily="49" charset="0"/>
              </a:rPr>
              <a:t>	begin flowing into</a:t>
            </a:r>
          </a:p>
          <a:p>
            <a:r>
              <a:rPr lang="en-US" sz="2000" dirty="0">
                <a:latin typeface="Consolas" panose="020B0609020204030204" pitchFamily="49" charset="0"/>
              </a:rPr>
              <a:t>	the log workspace.</a:t>
            </a:r>
          </a:p>
        </p:txBody>
      </p:sp>
      <p:pic>
        <p:nvPicPr>
          <p:cNvPr id="5" name="Picture 4">
            <a:extLst>
              <a:ext uri="{FF2B5EF4-FFF2-40B4-BE49-F238E27FC236}">
                <a16:creationId xmlns:a16="http://schemas.microsoft.com/office/drawing/2014/main" id="{4BB5BC7F-1CE1-46A3-9994-12A39FC10987}"/>
              </a:ext>
            </a:extLst>
          </p:cNvPr>
          <p:cNvPicPr>
            <a:picLocks noChangeAspect="1"/>
          </p:cNvPicPr>
          <p:nvPr/>
        </p:nvPicPr>
        <p:blipFill>
          <a:blip r:embed="rId3"/>
          <a:stretch>
            <a:fillRect/>
          </a:stretch>
        </p:blipFill>
        <p:spPr>
          <a:xfrm>
            <a:off x="8193076" y="34290"/>
            <a:ext cx="3192780" cy="6789420"/>
          </a:xfrm>
          <a:prstGeom prst="rect">
            <a:avLst/>
          </a:prstGeom>
        </p:spPr>
      </p:pic>
    </p:spTree>
    <p:extLst>
      <p:ext uri="{BB962C8B-B14F-4D97-AF65-F5344CB8AC3E}">
        <p14:creationId xmlns:p14="http://schemas.microsoft.com/office/powerpoint/2010/main" val="159746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161AA8-FB50-43E3-8FBA-7F107F68B579}"/>
              </a:ext>
            </a:extLst>
          </p:cNvPr>
          <p:cNvSpPr>
            <a:spLocks noGrp="1"/>
          </p:cNvSpPr>
          <p:nvPr>
            <p:ph type="title"/>
          </p:nvPr>
        </p:nvSpPr>
        <p:spPr>
          <a:xfrm>
            <a:off x="588263" y="457200"/>
            <a:ext cx="11018520" cy="553998"/>
          </a:xfrm>
        </p:spPr>
        <p:txBody>
          <a:bodyPr/>
          <a:lstStyle/>
          <a:p>
            <a:r>
              <a:rPr lang="en-US" dirty="0"/>
              <a:t>UDR</a:t>
            </a:r>
          </a:p>
        </p:txBody>
      </p:sp>
      <p:pic>
        <p:nvPicPr>
          <p:cNvPr id="7" name="Picture 6">
            <a:extLst>
              <a:ext uri="{FF2B5EF4-FFF2-40B4-BE49-F238E27FC236}">
                <a16:creationId xmlns:a16="http://schemas.microsoft.com/office/drawing/2014/main" id="{07A95E76-CFFA-47D6-ADDC-6466AC5F2766}"/>
              </a:ext>
            </a:extLst>
          </p:cNvPr>
          <p:cNvPicPr>
            <a:picLocks noChangeAspect="1"/>
          </p:cNvPicPr>
          <p:nvPr/>
        </p:nvPicPr>
        <p:blipFill>
          <a:blip r:embed="rId3"/>
          <a:stretch>
            <a:fillRect/>
          </a:stretch>
        </p:blipFill>
        <p:spPr>
          <a:xfrm>
            <a:off x="277895" y="1309484"/>
            <a:ext cx="5754497" cy="4239032"/>
          </a:xfrm>
          <a:prstGeom prst="rect">
            <a:avLst/>
          </a:prstGeom>
        </p:spPr>
      </p:pic>
      <p:pic>
        <p:nvPicPr>
          <p:cNvPr id="4" name="Picture 3">
            <a:extLst>
              <a:ext uri="{FF2B5EF4-FFF2-40B4-BE49-F238E27FC236}">
                <a16:creationId xmlns:a16="http://schemas.microsoft.com/office/drawing/2014/main" id="{760997FD-8B73-4089-9D9B-4EECAB1A630F}"/>
              </a:ext>
            </a:extLst>
          </p:cNvPr>
          <p:cNvPicPr>
            <a:picLocks noChangeAspect="1"/>
          </p:cNvPicPr>
          <p:nvPr/>
        </p:nvPicPr>
        <p:blipFill>
          <a:blip r:embed="rId4"/>
          <a:stretch>
            <a:fillRect/>
          </a:stretch>
        </p:blipFill>
        <p:spPr>
          <a:xfrm>
            <a:off x="6375654" y="38100"/>
            <a:ext cx="5768340" cy="6781800"/>
          </a:xfrm>
          <a:prstGeom prst="rect">
            <a:avLst/>
          </a:prstGeom>
        </p:spPr>
      </p:pic>
    </p:spTree>
    <p:extLst>
      <p:ext uri="{BB962C8B-B14F-4D97-AF65-F5344CB8AC3E}">
        <p14:creationId xmlns:p14="http://schemas.microsoft.com/office/powerpoint/2010/main" val="3031420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161AA8-FB50-43E3-8FBA-7F107F68B579}"/>
              </a:ext>
            </a:extLst>
          </p:cNvPr>
          <p:cNvSpPr>
            <a:spLocks noGrp="1"/>
          </p:cNvSpPr>
          <p:nvPr>
            <p:ph type="title"/>
          </p:nvPr>
        </p:nvSpPr>
        <p:spPr>
          <a:xfrm>
            <a:off x="588263" y="457200"/>
            <a:ext cx="11018520" cy="553998"/>
          </a:xfrm>
        </p:spPr>
        <p:txBody>
          <a:bodyPr/>
          <a:lstStyle/>
          <a:p>
            <a:r>
              <a:rPr lang="en-US" dirty="0"/>
              <a:t>Final</a:t>
            </a:r>
          </a:p>
        </p:txBody>
      </p:sp>
      <p:sp>
        <p:nvSpPr>
          <p:cNvPr id="7" name="TextBox 6">
            <a:extLst>
              <a:ext uri="{FF2B5EF4-FFF2-40B4-BE49-F238E27FC236}">
                <a16:creationId xmlns:a16="http://schemas.microsoft.com/office/drawing/2014/main" id="{F25E35FF-D825-41C6-87FD-0C3F24A727F5}"/>
              </a:ext>
            </a:extLst>
          </p:cNvPr>
          <p:cNvSpPr txBox="1"/>
          <p:nvPr/>
        </p:nvSpPr>
        <p:spPr>
          <a:xfrm>
            <a:off x="162249" y="1351011"/>
            <a:ext cx="4584412" cy="4001095"/>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Review these additional features in this deck:</a:t>
            </a:r>
          </a:p>
          <a:p>
            <a:pPr algn="l"/>
            <a:endParaRPr lang="en-US" sz="2000" dirty="0">
              <a:gradFill>
                <a:gsLst>
                  <a:gs pos="2917">
                    <a:schemeClr val="tx1"/>
                  </a:gs>
                  <a:gs pos="30000">
                    <a:schemeClr val="tx1"/>
                  </a:gs>
                </a:gsLst>
                <a:lin ang="5400000" scaled="0"/>
              </a:gradFill>
            </a:endParaRPr>
          </a:p>
          <a:p>
            <a:pPr marL="342900" indent="-342900">
              <a:buFont typeface="Arial" panose="020B0604020202020204" pitchFamily="34" charset="0"/>
              <a:buChar char="•"/>
            </a:pPr>
            <a:r>
              <a:rPr lang="en-US" sz="2000" dirty="0">
                <a:gradFill>
                  <a:gsLst>
                    <a:gs pos="2917">
                      <a:schemeClr val="tx1"/>
                    </a:gs>
                    <a:gs pos="30000">
                      <a:schemeClr val="tx1"/>
                    </a:gs>
                  </a:gsLst>
                  <a:lin ang="5400000" scaled="0"/>
                </a:gradFill>
              </a:rPr>
              <a:t>Virtual WAN</a:t>
            </a:r>
          </a:p>
          <a:p>
            <a:pPr marL="342900" indent="-342900" algn="l">
              <a:buFont typeface="Arial" panose="020B0604020202020204" pitchFamily="34" charset="0"/>
              <a:buChar char="•"/>
            </a:pPr>
            <a:endParaRPr lang="en-US" sz="2000" dirty="0">
              <a:gradFill>
                <a:gsLst>
                  <a:gs pos="2917">
                    <a:schemeClr val="tx1"/>
                  </a:gs>
                  <a:gs pos="30000">
                    <a:schemeClr val="tx1"/>
                  </a:gs>
                </a:gsLst>
                <a:lin ang="5400000" scaled="0"/>
              </a:gradFill>
            </a:endParaRPr>
          </a:p>
          <a:p>
            <a:pPr marL="342900" indent="-342900" algn="l">
              <a:buFont typeface="Arial" panose="020B0604020202020204" pitchFamily="34" charset="0"/>
              <a:buChar char="•"/>
            </a:pPr>
            <a:r>
              <a:rPr lang="en-US" sz="2000" dirty="0">
                <a:gradFill>
                  <a:gsLst>
                    <a:gs pos="2917">
                      <a:schemeClr val="tx1"/>
                    </a:gs>
                    <a:gs pos="30000">
                      <a:schemeClr val="tx1"/>
                    </a:gs>
                  </a:gsLst>
                  <a:lin ang="5400000" scaled="0"/>
                </a:gradFill>
              </a:rPr>
              <a:t>Load Balancing Overview</a:t>
            </a:r>
          </a:p>
          <a:p>
            <a:pPr marL="342900" indent="-342900" algn="l">
              <a:buFont typeface="Arial" panose="020B0604020202020204" pitchFamily="34" charset="0"/>
              <a:buChar char="•"/>
            </a:pPr>
            <a:r>
              <a:rPr lang="en-US" sz="2000" dirty="0">
                <a:gradFill>
                  <a:gsLst>
                    <a:gs pos="2917">
                      <a:schemeClr val="tx1"/>
                    </a:gs>
                    <a:gs pos="30000">
                      <a:schemeClr val="tx1"/>
                    </a:gs>
                  </a:gsLst>
                  <a:lin ang="5400000" scaled="0"/>
                </a:gradFill>
              </a:rPr>
              <a:t>Global: Azure Front Door</a:t>
            </a:r>
          </a:p>
          <a:p>
            <a:pPr marL="342900" indent="-342900" algn="l">
              <a:buFont typeface="Arial" panose="020B0604020202020204" pitchFamily="34" charset="0"/>
              <a:buChar char="•"/>
            </a:pPr>
            <a:r>
              <a:rPr lang="en-US" sz="2000" dirty="0">
                <a:gradFill>
                  <a:gsLst>
                    <a:gs pos="2917">
                      <a:schemeClr val="tx1"/>
                    </a:gs>
                    <a:gs pos="30000">
                      <a:schemeClr val="tx1"/>
                    </a:gs>
                  </a:gsLst>
                  <a:lin ang="5400000" scaled="0"/>
                </a:gradFill>
              </a:rPr>
              <a:t>Global: Traffic Manager</a:t>
            </a:r>
          </a:p>
          <a:p>
            <a:pPr marL="342900" indent="-342900">
              <a:buFont typeface="Arial" panose="020B0604020202020204" pitchFamily="34" charset="0"/>
              <a:buChar char="•"/>
            </a:pPr>
            <a:r>
              <a:rPr lang="en-US" sz="2000" dirty="0">
                <a:gradFill>
                  <a:gsLst>
                    <a:gs pos="2917">
                      <a:schemeClr val="tx1"/>
                    </a:gs>
                    <a:gs pos="30000">
                      <a:schemeClr val="tx1"/>
                    </a:gs>
                  </a:gsLst>
                  <a:lin ang="5400000" scaled="0"/>
                </a:gradFill>
              </a:rPr>
              <a:t>Regional: Application Gateway</a:t>
            </a:r>
          </a:p>
          <a:p>
            <a:pPr marL="342900" indent="-342900" algn="l">
              <a:buFont typeface="Arial" panose="020B0604020202020204" pitchFamily="34" charset="0"/>
              <a:buChar char="•"/>
            </a:pPr>
            <a:r>
              <a:rPr lang="en-US" sz="2000" dirty="0">
                <a:gradFill>
                  <a:gsLst>
                    <a:gs pos="2917">
                      <a:schemeClr val="tx1"/>
                    </a:gs>
                    <a:gs pos="30000">
                      <a:schemeClr val="tx1"/>
                    </a:gs>
                  </a:gsLst>
                  <a:lin ang="5400000" scaled="0"/>
                </a:gradFill>
              </a:rPr>
              <a:t>Regional/Local: Azure Load Balancers</a:t>
            </a:r>
          </a:p>
          <a:p>
            <a:pPr marL="342900" indent="-342900" algn="l">
              <a:buFont typeface="Arial" panose="020B0604020202020204" pitchFamily="34" charset="0"/>
              <a:buChar char="•"/>
            </a:pPr>
            <a:endParaRPr lang="en-US" sz="2000" dirty="0">
              <a:gradFill>
                <a:gsLst>
                  <a:gs pos="2917">
                    <a:schemeClr val="tx1"/>
                  </a:gs>
                  <a:gs pos="30000">
                    <a:schemeClr val="tx1"/>
                  </a:gs>
                </a:gsLst>
                <a:lin ang="5400000" scaled="0"/>
              </a:gradFill>
            </a:endParaRPr>
          </a:p>
          <a:p>
            <a:pPr marL="342900" indent="-342900" algn="l">
              <a:buFont typeface="Arial" panose="020B0604020202020204" pitchFamily="34" charset="0"/>
              <a:buChar char="•"/>
            </a:pPr>
            <a:r>
              <a:rPr lang="en-US" sz="2000" dirty="0">
                <a:gradFill>
                  <a:gsLst>
                    <a:gs pos="2917">
                      <a:schemeClr val="tx1"/>
                    </a:gs>
                    <a:gs pos="30000">
                      <a:schemeClr val="tx1"/>
                    </a:gs>
                  </a:gsLst>
                  <a:lin ang="5400000" scaled="0"/>
                </a:gradFill>
              </a:rPr>
              <a:t>Azure DNS</a:t>
            </a:r>
          </a:p>
          <a:p>
            <a:pPr marL="342900" indent="-342900" algn="l">
              <a:buFont typeface="Arial" panose="020B0604020202020204" pitchFamily="34" charset="0"/>
              <a:buChar char="•"/>
            </a:pPr>
            <a:endParaRPr lang="en-US" sz="2000" dirty="0">
              <a:gradFill>
                <a:gsLst>
                  <a:gs pos="2917">
                    <a:schemeClr val="tx1"/>
                  </a:gs>
                  <a:gs pos="30000">
                    <a:schemeClr val="tx1"/>
                  </a:gs>
                </a:gsLst>
                <a:lin ang="5400000" scaled="0"/>
              </a:gradFill>
            </a:endParaRPr>
          </a:p>
        </p:txBody>
      </p:sp>
      <p:pic>
        <p:nvPicPr>
          <p:cNvPr id="12" name="Picture 11">
            <a:extLst>
              <a:ext uri="{FF2B5EF4-FFF2-40B4-BE49-F238E27FC236}">
                <a16:creationId xmlns:a16="http://schemas.microsoft.com/office/drawing/2014/main" id="{A3E551F2-96D7-412A-ACDC-ACA1106E5690}"/>
              </a:ext>
            </a:extLst>
          </p:cNvPr>
          <p:cNvPicPr>
            <a:picLocks noChangeAspect="1"/>
          </p:cNvPicPr>
          <p:nvPr/>
        </p:nvPicPr>
        <p:blipFill>
          <a:blip r:embed="rId2"/>
          <a:stretch>
            <a:fillRect/>
          </a:stretch>
        </p:blipFill>
        <p:spPr>
          <a:xfrm>
            <a:off x="4623776" y="34290"/>
            <a:ext cx="7444740" cy="6789420"/>
          </a:xfrm>
          <a:prstGeom prst="rect">
            <a:avLst/>
          </a:prstGeom>
        </p:spPr>
      </p:pic>
    </p:spTree>
    <p:extLst>
      <p:ext uri="{BB962C8B-B14F-4D97-AF65-F5344CB8AC3E}">
        <p14:creationId xmlns:p14="http://schemas.microsoft.com/office/powerpoint/2010/main" val="2372142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90557-EF48-41F2-A5FF-1E869AE34A4E}"/>
              </a:ext>
            </a:extLst>
          </p:cNvPr>
          <p:cNvSpPr>
            <a:spLocks noGrp="1"/>
          </p:cNvSpPr>
          <p:nvPr>
            <p:ph type="title"/>
          </p:nvPr>
        </p:nvSpPr>
        <p:spPr>
          <a:xfrm>
            <a:off x="588264" y="2873416"/>
            <a:ext cx="4353619" cy="1107996"/>
          </a:xfrm>
        </p:spPr>
        <p:txBody>
          <a:bodyPr/>
          <a:lstStyle/>
          <a:p>
            <a:r>
              <a:rPr lang="en-US"/>
              <a:t>Secure global app delivery</a:t>
            </a:r>
          </a:p>
        </p:txBody>
      </p:sp>
      <p:sp>
        <p:nvSpPr>
          <p:cNvPr id="5" name="Text Placeholder 4">
            <a:extLst>
              <a:ext uri="{FF2B5EF4-FFF2-40B4-BE49-F238E27FC236}">
                <a16:creationId xmlns:a16="http://schemas.microsoft.com/office/drawing/2014/main" id="{00DF42BF-BD7C-40EF-802D-D1E5D1C548D2}"/>
              </a:ext>
            </a:extLst>
          </p:cNvPr>
          <p:cNvSpPr>
            <a:spLocks noGrp="1"/>
          </p:cNvSpPr>
          <p:nvPr>
            <p:ph type="body" sz="quarter" idx="12"/>
          </p:nvPr>
        </p:nvSpPr>
        <p:spPr>
          <a:xfrm>
            <a:off x="6853286" y="1934643"/>
            <a:ext cx="4756101" cy="3077766"/>
          </a:xfrm>
        </p:spPr>
        <p:txBody>
          <a:bodyPr/>
          <a:lstStyle/>
          <a:p>
            <a:pPr lvl="1"/>
            <a:r>
              <a:rPr lang="en-US" dirty="0"/>
              <a:t>Azure Load Balancer</a:t>
            </a:r>
          </a:p>
          <a:p>
            <a:pPr lvl="1"/>
            <a:r>
              <a:rPr lang="en-US" dirty="0"/>
              <a:t>Azure CDN</a:t>
            </a:r>
          </a:p>
          <a:p>
            <a:pPr lvl="1"/>
            <a:r>
              <a:rPr lang="en-US" dirty="0"/>
              <a:t>Azure Front Door</a:t>
            </a:r>
          </a:p>
          <a:p>
            <a:pPr lvl="1"/>
            <a:r>
              <a:rPr lang="en-US" dirty="0"/>
              <a:t>Azure Web Application Firewall</a:t>
            </a:r>
          </a:p>
          <a:p>
            <a:pPr lvl="1"/>
            <a:r>
              <a:rPr lang="en-US" dirty="0"/>
              <a:t>Azure Application Gateway</a:t>
            </a:r>
          </a:p>
          <a:p>
            <a:pPr lvl="1"/>
            <a:r>
              <a:rPr lang="en-US" dirty="0"/>
              <a:t>Azure Traffic Manager</a:t>
            </a:r>
          </a:p>
          <a:p>
            <a:pPr lvl="1"/>
            <a:r>
              <a:rPr lang="en-US" dirty="0"/>
              <a:t>Internet Analyzer</a:t>
            </a:r>
          </a:p>
        </p:txBody>
      </p:sp>
      <p:grpSp>
        <p:nvGrpSpPr>
          <p:cNvPr id="25" name="continuous delivery" descr="continuous delivery">
            <a:extLst>
              <a:ext uri="{FF2B5EF4-FFF2-40B4-BE49-F238E27FC236}">
                <a16:creationId xmlns:a16="http://schemas.microsoft.com/office/drawing/2014/main" id="{7F3D6E77-715E-4ED5-99E3-5A047A27857F}"/>
              </a:ext>
            </a:extLst>
          </p:cNvPr>
          <p:cNvGrpSpPr>
            <a:grpSpLocks noChangeAspect="1"/>
          </p:cNvGrpSpPr>
          <p:nvPr/>
        </p:nvGrpSpPr>
        <p:grpSpPr bwMode="auto">
          <a:xfrm>
            <a:off x="582613" y="2093311"/>
            <a:ext cx="640508" cy="642795"/>
            <a:chOff x="433" y="1350"/>
            <a:chExt cx="280" cy="281"/>
          </a:xfrm>
        </p:grpSpPr>
        <p:sp>
          <p:nvSpPr>
            <p:cNvPr id="26" name="AutoShape 112">
              <a:extLst>
                <a:ext uri="{FF2B5EF4-FFF2-40B4-BE49-F238E27FC236}">
                  <a16:creationId xmlns:a16="http://schemas.microsoft.com/office/drawing/2014/main" id="{3537B2A9-BDBC-4C46-9EE7-E4EB17117775}"/>
                </a:ext>
              </a:extLst>
            </p:cNvPr>
            <p:cNvSpPr>
              <a:spLocks noChangeAspect="1" noChangeArrowheads="1" noTextEdit="1"/>
            </p:cNvSpPr>
            <p:nvPr/>
          </p:nvSpPr>
          <p:spPr bwMode="auto">
            <a:xfrm>
              <a:off x="433" y="1351"/>
              <a:ext cx="280" cy="28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 name="Freeform 114">
              <a:extLst>
                <a:ext uri="{FF2B5EF4-FFF2-40B4-BE49-F238E27FC236}">
                  <a16:creationId xmlns:a16="http://schemas.microsoft.com/office/drawing/2014/main" id="{DE8C6CAD-7A0E-4347-B1B1-49934F882568}"/>
                </a:ext>
              </a:extLst>
            </p:cNvPr>
            <p:cNvSpPr>
              <a:spLocks/>
            </p:cNvSpPr>
            <p:nvPr/>
          </p:nvSpPr>
          <p:spPr bwMode="auto">
            <a:xfrm>
              <a:off x="655" y="1350"/>
              <a:ext cx="58" cy="59"/>
            </a:xfrm>
            <a:custGeom>
              <a:avLst/>
              <a:gdLst>
                <a:gd name="T0" fmla="*/ 16 w 58"/>
                <a:gd name="T1" fmla="*/ 0 h 59"/>
                <a:gd name="T2" fmla="*/ 27 w 58"/>
                <a:gd name="T3" fmla="*/ 11 h 59"/>
                <a:gd name="T4" fmla="*/ 0 w 58"/>
                <a:gd name="T5" fmla="*/ 38 h 59"/>
                <a:gd name="T6" fmla="*/ 20 w 58"/>
                <a:gd name="T7" fmla="*/ 59 h 59"/>
                <a:gd name="T8" fmla="*/ 47 w 58"/>
                <a:gd name="T9" fmla="*/ 32 h 59"/>
                <a:gd name="T10" fmla="*/ 58 w 58"/>
                <a:gd name="T11" fmla="*/ 42 h 59"/>
                <a:gd name="T12" fmla="*/ 58 w 58"/>
                <a:gd name="T13" fmla="*/ 0 h 59"/>
                <a:gd name="T14" fmla="*/ 16 w 58"/>
                <a:gd name="T15" fmla="*/ 0 h 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9">
                  <a:moveTo>
                    <a:pt x="16" y="0"/>
                  </a:moveTo>
                  <a:lnTo>
                    <a:pt x="27" y="11"/>
                  </a:lnTo>
                  <a:lnTo>
                    <a:pt x="0" y="38"/>
                  </a:lnTo>
                  <a:lnTo>
                    <a:pt x="20" y="59"/>
                  </a:lnTo>
                  <a:lnTo>
                    <a:pt x="47" y="32"/>
                  </a:lnTo>
                  <a:lnTo>
                    <a:pt x="58" y="42"/>
                  </a:lnTo>
                  <a:lnTo>
                    <a:pt x="58" y="0"/>
                  </a:lnTo>
                  <a:lnTo>
                    <a:pt x="16" y="0"/>
                  </a:lnTo>
                  <a:close/>
                </a:path>
              </a:pathLst>
            </a:custGeom>
            <a:solidFill>
              <a:srgbClr val="0078D4"/>
            </a:solidFill>
            <a:ln w="9525">
              <a:noFill/>
              <a:round/>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 name="Freeform 115">
              <a:extLst>
                <a:ext uri="{FF2B5EF4-FFF2-40B4-BE49-F238E27FC236}">
                  <a16:creationId xmlns:a16="http://schemas.microsoft.com/office/drawing/2014/main" id="{7197C2E5-9FF3-44D7-B06B-C094C9CDDDE2}"/>
                </a:ext>
              </a:extLst>
            </p:cNvPr>
            <p:cNvSpPr>
              <a:spLocks/>
            </p:cNvSpPr>
            <p:nvPr/>
          </p:nvSpPr>
          <p:spPr bwMode="auto">
            <a:xfrm>
              <a:off x="655" y="1424"/>
              <a:ext cx="58" cy="58"/>
            </a:xfrm>
            <a:custGeom>
              <a:avLst/>
              <a:gdLst>
                <a:gd name="T0" fmla="*/ 27 w 58"/>
                <a:gd name="T1" fmla="*/ 10 h 58"/>
                <a:gd name="T2" fmla="*/ 0 w 58"/>
                <a:gd name="T3" fmla="*/ 38 h 58"/>
                <a:gd name="T4" fmla="*/ 20 w 58"/>
                <a:gd name="T5" fmla="*/ 58 h 58"/>
                <a:gd name="T6" fmla="*/ 47 w 58"/>
                <a:gd name="T7" fmla="*/ 31 h 58"/>
                <a:gd name="T8" fmla="*/ 58 w 58"/>
                <a:gd name="T9" fmla="*/ 42 h 58"/>
                <a:gd name="T10" fmla="*/ 58 w 58"/>
                <a:gd name="T11" fmla="*/ 0 h 58"/>
                <a:gd name="T12" fmla="*/ 16 w 58"/>
                <a:gd name="T13" fmla="*/ 0 h 58"/>
                <a:gd name="T14" fmla="*/ 27 w 58"/>
                <a:gd name="T15" fmla="*/ 10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8">
                  <a:moveTo>
                    <a:pt x="27" y="10"/>
                  </a:moveTo>
                  <a:lnTo>
                    <a:pt x="0" y="38"/>
                  </a:lnTo>
                  <a:lnTo>
                    <a:pt x="20" y="58"/>
                  </a:lnTo>
                  <a:lnTo>
                    <a:pt x="47" y="31"/>
                  </a:lnTo>
                  <a:lnTo>
                    <a:pt x="58" y="42"/>
                  </a:lnTo>
                  <a:lnTo>
                    <a:pt x="58" y="0"/>
                  </a:lnTo>
                  <a:lnTo>
                    <a:pt x="16" y="0"/>
                  </a:lnTo>
                  <a:lnTo>
                    <a:pt x="27" y="10"/>
                  </a:lnTo>
                  <a:close/>
                </a:path>
              </a:pathLst>
            </a:custGeom>
            <a:solidFill>
              <a:srgbClr val="0078D4"/>
            </a:solidFill>
            <a:ln w="9525">
              <a:noFill/>
              <a:round/>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9" name="Freeform 116">
              <a:extLst>
                <a:ext uri="{FF2B5EF4-FFF2-40B4-BE49-F238E27FC236}">
                  <a16:creationId xmlns:a16="http://schemas.microsoft.com/office/drawing/2014/main" id="{E9C2634A-C386-4F21-94ED-05184A8039CE}"/>
                </a:ext>
              </a:extLst>
            </p:cNvPr>
            <p:cNvSpPr>
              <a:spLocks/>
            </p:cNvSpPr>
            <p:nvPr/>
          </p:nvSpPr>
          <p:spPr bwMode="auto">
            <a:xfrm>
              <a:off x="655" y="1498"/>
              <a:ext cx="58" cy="58"/>
            </a:xfrm>
            <a:custGeom>
              <a:avLst/>
              <a:gdLst>
                <a:gd name="T0" fmla="*/ 16 w 58"/>
                <a:gd name="T1" fmla="*/ 0 h 58"/>
                <a:gd name="T2" fmla="*/ 27 w 58"/>
                <a:gd name="T3" fmla="*/ 10 h 58"/>
                <a:gd name="T4" fmla="*/ 0 w 58"/>
                <a:gd name="T5" fmla="*/ 37 h 58"/>
                <a:gd name="T6" fmla="*/ 20 w 58"/>
                <a:gd name="T7" fmla="*/ 58 h 58"/>
                <a:gd name="T8" fmla="*/ 47 w 58"/>
                <a:gd name="T9" fmla="*/ 31 h 58"/>
                <a:gd name="T10" fmla="*/ 58 w 58"/>
                <a:gd name="T11" fmla="*/ 41 h 58"/>
                <a:gd name="T12" fmla="*/ 58 w 58"/>
                <a:gd name="T13" fmla="*/ 0 h 58"/>
                <a:gd name="T14" fmla="*/ 16 w 58"/>
                <a:gd name="T15" fmla="*/ 0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8">
                  <a:moveTo>
                    <a:pt x="16" y="0"/>
                  </a:moveTo>
                  <a:lnTo>
                    <a:pt x="27" y="10"/>
                  </a:lnTo>
                  <a:lnTo>
                    <a:pt x="0" y="37"/>
                  </a:lnTo>
                  <a:lnTo>
                    <a:pt x="20" y="58"/>
                  </a:lnTo>
                  <a:lnTo>
                    <a:pt x="47" y="31"/>
                  </a:lnTo>
                  <a:lnTo>
                    <a:pt x="58" y="41"/>
                  </a:lnTo>
                  <a:lnTo>
                    <a:pt x="58" y="0"/>
                  </a:lnTo>
                  <a:lnTo>
                    <a:pt x="16" y="0"/>
                  </a:lnTo>
                  <a:close/>
                </a:path>
              </a:pathLst>
            </a:custGeom>
            <a:solidFill>
              <a:srgbClr val="50E6FF"/>
            </a:solidFill>
            <a:ln w="9525">
              <a:noFill/>
              <a:round/>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0" name="Freeform 117">
              <a:extLst>
                <a:ext uri="{FF2B5EF4-FFF2-40B4-BE49-F238E27FC236}">
                  <a16:creationId xmlns:a16="http://schemas.microsoft.com/office/drawing/2014/main" id="{835FA8B5-CD07-491A-BBAB-EED388A75703}"/>
                </a:ext>
              </a:extLst>
            </p:cNvPr>
            <p:cNvSpPr>
              <a:spLocks/>
            </p:cNvSpPr>
            <p:nvPr/>
          </p:nvSpPr>
          <p:spPr bwMode="auto">
            <a:xfrm>
              <a:off x="655" y="1571"/>
              <a:ext cx="58" cy="59"/>
            </a:xfrm>
            <a:custGeom>
              <a:avLst/>
              <a:gdLst>
                <a:gd name="T0" fmla="*/ 16 w 58"/>
                <a:gd name="T1" fmla="*/ 0 h 59"/>
                <a:gd name="T2" fmla="*/ 27 w 58"/>
                <a:gd name="T3" fmla="*/ 11 h 59"/>
                <a:gd name="T4" fmla="*/ 0 w 58"/>
                <a:gd name="T5" fmla="*/ 38 h 59"/>
                <a:gd name="T6" fmla="*/ 20 w 58"/>
                <a:gd name="T7" fmla="*/ 59 h 59"/>
                <a:gd name="T8" fmla="*/ 47 w 58"/>
                <a:gd name="T9" fmla="*/ 32 h 59"/>
                <a:gd name="T10" fmla="*/ 58 w 58"/>
                <a:gd name="T11" fmla="*/ 42 h 59"/>
                <a:gd name="T12" fmla="*/ 58 w 58"/>
                <a:gd name="T13" fmla="*/ 0 h 59"/>
                <a:gd name="T14" fmla="*/ 16 w 58"/>
                <a:gd name="T15" fmla="*/ 0 h 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9">
                  <a:moveTo>
                    <a:pt x="16" y="0"/>
                  </a:moveTo>
                  <a:lnTo>
                    <a:pt x="27" y="11"/>
                  </a:lnTo>
                  <a:lnTo>
                    <a:pt x="0" y="38"/>
                  </a:lnTo>
                  <a:lnTo>
                    <a:pt x="20" y="59"/>
                  </a:lnTo>
                  <a:lnTo>
                    <a:pt x="47" y="32"/>
                  </a:lnTo>
                  <a:lnTo>
                    <a:pt x="58" y="42"/>
                  </a:lnTo>
                  <a:lnTo>
                    <a:pt x="58" y="0"/>
                  </a:lnTo>
                  <a:lnTo>
                    <a:pt x="16" y="0"/>
                  </a:lnTo>
                  <a:close/>
                </a:path>
              </a:pathLst>
            </a:custGeom>
            <a:solidFill>
              <a:srgbClr val="50E6FF"/>
            </a:solidFill>
            <a:ln w="9525">
              <a:noFill/>
              <a:round/>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1" name="Freeform 118">
              <a:extLst>
                <a:ext uri="{FF2B5EF4-FFF2-40B4-BE49-F238E27FC236}">
                  <a16:creationId xmlns:a16="http://schemas.microsoft.com/office/drawing/2014/main" id="{74A203BA-EA05-48AC-809E-0D8B7E947470}"/>
                </a:ext>
              </a:extLst>
            </p:cNvPr>
            <p:cNvSpPr>
              <a:spLocks/>
            </p:cNvSpPr>
            <p:nvPr/>
          </p:nvSpPr>
          <p:spPr bwMode="auto">
            <a:xfrm>
              <a:off x="434" y="1350"/>
              <a:ext cx="58" cy="59"/>
            </a:xfrm>
            <a:custGeom>
              <a:avLst/>
              <a:gdLst>
                <a:gd name="T0" fmla="*/ 58 w 58"/>
                <a:gd name="T1" fmla="*/ 0 h 59"/>
                <a:gd name="T2" fmla="*/ 17 w 58"/>
                <a:gd name="T3" fmla="*/ 0 h 59"/>
                <a:gd name="T4" fmla="*/ 27 w 58"/>
                <a:gd name="T5" fmla="*/ 11 h 59"/>
                <a:gd name="T6" fmla="*/ 0 w 58"/>
                <a:gd name="T7" fmla="*/ 38 h 59"/>
                <a:gd name="T8" fmla="*/ 20 w 58"/>
                <a:gd name="T9" fmla="*/ 59 h 59"/>
                <a:gd name="T10" fmla="*/ 47 w 58"/>
                <a:gd name="T11" fmla="*/ 32 h 59"/>
                <a:gd name="T12" fmla="*/ 58 w 58"/>
                <a:gd name="T13" fmla="*/ 42 h 59"/>
                <a:gd name="T14" fmla="*/ 58 w 58"/>
                <a:gd name="T15" fmla="*/ 0 h 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9">
                  <a:moveTo>
                    <a:pt x="58" y="0"/>
                  </a:moveTo>
                  <a:lnTo>
                    <a:pt x="17" y="0"/>
                  </a:lnTo>
                  <a:lnTo>
                    <a:pt x="27" y="11"/>
                  </a:lnTo>
                  <a:lnTo>
                    <a:pt x="0" y="38"/>
                  </a:lnTo>
                  <a:lnTo>
                    <a:pt x="20" y="59"/>
                  </a:lnTo>
                  <a:lnTo>
                    <a:pt x="47" y="32"/>
                  </a:lnTo>
                  <a:lnTo>
                    <a:pt x="58" y="42"/>
                  </a:lnTo>
                  <a:lnTo>
                    <a:pt x="58" y="0"/>
                  </a:lnTo>
                  <a:close/>
                </a:path>
              </a:pathLst>
            </a:custGeom>
            <a:solidFill>
              <a:srgbClr val="0078D4"/>
            </a:solidFill>
            <a:ln w="9525">
              <a:noFill/>
              <a:round/>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2" name="Freeform 119">
              <a:extLst>
                <a:ext uri="{FF2B5EF4-FFF2-40B4-BE49-F238E27FC236}">
                  <a16:creationId xmlns:a16="http://schemas.microsoft.com/office/drawing/2014/main" id="{D93B7AED-D303-421C-8718-2D86CD46A493}"/>
                </a:ext>
              </a:extLst>
            </p:cNvPr>
            <p:cNvSpPr>
              <a:spLocks/>
            </p:cNvSpPr>
            <p:nvPr/>
          </p:nvSpPr>
          <p:spPr bwMode="auto">
            <a:xfrm>
              <a:off x="434" y="1424"/>
              <a:ext cx="58" cy="58"/>
            </a:xfrm>
            <a:custGeom>
              <a:avLst/>
              <a:gdLst>
                <a:gd name="T0" fmla="*/ 58 w 58"/>
                <a:gd name="T1" fmla="*/ 0 h 58"/>
                <a:gd name="T2" fmla="*/ 17 w 58"/>
                <a:gd name="T3" fmla="*/ 0 h 58"/>
                <a:gd name="T4" fmla="*/ 27 w 58"/>
                <a:gd name="T5" fmla="*/ 10 h 58"/>
                <a:gd name="T6" fmla="*/ 0 w 58"/>
                <a:gd name="T7" fmla="*/ 38 h 58"/>
                <a:gd name="T8" fmla="*/ 20 w 58"/>
                <a:gd name="T9" fmla="*/ 58 h 58"/>
                <a:gd name="T10" fmla="*/ 47 w 58"/>
                <a:gd name="T11" fmla="*/ 31 h 58"/>
                <a:gd name="T12" fmla="*/ 58 w 58"/>
                <a:gd name="T13" fmla="*/ 42 h 58"/>
                <a:gd name="T14" fmla="*/ 58 w 58"/>
                <a:gd name="T15" fmla="*/ 0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8">
                  <a:moveTo>
                    <a:pt x="58" y="0"/>
                  </a:moveTo>
                  <a:lnTo>
                    <a:pt x="17" y="0"/>
                  </a:lnTo>
                  <a:lnTo>
                    <a:pt x="27" y="10"/>
                  </a:lnTo>
                  <a:lnTo>
                    <a:pt x="0" y="38"/>
                  </a:lnTo>
                  <a:lnTo>
                    <a:pt x="20" y="58"/>
                  </a:lnTo>
                  <a:lnTo>
                    <a:pt x="47" y="31"/>
                  </a:lnTo>
                  <a:lnTo>
                    <a:pt x="58" y="42"/>
                  </a:lnTo>
                  <a:lnTo>
                    <a:pt x="58" y="0"/>
                  </a:lnTo>
                  <a:close/>
                </a:path>
              </a:pathLst>
            </a:custGeom>
            <a:solidFill>
              <a:srgbClr val="0078D4"/>
            </a:solidFill>
            <a:ln w="9525">
              <a:noFill/>
              <a:round/>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3" name="Freeform 120">
              <a:extLst>
                <a:ext uri="{FF2B5EF4-FFF2-40B4-BE49-F238E27FC236}">
                  <a16:creationId xmlns:a16="http://schemas.microsoft.com/office/drawing/2014/main" id="{0B298C82-328E-4F9B-A23A-AF964FC70DDE}"/>
                </a:ext>
              </a:extLst>
            </p:cNvPr>
            <p:cNvSpPr>
              <a:spLocks/>
            </p:cNvSpPr>
            <p:nvPr/>
          </p:nvSpPr>
          <p:spPr bwMode="auto">
            <a:xfrm>
              <a:off x="434" y="1498"/>
              <a:ext cx="58" cy="58"/>
            </a:xfrm>
            <a:custGeom>
              <a:avLst/>
              <a:gdLst>
                <a:gd name="T0" fmla="*/ 58 w 58"/>
                <a:gd name="T1" fmla="*/ 0 h 58"/>
                <a:gd name="T2" fmla="*/ 17 w 58"/>
                <a:gd name="T3" fmla="*/ 0 h 58"/>
                <a:gd name="T4" fmla="*/ 27 w 58"/>
                <a:gd name="T5" fmla="*/ 10 h 58"/>
                <a:gd name="T6" fmla="*/ 0 w 58"/>
                <a:gd name="T7" fmla="*/ 37 h 58"/>
                <a:gd name="T8" fmla="*/ 20 w 58"/>
                <a:gd name="T9" fmla="*/ 58 h 58"/>
                <a:gd name="T10" fmla="*/ 47 w 58"/>
                <a:gd name="T11" fmla="*/ 31 h 58"/>
                <a:gd name="T12" fmla="*/ 58 w 58"/>
                <a:gd name="T13" fmla="*/ 41 h 58"/>
                <a:gd name="T14" fmla="*/ 58 w 58"/>
                <a:gd name="T15" fmla="*/ 0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8">
                  <a:moveTo>
                    <a:pt x="58" y="0"/>
                  </a:moveTo>
                  <a:lnTo>
                    <a:pt x="17" y="0"/>
                  </a:lnTo>
                  <a:lnTo>
                    <a:pt x="27" y="10"/>
                  </a:lnTo>
                  <a:lnTo>
                    <a:pt x="0" y="37"/>
                  </a:lnTo>
                  <a:lnTo>
                    <a:pt x="20" y="58"/>
                  </a:lnTo>
                  <a:lnTo>
                    <a:pt x="47" y="31"/>
                  </a:lnTo>
                  <a:lnTo>
                    <a:pt x="58" y="41"/>
                  </a:lnTo>
                  <a:lnTo>
                    <a:pt x="58" y="0"/>
                  </a:lnTo>
                  <a:close/>
                </a:path>
              </a:pathLst>
            </a:custGeom>
            <a:solidFill>
              <a:srgbClr val="50E6FF"/>
            </a:solidFill>
            <a:ln w="9525">
              <a:noFill/>
              <a:round/>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4" name="Freeform 121">
              <a:extLst>
                <a:ext uri="{FF2B5EF4-FFF2-40B4-BE49-F238E27FC236}">
                  <a16:creationId xmlns:a16="http://schemas.microsoft.com/office/drawing/2014/main" id="{C53BCDAC-8026-4531-AC9B-B836D70F2B9E}"/>
                </a:ext>
              </a:extLst>
            </p:cNvPr>
            <p:cNvSpPr>
              <a:spLocks/>
            </p:cNvSpPr>
            <p:nvPr/>
          </p:nvSpPr>
          <p:spPr bwMode="auto">
            <a:xfrm>
              <a:off x="434" y="1571"/>
              <a:ext cx="58" cy="59"/>
            </a:xfrm>
            <a:custGeom>
              <a:avLst/>
              <a:gdLst>
                <a:gd name="T0" fmla="*/ 58 w 58"/>
                <a:gd name="T1" fmla="*/ 0 h 59"/>
                <a:gd name="T2" fmla="*/ 17 w 58"/>
                <a:gd name="T3" fmla="*/ 0 h 59"/>
                <a:gd name="T4" fmla="*/ 27 w 58"/>
                <a:gd name="T5" fmla="*/ 11 h 59"/>
                <a:gd name="T6" fmla="*/ 0 w 58"/>
                <a:gd name="T7" fmla="*/ 38 h 59"/>
                <a:gd name="T8" fmla="*/ 20 w 58"/>
                <a:gd name="T9" fmla="*/ 59 h 59"/>
                <a:gd name="T10" fmla="*/ 47 w 58"/>
                <a:gd name="T11" fmla="*/ 32 h 59"/>
                <a:gd name="T12" fmla="*/ 58 w 58"/>
                <a:gd name="T13" fmla="*/ 42 h 59"/>
                <a:gd name="T14" fmla="*/ 58 w 58"/>
                <a:gd name="T15" fmla="*/ 0 h 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9">
                  <a:moveTo>
                    <a:pt x="58" y="0"/>
                  </a:moveTo>
                  <a:lnTo>
                    <a:pt x="17" y="0"/>
                  </a:lnTo>
                  <a:lnTo>
                    <a:pt x="27" y="11"/>
                  </a:lnTo>
                  <a:lnTo>
                    <a:pt x="0" y="38"/>
                  </a:lnTo>
                  <a:lnTo>
                    <a:pt x="20" y="59"/>
                  </a:lnTo>
                  <a:lnTo>
                    <a:pt x="47" y="32"/>
                  </a:lnTo>
                  <a:lnTo>
                    <a:pt x="58" y="42"/>
                  </a:lnTo>
                  <a:lnTo>
                    <a:pt x="58" y="0"/>
                  </a:lnTo>
                  <a:close/>
                </a:path>
              </a:pathLst>
            </a:custGeom>
            <a:solidFill>
              <a:srgbClr val="50E6FF"/>
            </a:solidFill>
            <a:ln w="9525">
              <a:noFill/>
              <a:round/>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5" name="Rectangle 34">
              <a:extLst>
                <a:ext uri="{FF2B5EF4-FFF2-40B4-BE49-F238E27FC236}">
                  <a16:creationId xmlns:a16="http://schemas.microsoft.com/office/drawing/2014/main" id="{D9B89DD9-D6A7-43E4-A136-A36641697894}"/>
                </a:ext>
              </a:extLst>
            </p:cNvPr>
            <p:cNvSpPr>
              <a:spLocks noChangeArrowheads="1"/>
            </p:cNvSpPr>
            <p:nvPr/>
          </p:nvSpPr>
          <p:spPr bwMode="auto">
            <a:xfrm>
              <a:off x="580" y="1498"/>
              <a:ext cx="59" cy="59"/>
            </a:xfrm>
            <a:prstGeom prst="rect">
              <a:avLst/>
            </a:prstGeom>
            <a:solidFill>
              <a:srgbClr val="50E6FF"/>
            </a:solidFill>
            <a:ln w="9525">
              <a:noFill/>
              <a:miter lim="800000"/>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6" name="Oval 35">
              <a:extLst>
                <a:ext uri="{FF2B5EF4-FFF2-40B4-BE49-F238E27FC236}">
                  <a16:creationId xmlns:a16="http://schemas.microsoft.com/office/drawing/2014/main" id="{BB05ACD3-99FE-4064-A830-E61DAB35A717}"/>
                </a:ext>
              </a:extLst>
            </p:cNvPr>
            <p:cNvSpPr>
              <a:spLocks noChangeArrowheads="1"/>
            </p:cNvSpPr>
            <p:nvPr/>
          </p:nvSpPr>
          <p:spPr bwMode="auto">
            <a:xfrm>
              <a:off x="580" y="1424"/>
              <a:ext cx="59" cy="59"/>
            </a:xfrm>
            <a:prstGeom prst="ellipse">
              <a:avLst/>
            </a:prstGeom>
            <a:solidFill>
              <a:srgbClr val="0078D4"/>
            </a:solidFill>
            <a:ln w="9525">
              <a:noFill/>
              <a:round/>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7" name="Oval 36">
              <a:extLst>
                <a:ext uri="{FF2B5EF4-FFF2-40B4-BE49-F238E27FC236}">
                  <a16:creationId xmlns:a16="http://schemas.microsoft.com/office/drawing/2014/main" id="{94F53EEC-C340-4188-A12D-AE5EA34EEF52}"/>
                </a:ext>
              </a:extLst>
            </p:cNvPr>
            <p:cNvSpPr>
              <a:spLocks noChangeArrowheads="1"/>
            </p:cNvSpPr>
            <p:nvPr/>
          </p:nvSpPr>
          <p:spPr bwMode="auto">
            <a:xfrm>
              <a:off x="506" y="1498"/>
              <a:ext cx="59" cy="59"/>
            </a:xfrm>
            <a:prstGeom prst="ellipse">
              <a:avLst/>
            </a:prstGeom>
            <a:solidFill>
              <a:srgbClr val="50E6FF"/>
            </a:solidFill>
            <a:ln w="9525">
              <a:noFill/>
              <a:round/>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8" name="Rectangle 37">
              <a:extLst>
                <a:ext uri="{FF2B5EF4-FFF2-40B4-BE49-F238E27FC236}">
                  <a16:creationId xmlns:a16="http://schemas.microsoft.com/office/drawing/2014/main" id="{71A002AB-C0E0-402F-BB71-36D4C2164522}"/>
                </a:ext>
              </a:extLst>
            </p:cNvPr>
            <p:cNvSpPr>
              <a:spLocks noChangeArrowheads="1"/>
            </p:cNvSpPr>
            <p:nvPr/>
          </p:nvSpPr>
          <p:spPr bwMode="auto">
            <a:xfrm>
              <a:off x="580" y="1350"/>
              <a:ext cx="59" cy="59"/>
            </a:xfrm>
            <a:prstGeom prst="rect">
              <a:avLst/>
            </a:prstGeom>
            <a:solidFill>
              <a:srgbClr val="0078D4"/>
            </a:solidFill>
            <a:ln w="9525">
              <a:noFill/>
              <a:miter lim="800000"/>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9" name="Oval 38">
              <a:extLst>
                <a:ext uri="{FF2B5EF4-FFF2-40B4-BE49-F238E27FC236}">
                  <a16:creationId xmlns:a16="http://schemas.microsoft.com/office/drawing/2014/main" id="{82BC4822-C743-4F49-A1D1-B89B5EA8DC6E}"/>
                </a:ext>
              </a:extLst>
            </p:cNvPr>
            <p:cNvSpPr>
              <a:spLocks noChangeArrowheads="1"/>
            </p:cNvSpPr>
            <p:nvPr/>
          </p:nvSpPr>
          <p:spPr bwMode="auto">
            <a:xfrm>
              <a:off x="506" y="1350"/>
              <a:ext cx="59" cy="59"/>
            </a:xfrm>
            <a:prstGeom prst="ellipse">
              <a:avLst/>
            </a:prstGeom>
            <a:solidFill>
              <a:srgbClr val="0078D4"/>
            </a:solidFill>
            <a:ln w="9525">
              <a:noFill/>
              <a:round/>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0" name="Rectangle 39">
              <a:extLst>
                <a:ext uri="{FF2B5EF4-FFF2-40B4-BE49-F238E27FC236}">
                  <a16:creationId xmlns:a16="http://schemas.microsoft.com/office/drawing/2014/main" id="{E4F51F1E-4FBC-4FD9-B1C4-CA041BC804AE}"/>
                </a:ext>
              </a:extLst>
            </p:cNvPr>
            <p:cNvSpPr>
              <a:spLocks noChangeArrowheads="1"/>
            </p:cNvSpPr>
            <p:nvPr/>
          </p:nvSpPr>
          <p:spPr bwMode="auto">
            <a:xfrm>
              <a:off x="506" y="1424"/>
              <a:ext cx="59" cy="59"/>
            </a:xfrm>
            <a:prstGeom prst="rect">
              <a:avLst/>
            </a:prstGeom>
            <a:solidFill>
              <a:srgbClr val="0078D4"/>
            </a:solidFill>
            <a:ln w="9525">
              <a:noFill/>
              <a:miter lim="800000"/>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1" name="Oval 40">
              <a:extLst>
                <a:ext uri="{FF2B5EF4-FFF2-40B4-BE49-F238E27FC236}">
                  <a16:creationId xmlns:a16="http://schemas.microsoft.com/office/drawing/2014/main" id="{7233A33B-452E-4941-B9E4-23BA90853E90}"/>
                </a:ext>
              </a:extLst>
            </p:cNvPr>
            <p:cNvSpPr>
              <a:spLocks noChangeArrowheads="1"/>
            </p:cNvSpPr>
            <p:nvPr/>
          </p:nvSpPr>
          <p:spPr bwMode="auto">
            <a:xfrm>
              <a:off x="580" y="1571"/>
              <a:ext cx="59" cy="59"/>
            </a:xfrm>
            <a:prstGeom prst="ellipse">
              <a:avLst/>
            </a:prstGeom>
            <a:solidFill>
              <a:srgbClr val="50E6FF"/>
            </a:solidFill>
            <a:ln w="9525">
              <a:noFill/>
              <a:round/>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2" name="Rectangle 41">
              <a:extLst>
                <a:ext uri="{FF2B5EF4-FFF2-40B4-BE49-F238E27FC236}">
                  <a16:creationId xmlns:a16="http://schemas.microsoft.com/office/drawing/2014/main" id="{ADC8D950-1D1D-49FF-9FF5-665BDE5C1F72}"/>
                </a:ext>
              </a:extLst>
            </p:cNvPr>
            <p:cNvSpPr>
              <a:spLocks noChangeArrowheads="1"/>
            </p:cNvSpPr>
            <p:nvPr/>
          </p:nvSpPr>
          <p:spPr bwMode="auto">
            <a:xfrm>
              <a:off x="506" y="1571"/>
              <a:ext cx="59" cy="59"/>
            </a:xfrm>
            <a:prstGeom prst="rect">
              <a:avLst/>
            </a:prstGeom>
            <a:solidFill>
              <a:srgbClr val="50E6FF"/>
            </a:solidFill>
            <a:ln w="9525">
              <a:noFill/>
              <a:miter lim="800000"/>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Tree>
    <p:extLst>
      <p:ext uri="{BB962C8B-B14F-4D97-AF65-F5344CB8AC3E}">
        <p14:creationId xmlns:p14="http://schemas.microsoft.com/office/powerpoint/2010/main" val="473449571"/>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4D97C64E-7590-4DAB-BE67-82782CC44E47}"/>
              </a:ext>
            </a:extLst>
          </p:cNvPr>
          <p:cNvSpPr>
            <a:spLocks noGrp="1"/>
          </p:cNvSpPr>
          <p:nvPr>
            <p:ph type="title"/>
          </p:nvPr>
        </p:nvSpPr>
        <p:spPr/>
        <p:txBody>
          <a:bodyPr/>
          <a:lstStyle/>
          <a:p>
            <a:r>
              <a:rPr lang="en-US"/>
              <a:t>Azure’s load balancing options</a:t>
            </a:r>
          </a:p>
        </p:txBody>
      </p:sp>
      <p:pic>
        <p:nvPicPr>
          <p:cNvPr id="28" name="Graphic 27">
            <a:extLst>
              <a:ext uri="{FF2B5EF4-FFF2-40B4-BE49-F238E27FC236}">
                <a16:creationId xmlns:a16="http://schemas.microsoft.com/office/drawing/2014/main" id="{72F8BB17-F7EE-44AC-BB43-4F6CC8D1D19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982649" y="2073357"/>
            <a:ext cx="1075511" cy="1075511"/>
          </a:xfrm>
          <a:prstGeom prst="rect">
            <a:avLst/>
          </a:prstGeom>
        </p:spPr>
      </p:pic>
      <p:sp>
        <p:nvSpPr>
          <p:cNvPr id="38" name="TextBox 37">
            <a:extLst>
              <a:ext uri="{FF2B5EF4-FFF2-40B4-BE49-F238E27FC236}">
                <a16:creationId xmlns:a16="http://schemas.microsoft.com/office/drawing/2014/main" id="{D200A10C-ED15-4334-8528-318E227A57BB}"/>
              </a:ext>
            </a:extLst>
          </p:cNvPr>
          <p:cNvSpPr txBox="1"/>
          <p:nvPr/>
        </p:nvSpPr>
        <p:spPr>
          <a:xfrm>
            <a:off x="9708336" y="1682115"/>
            <a:ext cx="1624135" cy="221599"/>
          </a:xfrm>
          <a:prstGeom prst="rect">
            <a:avLst/>
          </a:prstGeom>
          <a:noFill/>
        </p:spPr>
        <p:txBody>
          <a:bodyPr wrap="square" lIns="0" tIns="0" rIns="0" bIns="0" rtlCol="0">
            <a:spAutoFit/>
          </a:bodyPr>
          <a:lstStyle/>
          <a:p>
            <a:pPr marL="0" marR="0" lvl="0" indent="0" algn="ctr" defTabSz="932688"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0078D4"/>
                </a:solidFill>
                <a:effectLst/>
                <a:uLnTx/>
                <a:uFillTx/>
                <a:latin typeface="Segoe UI Semibold"/>
                <a:ea typeface="+mn-ea"/>
                <a:cs typeface="Segoe UI Semibold" panose="020B0702040204020203" pitchFamily="34" charset="0"/>
              </a:rPr>
              <a:t>Front Door</a:t>
            </a:r>
          </a:p>
        </p:txBody>
      </p:sp>
      <p:sp>
        <p:nvSpPr>
          <p:cNvPr id="47" name="globe_4" title="Icon of the earth">
            <a:extLst>
              <a:ext uri="{FF2B5EF4-FFF2-40B4-BE49-F238E27FC236}">
                <a16:creationId xmlns:a16="http://schemas.microsoft.com/office/drawing/2014/main" id="{C5C38B4D-A2E5-4EEE-BDF7-11159223FB74}"/>
              </a:ext>
            </a:extLst>
          </p:cNvPr>
          <p:cNvSpPr>
            <a:spLocks noChangeAspect="1" noEditPoints="1"/>
          </p:cNvSpPr>
          <p:nvPr/>
        </p:nvSpPr>
        <p:spPr bwMode="auto">
          <a:xfrm>
            <a:off x="10322128" y="3398231"/>
            <a:ext cx="396552" cy="397901"/>
          </a:xfrm>
          <a:custGeom>
            <a:avLst/>
            <a:gdLst>
              <a:gd name="T0" fmla="*/ 0 w 332"/>
              <a:gd name="T1" fmla="*/ 167 h 333"/>
              <a:gd name="T2" fmla="*/ 36 w 332"/>
              <a:gd name="T3" fmla="*/ 63 h 333"/>
              <a:gd name="T4" fmla="*/ 166 w 332"/>
              <a:gd name="T5" fmla="*/ 0 h 333"/>
              <a:gd name="T6" fmla="*/ 332 w 332"/>
              <a:gd name="T7" fmla="*/ 167 h 333"/>
              <a:gd name="T8" fmla="*/ 166 w 332"/>
              <a:gd name="T9" fmla="*/ 333 h 333"/>
              <a:gd name="T10" fmla="*/ 0 w 332"/>
              <a:gd name="T11" fmla="*/ 167 h 333"/>
              <a:gd name="T12" fmla="*/ 89 w 332"/>
              <a:gd name="T13" fmla="*/ 314 h 333"/>
              <a:gd name="T14" fmla="*/ 102 w 332"/>
              <a:gd name="T15" fmla="*/ 299 h 333"/>
              <a:gd name="T16" fmla="*/ 98 w 332"/>
              <a:gd name="T17" fmla="*/ 272 h 333"/>
              <a:gd name="T18" fmla="*/ 72 w 332"/>
              <a:gd name="T19" fmla="*/ 255 h 333"/>
              <a:gd name="T20" fmla="*/ 42 w 332"/>
              <a:gd name="T21" fmla="*/ 246 h 333"/>
              <a:gd name="T22" fmla="*/ 21 w 332"/>
              <a:gd name="T23" fmla="*/ 217 h 333"/>
              <a:gd name="T24" fmla="*/ 38 w 332"/>
              <a:gd name="T25" fmla="*/ 168 h 333"/>
              <a:gd name="T26" fmla="*/ 58 w 332"/>
              <a:gd name="T27" fmla="*/ 167 h 333"/>
              <a:gd name="T28" fmla="*/ 80 w 332"/>
              <a:gd name="T29" fmla="*/ 193 h 333"/>
              <a:gd name="T30" fmla="*/ 102 w 332"/>
              <a:gd name="T31" fmla="*/ 182 h 333"/>
              <a:gd name="T32" fmla="*/ 93 w 332"/>
              <a:gd name="T33" fmla="*/ 156 h 333"/>
              <a:gd name="T34" fmla="*/ 101 w 332"/>
              <a:gd name="T35" fmla="*/ 124 h 333"/>
              <a:gd name="T36" fmla="*/ 145 w 332"/>
              <a:gd name="T37" fmla="*/ 80 h 333"/>
              <a:gd name="T38" fmla="*/ 119 w 332"/>
              <a:gd name="T39" fmla="*/ 47 h 333"/>
              <a:gd name="T40" fmla="*/ 101 w 332"/>
              <a:gd name="T41" fmla="*/ 68 h 333"/>
              <a:gd name="T42" fmla="*/ 32 w 332"/>
              <a:gd name="T43" fmla="*/ 68 h 333"/>
              <a:gd name="T44" fmla="*/ 251 w 332"/>
              <a:gd name="T45" fmla="*/ 24 h 333"/>
              <a:gd name="T46" fmla="*/ 187 w 332"/>
              <a:gd name="T47" fmla="*/ 56 h 333"/>
              <a:gd name="T48" fmla="*/ 201 w 332"/>
              <a:gd name="T49" fmla="*/ 92 h 333"/>
              <a:gd name="T50" fmla="*/ 235 w 332"/>
              <a:gd name="T51" fmla="*/ 92 h 333"/>
              <a:gd name="T52" fmla="*/ 219 w 332"/>
              <a:gd name="T53" fmla="*/ 115 h 333"/>
              <a:gd name="T54" fmla="*/ 187 w 332"/>
              <a:gd name="T55" fmla="*/ 130 h 333"/>
              <a:gd name="T56" fmla="*/ 161 w 332"/>
              <a:gd name="T57" fmla="*/ 168 h 333"/>
              <a:gd name="T58" fmla="*/ 169 w 332"/>
              <a:gd name="T59" fmla="*/ 204 h 333"/>
              <a:gd name="T60" fmla="*/ 206 w 332"/>
              <a:gd name="T61" fmla="*/ 225 h 333"/>
              <a:gd name="T62" fmla="*/ 218 w 332"/>
              <a:gd name="T63" fmla="*/ 212 h 333"/>
              <a:gd name="T64" fmla="*/ 229 w 332"/>
              <a:gd name="T65" fmla="*/ 244 h 333"/>
              <a:gd name="T66" fmla="*/ 217 w 332"/>
              <a:gd name="T67" fmla="*/ 289 h 333"/>
              <a:gd name="T68" fmla="*/ 245 w 332"/>
              <a:gd name="T69" fmla="*/ 276 h 333"/>
              <a:gd name="T70" fmla="*/ 259 w 332"/>
              <a:gd name="T71" fmla="*/ 256 h 333"/>
              <a:gd name="T72" fmla="*/ 259 w 332"/>
              <a:gd name="T73" fmla="*/ 168 h 333"/>
              <a:gd name="T74" fmla="*/ 239 w 332"/>
              <a:gd name="T75" fmla="*/ 137 h 333"/>
              <a:gd name="T76" fmla="*/ 259 w 332"/>
              <a:gd name="T77" fmla="*/ 124 h 333"/>
              <a:gd name="T78" fmla="*/ 284 w 332"/>
              <a:gd name="T79" fmla="*/ 137 h 333"/>
              <a:gd name="T80" fmla="*/ 306 w 332"/>
              <a:gd name="T81" fmla="*/ 170 h 333"/>
              <a:gd name="T82" fmla="*/ 306 w 332"/>
              <a:gd name="T83" fmla="*/ 186 h 333"/>
              <a:gd name="T84" fmla="*/ 332 w 332"/>
              <a:gd name="T85" fmla="*/ 181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2" h="333">
                <a:moveTo>
                  <a:pt x="0" y="167"/>
                </a:moveTo>
                <a:cubicBezTo>
                  <a:pt x="0" y="128"/>
                  <a:pt x="13" y="92"/>
                  <a:pt x="36" y="63"/>
                </a:cubicBezTo>
                <a:cubicBezTo>
                  <a:pt x="66" y="25"/>
                  <a:pt x="113" y="0"/>
                  <a:pt x="166" y="0"/>
                </a:cubicBezTo>
                <a:cubicBezTo>
                  <a:pt x="258" y="0"/>
                  <a:pt x="332" y="75"/>
                  <a:pt x="332" y="167"/>
                </a:cubicBezTo>
                <a:cubicBezTo>
                  <a:pt x="332" y="258"/>
                  <a:pt x="258" y="333"/>
                  <a:pt x="166" y="333"/>
                </a:cubicBezTo>
                <a:cubicBezTo>
                  <a:pt x="74" y="333"/>
                  <a:pt x="0" y="258"/>
                  <a:pt x="0" y="167"/>
                </a:cubicBezTo>
                <a:close/>
                <a:moveTo>
                  <a:pt x="89" y="314"/>
                </a:moveTo>
                <a:cubicBezTo>
                  <a:pt x="102" y="299"/>
                  <a:pt x="102" y="299"/>
                  <a:pt x="102" y="299"/>
                </a:cubicBezTo>
                <a:cubicBezTo>
                  <a:pt x="98" y="272"/>
                  <a:pt x="98" y="272"/>
                  <a:pt x="98" y="272"/>
                </a:cubicBezTo>
                <a:cubicBezTo>
                  <a:pt x="72" y="255"/>
                  <a:pt x="72" y="255"/>
                  <a:pt x="72" y="255"/>
                </a:cubicBezTo>
                <a:cubicBezTo>
                  <a:pt x="42" y="246"/>
                  <a:pt x="42" y="246"/>
                  <a:pt x="42" y="246"/>
                </a:cubicBezTo>
                <a:cubicBezTo>
                  <a:pt x="21" y="217"/>
                  <a:pt x="21" y="217"/>
                  <a:pt x="21" y="217"/>
                </a:cubicBezTo>
                <a:cubicBezTo>
                  <a:pt x="38" y="168"/>
                  <a:pt x="38" y="168"/>
                  <a:pt x="38" y="168"/>
                </a:cubicBezTo>
                <a:cubicBezTo>
                  <a:pt x="58" y="167"/>
                  <a:pt x="58" y="167"/>
                  <a:pt x="58" y="167"/>
                </a:cubicBezTo>
                <a:cubicBezTo>
                  <a:pt x="80" y="193"/>
                  <a:pt x="80" y="193"/>
                  <a:pt x="80" y="193"/>
                </a:cubicBezTo>
                <a:cubicBezTo>
                  <a:pt x="102" y="182"/>
                  <a:pt x="102" y="182"/>
                  <a:pt x="102" y="182"/>
                </a:cubicBezTo>
                <a:cubicBezTo>
                  <a:pt x="93" y="156"/>
                  <a:pt x="93" y="156"/>
                  <a:pt x="93" y="156"/>
                </a:cubicBezTo>
                <a:cubicBezTo>
                  <a:pt x="101" y="124"/>
                  <a:pt x="101" y="124"/>
                  <a:pt x="101" y="124"/>
                </a:cubicBezTo>
                <a:cubicBezTo>
                  <a:pt x="145" y="80"/>
                  <a:pt x="145" y="80"/>
                  <a:pt x="145" y="80"/>
                </a:cubicBezTo>
                <a:cubicBezTo>
                  <a:pt x="119" y="47"/>
                  <a:pt x="119" y="47"/>
                  <a:pt x="119" y="47"/>
                </a:cubicBezTo>
                <a:cubicBezTo>
                  <a:pt x="101" y="68"/>
                  <a:pt x="101" y="68"/>
                  <a:pt x="101" y="68"/>
                </a:cubicBezTo>
                <a:cubicBezTo>
                  <a:pt x="32" y="68"/>
                  <a:pt x="32" y="68"/>
                  <a:pt x="32" y="68"/>
                </a:cubicBezTo>
                <a:moveTo>
                  <a:pt x="251" y="24"/>
                </a:moveTo>
                <a:cubicBezTo>
                  <a:pt x="187" y="56"/>
                  <a:pt x="187" y="56"/>
                  <a:pt x="187" y="56"/>
                </a:cubicBezTo>
                <a:cubicBezTo>
                  <a:pt x="201" y="92"/>
                  <a:pt x="201" y="92"/>
                  <a:pt x="201" y="92"/>
                </a:cubicBezTo>
                <a:cubicBezTo>
                  <a:pt x="235" y="92"/>
                  <a:pt x="235" y="92"/>
                  <a:pt x="235" y="92"/>
                </a:cubicBezTo>
                <a:cubicBezTo>
                  <a:pt x="219" y="115"/>
                  <a:pt x="219" y="115"/>
                  <a:pt x="219" y="115"/>
                </a:cubicBezTo>
                <a:cubicBezTo>
                  <a:pt x="187" y="130"/>
                  <a:pt x="187" y="130"/>
                  <a:pt x="187" y="130"/>
                </a:cubicBezTo>
                <a:cubicBezTo>
                  <a:pt x="161" y="168"/>
                  <a:pt x="161" y="168"/>
                  <a:pt x="161" y="168"/>
                </a:cubicBezTo>
                <a:cubicBezTo>
                  <a:pt x="169" y="204"/>
                  <a:pt x="169" y="204"/>
                  <a:pt x="169" y="204"/>
                </a:cubicBezTo>
                <a:cubicBezTo>
                  <a:pt x="206" y="225"/>
                  <a:pt x="206" y="225"/>
                  <a:pt x="206" y="225"/>
                </a:cubicBezTo>
                <a:cubicBezTo>
                  <a:pt x="218" y="212"/>
                  <a:pt x="218" y="212"/>
                  <a:pt x="218" y="212"/>
                </a:cubicBezTo>
                <a:cubicBezTo>
                  <a:pt x="229" y="244"/>
                  <a:pt x="229" y="244"/>
                  <a:pt x="229" y="244"/>
                </a:cubicBezTo>
                <a:cubicBezTo>
                  <a:pt x="217" y="289"/>
                  <a:pt x="217" y="289"/>
                  <a:pt x="217" y="289"/>
                </a:cubicBezTo>
                <a:cubicBezTo>
                  <a:pt x="245" y="276"/>
                  <a:pt x="245" y="276"/>
                  <a:pt x="245" y="276"/>
                </a:cubicBezTo>
                <a:cubicBezTo>
                  <a:pt x="259" y="256"/>
                  <a:pt x="259" y="256"/>
                  <a:pt x="259" y="256"/>
                </a:cubicBezTo>
                <a:cubicBezTo>
                  <a:pt x="259" y="168"/>
                  <a:pt x="259" y="168"/>
                  <a:pt x="259" y="168"/>
                </a:cubicBezTo>
                <a:cubicBezTo>
                  <a:pt x="239" y="137"/>
                  <a:pt x="239" y="137"/>
                  <a:pt x="239" y="137"/>
                </a:cubicBezTo>
                <a:cubicBezTo>
                  <a:pt x="259" y="124"/>
                  <a:pt x="259" y="124"/>
                  <a:pt x="259" y="124"/>
                </a:cubicBezTo>
                <a:cubicBezTo>
                  <a:pt x="284" y="137"/>
                  <a:pt x="284" y="137"/>
                  <a:pt x="284" y="137"/>
                </a:cubicBezTo>
                <a:cubicBezTo>
                  <a:pt x="306" y="170"/>
                  <a:pt x="306" y="170"/>
                  <a:pt x="306" y="170"/>
                </a:cubicBezTo>
                <a:cubicBezTo>
                  <a:pt x="306" y="186"/>
                  <a:pt x="306" y="186"/>
                  <a:pt x="306" y="186"/>
                </a:cubicBezTo>
                <a:cubicBezTo>
                  <a:pt x="332" y="181"/>
                  <a:pt x="332" y="181"/>
                  <a:pt x="332" y="181"/>
                </a:cubicBezTo>
              </a:path>
            </a:pathLst>
          </a:custGeom>
          <a:noFill/>
          <a:ln w="158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4" name="TextBox 53">
            <a:extLst>
              <a:ext uri="{FF2B5EF4-FFF2-40B4-BE49-F238E27FC236}">
                <a16:creationId xmlns:a16="http://schemas.microsoft.com/office/drawing/2014/main" id="{2843C509-F915-45F0-A2D0-3FF545A8D0AA}"/>
              </a:ext>
            </a:extLst>
          </p:cNvPr>
          <p:cNvSpPr txBox="1"/>
          <p:nvPr/>
        </p:nvSpPr>
        <p:spPr>
          <a:xfrm>
            <a:off x="9242201" y="4152899"/>
            <a:ext cx="2560320" cy="1277273"/>
          </a:xfrm>
          <a:prstGeom prst="rect">
            <a:avLst/>
          </a:prstGeom>
          <a:noFill/>
        </p:spPr>
        <p:txBody>
          <a:bodyPr wrap="square" lIns="91440" tIns="45720" rIns="91440" bIns="45720" rtlCol="0" anchor="t">
            <a:spAutoFit/>
          </a:bodyPr>
          <a:lstStyle/>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Application Layer(HTTP/HTTPS)</a:t>
            </a: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Load balancing at the edge</a:t>
            </a:r>
          </a:p>
        </p:txBody>
      </p:sp>
      <p:pic>
        <p:nvPicPr>
          <p:cNvPr id="32" name="Graphic 31">
            <a:extLst>
              <a:ext uri="{FF2B5EF4-FFF2-40B4-BE49-F238E27FC236}">
                <a16:creationId xmlns:a16="http://schemas.microsoft.com/office/drawing/2014/main" id="{D642A9C5-E2DA-4CFB-A6A1-790A1BD87D7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079245" y="2167627"/>
            <a:ext cx="975371" cy="975371"/>
          </a:xfrm>
          <a:prstGeom prst="rect">
            <a:avLst/>
          </a:prstGeom>
        </p:spPr>
      </p:pic>
      <p:sp>
        <p:nvSpPr>
          <p:cNvPr id="34" name="TextBox 33">
            <a:extLst>
              <a:ext uri="{FF2B5EF4-FFF2-40B4-BE49-F238E27FC236}">
                <a16:creationId xmlns:a16="http://schemas.microsoft.com/office/drawing/2014/main" id="{22BE882E-3340-4477-BAE5-B28FB3B4EAF8}"/>
              </a:ext>
            </a:extLst>
          </p:cNvPr>
          <p:cNvSpPr txBox="1"/>
          <p:nvPr/>
        </p:nvSpPr>
        <p:spPr>
          <a:xfrm>
            <a:off x="6750078" y="1682115"/>
            <a:ext cx="1624135" cy="221599"/>
          </a:xfrm>
          <a:prstGeom prst="rect">
            <a:avLst/>
          </a:prstGeom>
          <a:noFill/>
        </p:spPr>
        <p:txBody>
          <a:bodyPr wrap="square" lIns="0" tIns="0" rIns="0" bIns="0" rtlCol="0">
            <a:spAutoFit/>
          </a:bodyPr>
          <a:lstStyle/>
          <a:p>
            <a:pPr marL="0" marR="0" lvl="0" indent="0" algn="ctr" defTabSz="932688"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0078D4"/>
                </a:solidFill>
                <a:effectLst/>
                <a:uLnTx/>
                <a:uFillTx/>
                <a:latin typeface="Segoe UI Semibold"/>
                <a:ea typeface="+mn-ea"/>
                <a:cs typeface="Segoe UI Semibold" panose="020B0702040204020203" pitchFamily="34" charset="0"/>
              </a:rPr>
              <a:t>Traffic Manager</a:t>
            </a:r>
          </a:p>
        </p:txBody>
      </p:sp>
      <p:sp>
        <p:nvSpPr>
          <p:cNvPr id="6" name="circle" title="Icon of a circle with three smaller circles on it">
            <a:extLst>
              <a:ext uri="{FF2B5EF4-FFF2-40B4-BE49-F238E27FC236}">
                <a16:creationId xmlns:a16="http://schemas.microsoft.com/office/drawing/2014/main" id="{46C35CB2-1663-4C44-8134-C2FAEA8F4182}"/>
              </a:ext>
            </a:extLst>
          </p:cNvPr>
          <p:cNvSpPr>
            <a:spLocks noChangeAspect="1" noEditPoints="1"/>
          </p:cNvSpPr>
          <p:nvPr/>
        </p:nvSpPr>
        <p:spPr bwMode="auto">
          <a:xfrm>
            <a:off x="7370595" y="3397585"/>
            <a:ext cx="392671" cy="399193"/>
          </a:xfrm>
          <a:custGeom>
            <a:avLst/>
            <a:gdLst>
              <a:gd name="T0" fmla="*/ 26 w 340"/>
              <a:gd name="T1" fmla="*/ 224 h 345"/>
              <a:gd name="T2" fmla="*/ 23 w 340"/>
              <a:gd name="T3" fmla="*/ 198 h 345"/>
              <a:gd name="T4" fmla="*/ 119 w 340"/>
              <a:gd name="T5" fmla="*/ 59 h 345"/>
              <a:gd name="T6" fmla="*/ 77 w 340"/>
              <a:gd name="T7" fmla="*/ 312 h 345"/>
              <a:gd name="T8" fmla="*/ 170 w 340"/>
              <a:gd name="T9" fmla="*/ 345 h 345"/>
              <a:gd name="T10" fmla="*/ 262 w 340"/>
              <a:gd name="T11" fmla="*/ 312 h 345"/>
              <a:gd name="T12" fmla="*/ 314 w 340"/>
              <a:gd name="T13" fmla="*/ 224 h 345"/>
              <a:gd name="T14" fmla="*/ 317 w 340"/>
              <a:gd name="T15" fmla="*/ 198 h 345"/>
              <a:gd name="T16" fmla="*/ 220 w 340"/>
              <a:gd name="T17" fmla="*/ 60 h 345"/>
              <a:gd name="T18" fmla="*/ 170 w 340"/>
              <a:gd name="T19" fmla="*/ 102 h 345"/>
              <a:gd name="T20" fmla="*/ 221 w 340"/>
              <a:gd name="T21" fmla="*/ 51 h 345"/>
              <a:gd name="T22" fmla="*/ 170 w 340"/>
              <a:gd name="T23" fmla="*/ 0 h 345"/>
              <a:gd name="T24" fmla="*/ 119 w 340"/>
              <a:gd name="T25" fmla="*/ 51 h 345"/>
              <a:gd name="T26" fmla="*/ 170 w 340"/>
              <a:gd name="T27" fmla="*/ 102 h 345"/>
              <a:gd name="T28" fmla="*/ 51 w 340"/>
              <a:gd name="T29" fmla="*/ 319 h 345"/>
              <a:gd name="T30" fmla="*/ 102 w 340"/>
              <a:gd name="T31" fmla="*/ 268 h 345"/>
              <a:gd name="T32" fmla="*/ 51 w 340"/>
              <a:gd name="T33" fmla="*/ 217 h 345"/>
              <a:gd name="T34" fmla="*/ 0 w 340"/>
              <a:gd name="T35" fmla="*/ 268 h 345"/>
              <a:gd name="T36" fmla="*/ 51 w 340"/>
              <a:gd name="T37" fmla="*/ 319 h 345"/>
              <a:gd name="T38" fmla="*/ 289 w 340"/>
              <a:gd name="T39" fmla="*/ 319 h 345"/>
              <a:gd name="T40" fmla="*/ 340 w 340"/>
              <a:gd name="T41" fmla="*/ 268 h 345"/>
              <a:gd name="T42" fmla="*/ 289 w 340"/>
              <a:gd name="T43" fmla="*/ 217 h 345"/>
              <a:gd name="T44" fmla="*/ 238 w 340"/>
              <a:gd name="T45" fmla="*/ 268 h 345"/>
              <a:gd name="T46" fmla="*/ 289 w 340"/>
              <a:gd name="T47" fmla="*/ 319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0" h="345">
                <a:moveTo>
                  <a:pt x="26" y="224"/>
                </a:moveTo>
                <a:cubicBezTo>
                  <a:pt x="24" y="215"/>
                  <a:pt x="23" y="208"/>
                  <a:pt x="23" y="198"/>
                </a:cubicBezTo>
                <a:cubicBezTo>
                  <a:pt x="23" y="136"/>
                  <a:pt x="65" y="81"/>
                  <a:pt x="119" y="59"/>
                </a:cubicBezTo>
                <a:moveTo>
                  <a:pt x="77" y="312"/>
                </a:moveTo>
                <a:cubicBezTo>
                  <a:pt x="103" y="334"/>
                  <a:pt x="134" y="345"/>
                  <a:pt x="170" y="345"/>
                </a:cubicBezTo>
                <a:cubicBezTo>
                  <a:pt x="207" y="345"/>
                  <a:pt x="236" y="334"/>
                  <a:pt x="262" y="312"/>
                </a:cubicBezTo>
                <a:moveTo>
                  <a:pt x="314" y="224"/>
                </a:moveTo>
                <a:cubicBezTo>
                  <a:pt x="316" y="214"/>
                  <a:pt x="317" y="208"/>
                  <a:pt x="317" y="198"/>
                </a:cubicBezTo>
                <a:cubicBezTo>
                  <a:pt x="317" y="134"/>
                  <a:pt x="277" y="80"/>
                  <a:pt x="220" y="60"/>
                </a:cubicBezTo>
                <a:moveTo>
                  <a:pt x="170" y="102"/>
                </a:moveTo>
                <a:cubicBezTo>
                  <a:pt x="198" y="102"/>
                  <a:pt x="221" y="79"/>
                  <a:pt x="221" y="51"/>
                </a:cubicBezTo>
                <a:cubicBezTo>
                  <a:pt x="221" y="23"/>
                  <a:pt x="198" y="0"/>
                  <a:pt x="170" y="0"/>
                </a:cubicBezTo>
                <a:cubicBezTo>
                  <a:pt x="142" y="0"/>
                  <a:pt x="119" y="23"/>
                  <a:pt x="119" y="51"/>
                </a:cubicBezTo>
                <a:cubicBezTo>
                  <a:pt x="119" y="79"/>
                  <a:pt x="142" y="102"/>
                  <a:pt x="170" y="102"/>
                </a:cubicBezTo>
                <a:close/>
                <a:moveTo>
                  <a:pt x="51" y="319"/>
                </a:moveTo>
                <a:cubicBezTo>
                  <a:pt x="79" y="319"/>
                  <a:pt x="102" y="297"/>
                  <a:pt x="102" y="268"/>
                </a:cubicBezTo>
                <a:cubicBezTo>
                  <a:pt x="102" y="240"/>
                  <a:pt x="79" y="217"/>
                  <a:pt x="51" y="217"/>
                </a:cubicBezTo>
                <a:cubicBezTo>
                  <a:pt x="23" y="217"/>
                  <a:pt x="0" y="240"/>
                  <a:pt x="0" y="268"/>
                </a:cubicBezTo>
                <a:cubicBezTo>
                  <a:pt x="0" y="297"/>
                  <a:pt x="23" y="319"/>
                  <a:pt x="51" y="319"/>
                </a:cubicBezTo>
                <a:close/>
                <a:moveTo>
                  <a:pt x="289" y="319"/>
                </a:moveTo>
                <a:cubicBezTo>
                  <a:pt x="317" y="319"/>
                  <a:pt x="340" y="297"/>
                  <a:pt x="340" y="268"/>
                </a:cubicBezTo>
                <a:cubicBezTo>
                  <a:pt x="340" y="240"/>
                  <a:pt x="317" y="217"/>
                  <a:pt x="289" y="217"/>
                </a:cubicBezTo>
                <a:cubicBezTo>
                  <a:pt x="261" y="217"/>
                  <a:pt x="238" y="240"/>
                  <a:pt x="238" y="268"/>
                </a:cubicBezTo>
                <a:cubicBezTo>
                  <a:pt x="238" y="297"/>
                  <a:pt x="261" y="319"/>
                  <a:pt x="289" y="319"/>
                </a:cubicBezTo>
                <a:close/>
              </a:path>
            </a:pathLst>
          </a:custGeom>
          <a:noFill/>
          <a:ln w="158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000000"/>
              </a:solidFill>
              <a:effectLst/>
              <a:uLnTx/>
              <a:uFillTx/>
              <a:latin typeface="Segoe UI"/>
              <a:ea typeface="+mn-ea"/>
              <a:cs typeface="+mn-cs"/>
            </a:endParaRPr>
          </a:p>
        </p:txBody>
      </p:sp>
      <p:sp>
        <p:nvSpPr>
          <p:cNvPr id="52" name="TextBox 51">
            <a:extLst>
              <a:ext uri="{FF2B5EF4-FFF2-40B4-BE49-F238E27FC236}">
                <a16:creationId xmlns:a16="http://schemas.microsoft.com/office/drawing/2014/main" id="{020A4435-773C-46F5-8F13-AC3C7AD95260}"/>
              </a:ext>
            </a:extLst>
          </p:cNvPr>
          <p:cNvSpPr txBox="1"/>
          <p:nvPr/>
        </p:nvSpPr>
        <p:spPr>
          <a:xfrm>
            <a:off x="6291294" y="4162423"/>
            <a:ext cx="2560320" cy="1277273"/>
          </a:xfrm>
          <a:prstGeom prst="rect">
            <a:avLst/>
          </a:prstGeom>
          <a:noFill/>
        </p:spPr>
        <p:txBody>
          <a:bodyPr wrap="square" lIns="91440" tIns="45720" rIns="91440" bIns="45720" rtlCol="0" anchor="t">
            <a:spAutoFit/>
          </a:bodyPr>
          <a:lstStyle/>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DNS-based load balancing</a:t>
            </a: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Variety of routing options</a:t>
            </a:r>
          </a:p>
        </p:txBody>
      </p:sp>
      <p:sp>
        <p:nvSpPr>
          <p:cNvPr id="49" name="globe_4" title="Icon of the earth">
            <a:extLst>
              <a:ext uri="{FF2B5EF4-FFF2-40B4-BE49-F238E27FC236}">
                <a16:creationId xmlns:a16="http://schemas.microsoft.com/office/drawing/2014/main" id="{03503DF9-44AD-4653-93AC-64AB5469771E}"/>
              </a:ext>
            </a:extLst>
          </p:cNvPr>
          <p:cNvSpPr>
            <a:spLocks noChangeAspect="1" noEditPoints="1"/>
          </p:cNvSpPr>
          <p:nvPr/>
        </p:nvSpPr>
        <p:spPr bwMode="auto">
          <a:xfrm>
            <a:off x="4406297" y="3398231"/>
            <a:ext cx="396552" cy="397901"/>
          </a:xfrm>
          <a:custGeom>
            <a:avLst/>
            <a:gdLst>
              <a:gd name="T0" fmla="*/ 0 w 332"/>
              <a:gd name="T1" fmla="*/ 167 h 333"/>
              <a:gd name="T2" fmla="*/ 36 w 332"/>
              <a:gd name="T3" fmla="*/ 63 h 333"/>
              <a:gd name="T4" fmla="*/ 166 w 332"/>
              <a:gd name="T5" fmla="*/ 0 h 333"/>
              <a:gd name="T6" fmla="*/ 332 w 332"/>
              <a:gd name="T7" fmla="*/ 167 h 333"/>
              <a:gd name="T8" fmla="*/ 166 w 332"/>
              <a:gd name="T9" fmla="*/ 333 h 333"/>
              <a:gd name="T10" fmla="*/ 0 w 332"/>
              <a:gd name="T11" fmla="*/ 167 h 333"/>
              <a:gd name="T12" fmla="*/ 89 w 332"/>
              <a:gd name="T13" fmla="*/ 314 h 333"/>
              <a:gd name="T14" fmla="*/ 102 w 332"/>
              <a:gd name="T15" fmla="*/ 299 h 333"/>
              <a:gd name="T16" fmla="*/ 98 w 332"/>
              <a:gd name="T17" fmla="*/ 272 h 333"/>
              <a:gd name="T18" fmla="*/ 72 w 332"/>
              <a:gd name="T19" fmla="*/ 255 h 333"/>
              <a:gd name="T20" fmla="*/ 42 w 332"/>
              <a:gd name="T21" fmla="*/ 246 h 333"/>
              <a:gd name="T22" fmla="*/ 21 w 332"/>
              <a:gd name="T23" fmla="*/ 217 h 333"/>
              <a:gd name="T24" fmla="*/ 38 w 332"/>
              <a:gd name="T25" fmla="*/ 168 h 333"/>
              <a:gd name="T26" fmla="*/ 58 w 332"/>
              <a:gd name="T27" fmla="*/ 167 h 333"/>
              <a:gd name="T28" fmla="*/ 80 w 332"/>
              <a:gd name="T29" fmla="*/ 193 h 333"/>
              <a:gd name="T30" fmla="*/ 102 w 332"/>
              <a:gd name="T31" fmla="*/ 182 h 333"/>
              <a:gd name="T32" fmla="*/ 93 w 332"/>
              <a:gd name="T33" fmla="*/ 156 h 333"/>
              <a:gd name="T34" fmla="*/ 101 w 332"/>
              <a:gd name="T35" fmla="*/ 124 h 333"/>
              <a:gd name="T36" fmla="*/ 145 w 332"/>
              <a:gd name="T37" fmla="*/ 80 h 333"/>
              <a:gd name="T38" fmla="*/ 119 w 332"/>
              <a:gd name="T39" fmla="*/ 47 h 333"/>
              <a:gd name="T40" fmla="*/ 101 w 332"/>
              <a:gd name="T41" fmla="*/ 68 h 333"/>
              <a:gd name="T42" fmla="*/ 32 w 332"/>
              <a:gd name="T43" fmla="*/ 68 h 333"/>
              <a:gd name="T44" fmla="*/ 251 w 332"/>
              <a:gd name="T45" fmla="*/ 24 h 333"/>
              <a:gd name="T46" fmla="*/ 187 w 332"/>
              <a:gd name="T47" fmla="*/ 56 h 333"/>
              <a:gd name="T48" fmla="*/ 201 w 332"/>
              <a:gd name="T49" fmla="*/ 92 h 333"/>
              <a:gd name="T50" fmla="*/ 235 w 332"/>
              <a:gd name="T51" fmla="*/ 92 h 333"/>
              <a:gd name="T52" fmla="*/ 219 w 332"/>
              <a:gd name="T53" fmla="*/ 115 h 333"/>
              <a:gd name="T54" fmla="*/ 187 w 332"/>
              <a:gd name="T55" fmla="*/ 130 h 333"/>
              <a:gd name="T56" fmla="*/ 161 w 332"/>
              <a:gd name="T57" fmla="*/ 168 h 333"/>
              <a:gd name="T58" fmla="*/ 169 w 332"/>
              <a:gd name="T59" fmla="*/ 204 h 333"/>
              <a:gd name="T60" fmla="*/ 206 w 332"/>
              <a:gd name="T61" fmla="*/ 225 h 333"/>
              <a:gd name="T62" fmla="*/ 218 w 332"/>
              <a:gd name="T63" fmla="*/ 212 h 333"/>
              <a:gd name="T64" fmla="*/ 229 w 332"/>
              <a:gd name="T65" fmla="*/ 244 h 333"/>
              <a:gd name="T66" fmla="*/ 217 w 332"/>
              <a:gd name="T67" fmla="*/ 289 h 333"/>
              <a:gd name="T68" fmla="*/ 245 w 332"/>
              <a:gd name="T69" fmla="*/ 276 h 333"/>
              <a:gd name="T70" fmla="*/ 259 w 332"/>
              <a:gd name="T71" fmla="*/ 256 h 333"/>
              <a:gd name="T72" fmla="*/ 259 w 332"/>
              <a:gd name="T73" fmla="*/ 168 h 333"/>
              <a:gd name="T74" fmla="*/ 239 w 332"/>
              <a:gd name="T75" fmla="*/ 137 h 333"/>
              <a:gd name="T76" fmla="*/ 259 w 332"/>
              <a:gd name="T77" fmla="*/ 124 h 333"/>
              <a:gd name="T78" fmla="*/ 284 w 332"/>
              <a:gd name="T79" fmla="*/ 137 h 333"/>
              <a:gd name="T80" fmla="*/ 306 w 332"/>
              <a:gd name="T81" fmla="*/ 170 h 333"/>
              <a:gd name="T82" fmla="*/ 306 w 332"/>
              <a:gd name="T83" fmla="*/ 186 h 333"/>
              <a:gd name="T84" fmla="*/ 332 w 332"/>
              <a:gd name="T85" fmla="*/ 181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2" h="333">
                <a:moveTo>
                  <a:pt x="0" y="167"/>
                </a:moveTo>
                <a:cubicBezTo>
                  <a:pt x="0" y="128"/>
                  <a:pt x="13" y="92"/>
                  <a:pt x="36" y="63"/>
                </a:cubicBezTo>
                <a:cubicBezTo>
                  <a:pt x="66" y="25"/>
                  <a:pt x="113" y="0"/>
                  <a:pt x="166" y="0"/>
                </a:cubicBezTo>
                <a:cubicBezTo>
                  <a:pt x="258" y="0"/>
                  <a:pt x="332" y="75"/>
                  <a:pt x="332" y="167"/>
                </a:cubicBezTo>
                <a:cubicBezTo>
                  <a:pt x="332" y="258"/>
                  <a:pt x="258" y="333"/>
                  <a:pt x="166" y="333"/>
                </a:cubicBezTo>
                <a:cubicBezTo>
                  <a:pt x="74" y="333"/>
                  <a:pt x="0" y="258"/>
                  <a:pt x="0" y="167"/>
                </a:cubicBezTo>
                <a:close/>
                <a:moveTo>
                  <a:pt x="89" y="314"/>
                </a:moveTo>
                <a:cubicBezTo>
                  <a:pt x="102" y="299"/>
                  <a:pt x="102" y="299"/>
                  <a:pt x="102" y="299"/>
                </a:cubicBezTo>
                <a:cubicBezTo>
                  <a:pt x="98" y="272"/>
                  <a:pt x="98" y="272"/>
                  <a:pt x="98" y="272"/>
                </a:cubicBezTo>
                <a:cubicBezTo>
                  <a:pt x="72" y="255"/>
                  <a:pt x="72" y="255"/>
                  <a:pt x="72" y="255"/>
                </a:cubicBezTo>
                <a:cubicBezTo>
                  <a:pt x="42" y="246"/>
                  <a:pt x="42" y="246"/>
                  <a:pt x="42" y="246"/>
                </a:cubicBezTo>
                <a:cubicBezTo>
                  <a:pt x="21" y="217"/>
                  <a:pt x="21" y="217"/>
                  <a:pt x="21" y="217"/>
                </a:cubicBezTo>
                <a:cubicBezTo>
                  <a:pt x="38" y="168"/>
                  <a:pt x="38" y="168"/>
                  <a:pt x="38" y="168"/>
                </a:cubicBezTo>
                <a:cubicBezTo>
                  <a:pt x="58" y="167"/>
                  <a:pt x="58" y="167"/>
                  <a:pt x="58" y="167"/>
                </a:cubicBezTo>
                <a:cubicBezTo>
                  <a:pt x="80" y="193"/>
                  <a:pt x="80" y="193"/>
                  <a:pt x="80" y="193"/>
                </a:cubicBezTo>
                <a:cubicBezTo>
                  <a:pt x="102" y="182"/>
                  <a:pt x="102" y="182"/>
                  <a:pt x="102" y="182"/>
                </a:cubicBezTo>
                <a:cubicBezTo>
                  <a:pt x="93" y="156"/>
                  <a:pt x="93" y="156"/>
                  <a:pt x="93" y="156"/>
                </a:cubicBezTo>
                <a:cubicBezTo>
                  <a:pt x="101" y="124"/>
                  <a:pt x="101" y="124"/>
                  <a:pt x="101" y="124"/>
                </a:cubicBezTo>
                <a:cubicBezTo>
                  <a:pt x="145" y="80"/>
                  <a:pt x="145" y="80"/>
                  <a:pt x="145" y="80"/>
                </a:cubicBezTo>
                <a:cubicBezTo>
                  <a:pt x="119" y="47"/>
                  <a:pt x="119" y="47"/>
                  <a:pt x="119" y="47"/>
                </a:cubicBezTo>
                <a:cubicBezTo>
                  <a:pt x="101" y="68"/>
                  <a:pt x="101" y="68"/>
                  <a:pt x="101" y="68"/>
                </a:cubicBezTo>
                <a:cubicBezTo>
                  <a:pt x="32" y="68"/>
                  <a:pt x="32" y="68"/>
                  <a:pt x="32" y="68"/>
                </a:cubicBezTo>
                <a:moveTo>
                  <a:pt x="251" y="24"/>
                </a:moveTo>
                <a:cubicBezTo>
                  <a:pt x="187" y="56"/>
                  <a:pt x="187" y="56"/>
                  <a:pt x="187" y="56"/>
                </a:cubicBezTo>
                <a:cubicBezTo>
                  <a:pt x="201" y="92"/>
                  <a:pt x="201" y="92"/>
                  <a:pt x="201" y="92"/>
                </a:cubicBezTo>
                <a:cubicBezTo>
                  <a:pt x="235" y="92"/>
                  <a:pt x="235" y="92"/>
                  <a:pt x="235" y="92"/>
                </a:cubicBezTo>
                <a:cubicBezTo>
                  <a:pt x="219" y="115"/>
                  <a:pt x="219" y="115"/>
                  <a:pt x="219" y="115"/>
                </a:cubicBezTo>
                <a:cubicBezTo>
                  <a:pt x="187" y="130"/>
                  <a:pt x="187" y="130"/>
                  <a:pt x="187" y="130"/>
                </a:cubicBezTo>
                <a:cubicBezTo>
                  <a:pt x="161" y="168"/>
                  <a:pt x="161" y="168"/>
                  <a:pt x="161" y="168"/>
                </a:cubicBezTo>
                <a:cubicBezTo>
                  <a:pt x="169" y="204"/>
                  <a:pt x="169" y="204"/>
                  <a:pt x="169" y="204"/>
                </a:cubicBezTo>
                <a:cubicBezTo>
                  <a:pt x="206" y="225"/>
                  <a:pt x="206" y="225"/>
                  <a:pt x="206" y="225"/>
                </a:cubicBezTo>
                <a:cubicBezTo>
                  <a:pt x="218" y="212"/>
                  <a:pt x="218" y="212"/>
                  <a:pt x="218" y="212"/>
                </a:cubicBezTo>
                <a:cubicBezTo>
                  <a:pt x="229" y="244"/>
                  <a:pt x="229" y="244"/>
                  <a:pt x="229" y="244"/>
                </a:cubicBezTo>
                <a:cubicBezTo>
                  <a:pt x="217" y="289"/>
                  <a:pt x="217" y="289"/>
                  <a:pt x="217" y="289"/>
                </a:cubicBezTo>
                <a:cubicBezTo>
                  <a:pt x="245" y="276"/>
                  <a:pt x="245" y="276"/>
                  <a:pt x="245" y="276"/>
                </a:cubicBezTo>
                <a:cubicBezTo>
                  <a:pt x="259" y="256"/>
                  <a:pt x="259" y="256"/>
                  <a:pt x="259" y="256"/>
                </a:cubicBezTo>
                <a:cubicBezTo>
                  <a:pt x="259" y="168"/>
                  <a:pt x="259" y="168"/>
                  <a:pt x="259" y="168"/>
                </a:cubicBezTo>
                <a:cubicBezTo>
                  <a:pt x="239" y="137"/>
                  <a:pt x="239" y="137"/>
                  <a:pt x="239" y="137"/>
                </a:cubicBezTo>
                <a:cubicBezTo>
                  <a:pt x="259" y="124"/>
                  <a:pt x="259" y="124"/>
                  <a:pt x="259" y="124"/>
                </a:cubicBezTo>
                <a:cubicBezTo>
                  <a:pt x="284" y="137"/>
                  <a:pt x="284" y="137"/>
                  <a:pt x="284" y="137"/>
                </a:cubicBezTo>
                <a:cubicBezTo>
                  <a:pt x="306" y="170"/>
                  <a:pt x="306" y="170"/>
                  <a:pt x="306" y="170"/>
                </a:cubicBezTo>
                <a:cubicBezTo>
                  <a:pt x="306" y="186"/>
                  <a:pt x="306" y="186"/>
                  <a:pt x="306" y="186"/>
                </a:cubicBezTo>
                <a:cubicBezTo>
                  <a:pt x="332" y="181"/>
                  <a:pt x="332" y="181"/>
                  <a:pt x="332" y="181"/>
                </a:cubicBezTo>
              </a:path>
            </a:pathLst>
          </a:custGeom>
          <a:noFill/>
          <a:ln w="158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pic>
        <p:nvPicPr>
          <p:cNvPr id="3" name="Picture 4">
            <a:extLst>
              <a:ext uri="{FF2B5EF4-FFF2-40B4-BE49-F238E27FC236}">
                <a16:creationId xmlns:a16="http://schemas.microsoft.com/office/drawing/2014/main" id="{DC935D91-CF28-4710-AF77-B00E32E3C24D}"/>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4066817" y="2105602"/>
            <a:ext cx="1075512" cy="1075512"/>
          </a:xfrm>
          <a:prstGeom prst="rect">
            <a:avLst/>
          </a:prstGeom>
        </p:spPr>
      </p:pic>
      <p:sp>
        <p:nvSpPr>
          <p:cNvPr id="5" name="TextBox 4">
            <a:extLst>
              <a:ext uri="{FF2B5EF4-FFF2-40B4-BE49-F238E27FC236}">
                <a16:creationId xmlns:a16="http://schemas.microsoft.com/office/drawing/2014/main" id="{59FD29F9-1B4B-4EF2-9401-D54AA4F203DB}"/>
              </a:ext>
            </a:extLst>
          </p:cNvPr>
          <p:cNvSpPr txBox="1"/>
          <p:nvPr/>
        </p:nvSpPr>
        <p:spPr>
          <a:xfrm>
            <a:off x="3354440" y="1682115"/>
            <a:ext cx="2500265" cy="221599"/>
          </a:xfrm>
          <a:prstGeom prst="rect">
            <a:avLst/>
          </a:prstGeom>
          <a:noFill/>
        </p:spPr>
        <p:txBody>
          <a:bodyPr wrap="square" lIns="0" tIns="0" rIns="0" bIns="0" rtlCol="0">
            <a:spAutoFit/>
          </a:bodyPr>
          <a:lstStyle/>
          <a:p>
            <a:pPr marL="0" marR="0" lvl="0" indent="0" algn="ctr" defTabSz="932688"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0078D4"/>
                </a:solidFill>
                <a:effectLst/>
                <a:uLnTx/>
                <a:uFillTx/>
                <a:latin typeface="Segoe UI Semibold"/>
                <a:ea typeface="+mn-ea"/>
                <a:cs typeface="Segoe UI Semibold" panose="020B0702040204020203" pitchFamily="34" charset="0"/>
              </a:rPr>
              <a:t>Application Gateway</a:t>
            </a:r>
          </a:p>
        </p:txBody>
      </p:sp>
      <p:sp>
        <p:nvSpPr>
          <p:cNvPr id="7" name="TextBox 6">
            <a:extLst>
              <a:ext uri="{FF2B5EF4-FFF2-40B4-BE49-F238E27FC236}">
                <a16:creationId xmlns:a16="http://schemas.microsoft.com/office/drawing/2014/main" id="{DC80A1F1-15C1-4D13-AA0E-A8915E3FA054}"/>
              </a:ext>
            </a:extLst>
          </p:cNvPr>
          <p:cNvSpPr txBox="1"/>
          <p:nvPr/>
        </p:nvSpPr>
        <p:spPr>
          <a:xfrm>
            <a:off x="3340386" y="4158873"/>
            <a:ext cx="2560320" cy="1000274"/>
          </a:xfrm>
          <a:prstGeom prst="rect">
            <a:avLst/>
          </a:prstGeom>
          <a:noFill/>
        </p:spPr>
        <p:txBody>
          <a:bodyPr wrap="square" lIns="91440" tIns="45720" rIns="91440" bIns="45720" rtlCol="0" anchor="t">
            <a:spAutoFit/>
          </a:bodyPr>
          <a:lstStyle/>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Application Layer (HTTP/HTTPS)</a:t>
            </a: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 TLS/cert based auth</a:t>
            </a:r>
          </a:p>
        </p:txBody>
      </p:sp>
      <p:sp>
        <p:nvSpPr>
          <p:cNvPr id="36" name="TextBox 35">
            <a:extLst>
              <a:ext uri="{FF2B5EF4-FFF2-40B4-BE49-F238E27FC236}">
                <a16:creationId xmlns:a16="http://schemas.microsoft.com/office/drawing/2014/main" id="{C52E0084-753C-49AE-8344-2A8D28492FA8}"/>
              </a:ext>
            </a:extLst>
          </p:cNvPr>
          <p:cNvSpPr txBox="1"/>
          <p:nvPr/>
        </p:nvSpPr>
        <p:spPr>
          <a:xfrm>
            <a:off x="857570" y="1682115"/>
            <a:ext cx="1624135" cy="221599"/>
          </a:xfrm>
          <a:prstGeom prst="rect">
            <a:avLst/>
          </a:prstGeom>
          <a:noFill/>
        </p:spPr>
        <p:txBody>
          <a:bodyPr wrap="square" lIns="0" tIns="0" rIns="0" bIns="0" rtlCol="0">
            <a:spAutoFit/>
          </a:bodyPr>
          <a:lstStyle/>
          <a:p>
            <a:pPr marL="0" marR="0" lvl="0" indent="0" algn="ctr" defTabSz="932688"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0078D4"/>
                </a:solidFill>
                <a:effectLst/>
                <a:uLnTx/>
                <a:uFillTx/>
                <a:latin typeface="Segoe UI Semibold"/>
                <a:ea typeface="+mn-ea"/>
                <a:cs typeface="Segoe UI Semibold" panose="020B0702040204020203" pitchFamily="34" charset="0"/>
              </a:rPr>
              <a:t>Load Balancer</a:t>
            </a:r>
          </a:p>
        </p:txBody>
      </p:sp>
      <p:sp>
        <p:nvSpPr>
          <p:cNvPr id="43" name="globe_4" title="Icon of the earth">
            <a:extLst>
              <a:ext uri="{FF2B5EF4-FFF2-40B4-BE49-F238E27FC236}">
                <a16:creationId xmlns:a16="http://schemas.microsoft.com/office/drawing/2014/main" id="{D81DFDBD-801E-4F67-90DF-5D37987149E9}"/>
              </a:ext>
            </a:extLst>
          </p:cNvPr>
          <p:cNvSpPr>
            <a:spLocks noChangeAspect="1" noEditPoints="1"/>
          </p:cNvSpPr>
          <p:nvPr/>
        </p:nvSpPr>
        <p:spPr bwMode="auto">
          <a:xfrm>
            <a:off x="1463393" y="3398231"/>
            <a:ext cx="396552" cy="397901"/>
          </a:xfrm>
          <a:custGeom>
            <a:avLst/>
            <a:gdLst>
              <a:gd name="T0" fmla="*/ 0 w 332"/>
              <a:gd name="T1" fmla="*/ 167 h 333"/>
              <a:gd name="T2" fmla="*/ 36 w 332"/>
              <a:gd name="T3" fmla="*/ 63 h 333"/>
              <a:gd name="T4" fmla="*/ 166 w 332"/>
              <a:gd name="T5" fmla="*/ 0 h 333"/>
              <a:gd name="T6" fmla="*/ 332 w 332"/>
              <a:gd name="T7" fmla="*/ 167 h 333"/>
              <a:gd name="T8" fmla="*/ 166 w 332"/>
              <a:gd name="T9" fmla="*/ 333 h 333"/>
              <a:gd name="T10" fmla="*/ 0 w 332"/>
              <a:gd name="T11" fmla="*/ 167 h 333"/>
              <a:gd name="T12" fmla="*/ 89 w 332"/>
              <a:gd name="T13" fmla="*/ 314 h 333"/>
              <a:gd name="T14" fmla="*/ 102 w 332"/>
              <a:gd name="T15" fmla="*/ 299 h 333"/>
              <a:gd name="T16" fmla="*/ 98 w 332"/>
              <a:gd name="T17" fmla="*/ 272 h 333"/>
              <a:gd name="T18" fmla="*/ 72 w 332"/>
              <a:gd name="T19" fmla="*/ 255 h 333"/>
              <a:gd name="T20" fmla="*/ 42 w 332"/>
              <a:gd name="T21" fmla="*/ 246 h 333"/>
              <a:gd name="T22" fmla="*/ 21 w 332"/>
              <a:gd name="T23" fmla="*/ 217 h 333"/>
              <a:gd name="T24" fmla="*/ 38 w 332"/>
              <a:gd name="T25" fmla="*/ 168 h 333"/>
              <a:gd name="T26" fmla="*/ 58 w 332"/>
              <a:gd name="T27" fmla="*/ 167 h 333"/>
              <a:gd name="T28" fmla="*/ 80 w 332"/>
              <a:gd name="T29" fmla="*/ 193 h 333"/>
              <a:gd name="T30" fmla="*/ 102 w 332"/>
              <a:gd name="T31" fmla="*/ 182 h 333"/>
              <a:gd name="T32" fmla="*/ 93 w 332"/>
              <a:gd name="T33" fmla="*/ 156 h 333"/>
              <a:gd name="T34" fmla="*/ 101 w 332"/>
              <a:gd name="T35" fmla="*/ 124 h 333"/>
              <a:gd name="T36" fmla="*/ 145 w 332"/>
              <a:gd name="T37" fmla="*/ 80 h 333"/>
              <a:gd name="T38" fmla="*/ 119 w 332"/>
              <a:gd name="T39" fmla="*/ 47 h 333"/>
              <a:gd name="T40" fmla="*/ 101 w 332"/>
              <a:gd name="T41" fmla="*/ 68 h 333"/>
              <a:gd name="T42" fmla="*/ 32 w 332"/>
              <a:gd name="T43" fmla="*/ 68 h 333"/>
              <a:gd name="T44" fmla="*/ 251 w 332"/>
              <a:gd name="T45" fmla="*/ 24 h 333"/>
              <a:gd name="T46" fmla="*/ 187 w 332"/>
              <a:gd name="T47" fmla="*/ 56 h 333"/>
              <a:gd name="T48" fmla="*/ 201 w 332"/>
              <a:gd name="T49" fmla="*/ 92 h 333"/>
              <a:gd name="T50" fmla="*/ 235 w 332"/>
              <a:gd name="T51" fmla="*/ 92 h 333"/>
              <a:gd name="T52" fmla="*/ 219 w 332"/>
              <a:gd name="T53" fmla="*/ 115 h 333"/>
              <a:gd name="T54" fmla="*/ 187 w 332"/>
              <a:gd name="T55" fmla="*/ 130 h 333"/>
              <a:gd name="T56" fmla="*/ 161 w 332"/>
              <a:gd name="T57" fmla="*/ 168 h 333"/>
              <a:gd name="T58" fmla="*/ 169 w 332"/>
              <a:gd name="T59" fmla="*/ 204 h 333"/>
              <a:gd name="T60" fmla="*/ 206 w 332"/>
              <a:gd name="T61" fmla="*/ 225 h 333"/>
              <a:gd name="T62" fmla="*/ 218 w 332"/>
              <a:gd name="T63" fmla="*/ 212 h 333"/>
              <a:gd name="T64" fmla="*/ 229 w 332"/>
              <a:gd name="T65" fmla="*/ 244 h 333"/>
              <a:gd name="T66" fmla="*/ 217 w 332"/>
              <a:gd name="T67" fmla="*/ 289 h 333"/>
              <a:gd name="T68" fmla="*/ 245 w 332"/>
              <a:gd name="T69" fmla="*/ 276 h 333"/>
              <a:gd name="T70" fmla="*/ 259 w 332"/>
              <a:gd name="T71" fmla="*/ 256 h 333"/>
              <a:gd name="T72" fmla="*/ 259 w 332"/>
              <a:gd name="T73" fmla="*/ 168 h 333"/>
              <a:gd name="T74" fmla="*/ 239 w 332"/>
              <a:gd name="T75" fmla="*/ 137 h 333"/>
              <a:gd name="T76" fmla="*/ 259 w 332"/>
              <a:gd name="T77" fmla="*/ 124 h 333"/>
              <a:gd name="T78" fmla="*/ 284 w 332"/>
              <a:gd name="T79" fmla="*/ 137 h 333"/>
              <a:gd name="T80" fmla="*/ 306 w 332"/>
              <a:gd name="T81" fmla="*/ 170 h 333"/>
              <a:gd name="T82" fmla="*/ 306 w 332"/>
              <a:gd name="T83" fmla="*/ 186 h 333"/>
              <a:gd name="T84" fmla="*/ 332 w 332"/>
              <a:gd name="T85" fmla="*/ 181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2" h="333">
                <a:moveTo>
                  <a:pt x="0" y="167"/>
                </a:moveTo>
                <a:cubicBezTo>
                  <a:pt x="0" y="128"/>
                  <a:pt x="13" y="92"/>
                  <a:pt x="36" y="63"/>
                </a:cubicBezTo>
                <a:cubicBezTo>
                  <a:pt x="66" y="25"/>
                  <a:pt x="113" y="0"/>
                  <a:pt x="166" y="0"/>
                </a:cubicBezTo>
                <a:cubicBezTo>
                  <a:pt x="258" y="0"/>
                  <a:pt x="332" y="75"/>
                  <a:pt x="332" y="167"/>
                </a:cubicBezTo>
                <a:cubicBezTo>
                  <a:pt x="332" y="258"/>
                  <a:pt x="258" y="333"/>
                  <a:pt x="166" y="333"/>
                </a:cubicBezTo>
                <a:cubicBezTo>
                  <a:pt x="74" y="333"/>
                  <a:pt x="0" y="258"/>
                  <a:pt x="0" y="167"/>
                </a:cubicBezTo>
                <a:close/>
                <a:moveTo>
                  <a:pt x="89" y="314"/>
                </a:moveTo>
                <a:cubicBezTo>
                  <a:pt x="102" y="299"/>
                  <a:pt x="102" y="299"/>
                  <a:pt x="102" y="299"/>
                </a:cubicBezTo>
                <a:cubicBezTo>
                  <a:pt x="98" y="272"/>
                  <a:pt x="98" y="272"/>
                  <a:pt x="98" y="272"/>
                </a:cubicBezTo>
                <a:cubicBezTo>
                  <a:pt x="72" y="255"/>
                  <a:pt x="72" y="255"/>
                  <a:pt x="72" y="255"/>
                </a:cubicBezTo>
                <a:cubicBezTo>
                  <a:pt x="42" y="246"/>
                  <a:pt x="42" y="246"/>
                  <a:pt x="42" y="246"/>
                </a:cubicBezTo>
                <a:cubicBezTo>
                  <a:pt x="21" y="217"/>
                  <a:pt x="21" y="217"/>
                  <a:pt x="21" y="217"/>
                </a:cubicBezTo>
                <a:cubicBezTo>
                  <a:pt x="38" y="168"/>
                  <a:pt x="38" y="168"/>
                  <a:pt x="38" y="168"/>
                </a:cubicBezTo>
                <a:cubicBezTo>
                  <a:pt x="58" y="167"/>
                  <a:pt x="58" y="167"/>
                  <a:pt x="58" y="167"/>
                </a:cubicBezTo>
                <a:cubicBezTo>
                  <a:pt x="80" y="193"/>
                  <a:pt x="80" y="193"/>
                  <a:pt x="80" y="193"/>
                </a:cubicBezTo>
                <a:cubicBezTo>
                  <a:pt x="102" y="182"/>
                  <a:pt x="102" y="182"/>
                  <a:pt x="102" y="182"/>
                </a:cubicBezTo>
                <a:cubicBezTo>
                  <a:pt x="93" y="156"/>
                  <a:pt x="93" y="156"/>
                  <a:pt x="93" y="156"/>
                </a:cubicBezTo>
                <a:cubicBezTo>
                  <a:pt x="101" y="124"/>
                  <a:pt x="101" y="124"/>
                  <a:pt x="101" y="124"/>
                </a:cubicBezTo>
                <a:cubicBezTo>
                  <a:pt x="145" y="80"/>
                  <a:pt x="145" y="80"/>
                  <a:pt x="145" y="80"/>
                </a:cubicBezTo>
                <a:cubicBezTo>
                  <a:pt x="119" y="47"/>
                  <a:pt x="119" y="47"/>
                  <a:pt x="119" y="47"/>
                </a:cubicBezTo>
                <a:cubicBezTo>
                  <a:pt x="101" y="68"/>
                  <a:pt x="101" y="68"/>
                  <a:pt x="101" y="68"/>
                </a:cubicBezTo>
                <a:cubicBezTo>
                  <a:pt x="32" y="68"/>
                  <a:pt x="32" y="68"/>
                  <a:pt x="32" y="68"/>
                </a:cubicBezTo>
                <a:moveTo>
                  <a:pt x="251" y="24"/>
                </a:moveTo>
                <a:cubicBezTo>
                  <a:pt x="187" y="56"/>
                  <a:pt x="187" y="56"/>
                  <a:pt x="187" y="56"/>
                </a:cubicBezTo>
                <a:cubicBezTo>
                  <a:pt x="201" y="92"/>
                  <a:pt x="201" y="92"/>
                  <a:pt x="201" y="92"/>
                </a:cubicBezTo>
                <a:cubicBezTo>
                  <a:pt x="235" y="92"/>
                  <a:pt x="235" y="92"/>
                  <a:pt x="235" y="92"/>
                </a:cubicBezTo>
                <a:cubicBezTo>
                  <a:pt x="219" y="115"/>
                  <a:pt x="219" y="115"/>
                  <a:pt x="219" y="115"/>
                </a:cubicBezTo>
                <a:cubicBezTo>
                  <a:pt x="187" y="130"/>
                  <a:pt x="187" y="130"/>
                  <a:pt x="187" y="130"/>
                </a:cubicBezTo>
                <a:cubicBezTo>
                  <a:pt x="161" y="168"/>
                  <a:pt x="161" y="168"/>
                  <a:pt x="161" y="168"/>
                </a:cubicBezTo>
                <a:cubicBezTo>
                  <a:pt x="169" y="204"/>
                  <a:pt x="169" y="204"/>
                  <a:pt x="169" y="204"/>
                </a:cubicBezTo>
                <a:cubicBezTo>
                  <a:pt x="206" y="225"/>
                  <a:pt x="206" y="225"/>
                  <a:pt x="206" y="225"/>
                </a:cubicBezTo>
                <a:cubicBezTo>
                  <a:pt x="218" y="212"/>
                  <a:pt x="218" y="212"/>
                  <a:pt x="218" y="212"/>
                </a:cubicBezTo>
                <a:cubicBezTo>
                  <a:pt x="229" y="244"/>
                  <a:pt x="229" y="244"/>
                  <a:pt x="229" y="244"/>
                </a:cubicBezTo>
                <a:cubicBezTo>
                  <a:pt x="217" y="289"/>
                  <a:pt x="217" y="289"/>
                  <a:pt x="217" y="289"/>
                </a:cubicBezTo>
                <a:cubicBezTo>
                  <a:pt x="245" y="276"/>
                  <a:pt x="245" y="276"/>
                  <a:pt x="245" y="276"/>
                </a:cubicBezTo>
                <a:cubicBezTo>
                  <a:pt x="259" y="256"/>
                  <a:pt x="259" y="256"/>
                  <a:pt x="259" y="256"/>
                </a:cubicBezTo>
                <a:cubicBezTo>
                  <a:pt x="259" y="168"/>
                  <a:pt x="259" y="168"/>
                  <a:pt x="259" y="168"/>
                </a:cubicBezTo>
                <a:cubicBezTo>
                  <a:pt x="239" y="137"/>
                  <a:pt x="239" y="137"/>
                  <a:pt x="239" y="137"/>
                </a:cubicBezTo>
                <a:cubicBezTo>
                  <a:pt x="259" y="124"/>
                  <a:pt x="259" y="124"/>
                  <a:pt x="259" y="124"/>
                </a:cubicBezTo>
                <a:cubicBezTo>
                  <a:pt x="284" y="137"/>
                  <a:pt x="284" y="137"/>
                  <a:pt x="284" y="137"/>
                </a:cubicBezTo>
                <a:cubicBezTo>
                  <a:pt x="306" y="170"/>
                  <a:pt x="306" y="170"/>
                  <a:pt x="306" y="170"/>
                </a:cubicBezTo>
                <a:cubicBezTo>
                  <a:pt x="306" y="186"/>
                  <a:pt x="306" y="186"/>
                  <a:pt x="306" y="186"/>
                </a:cubicBezTo>
                <a:cubicBezTo>
                  <a:pt x="332" y="181"/>
                  <a:pt x="332" y="181"/>
                  <a:pt x="332" y="181"/>
                </a:cubicBezTo>
              </a:path>
            </a:pathLst>
          </a:custGeom>
          <a:noFill/>
          <a:ln w="158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0" name="TextBox 49">
            <a:extLst>
              <a:ext uri="{FF2B5EF4-FFF2-40B4-BE49-F238E27FC236}">
                <a16:creationId xmlns:a16="http://schemas.microsoft.com/office/drawing/2014/main" id="{5937A9CC-E436-47C7-A23D-4799C8649C78}"/>
              </a:ext>
            </a:extLst>
          </p:cNvPr>
          <p:cNvSpPr txBox="1"/>
          <p:nvPr/>
        </p:nvSpPr>
        <p:spPr>
          <a:xfrm>
            <a:off x="389478" y="4152899"/>
            <a:ext cx="2560320" cy="1631216"/>
          </a:xfrm>
          <a:prstGeom prst="rect">
            <a:avLst/>
          </a:prstGeom>
          <a:noFill/>
        </p:spPr>
        <p:txBody>
          <a:bodyPr wrap="square" lIns="91440" tIns="45720" rIns="91440" bIns="45720" rtlCol="0" anchor="t">
            <a:spAutoFit/>
          </a:bodyPr>
          <a:lstStyle/>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Network Layer (TCP/UDP)</a:t>
            </a: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Extreme perf sensitive</a:t>
            </a: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Ultra-low latency</a:t>
            </a:r>
            <a:endParaRPr kumimoji="0" lang="en-US" sz="1800" b="0" i="0" u="none" strike="noStrike" kern="1200" cap="none" spc="0" normalizeH="0" baseline="0" noProof="0">
              <a:ln>
                <a:noFill/>
              </a:ln>
              <a:solidFill>
                <a:srgbClr val="000000"/>
              </a:solidFill>
              <a:effectLst/>
              <a:uLnTx/>
              <a:uFillTx/>
              <a:latin typeface="Segoe UI"/>
              <a:ea typeface="+mn-ea"/>
              <a:cs typeface="Segoe UI"/>
            </a:endParaRPr>
          </a:p>
        </p:txBody>
      </p:sp>
      <p:pic>
        <p:nvPicPr>
          <p:cNvPr id="20" name="Graphic 19">
            <a:extLst>
              <a:ext uri="{FF2B5EF4-FFF2-40B4-BE49-F238E27FC236}">
                <a16:creationId xmlns:a16="http://schemas.microsoft.com/office/drawing/2014/main" id="{2686B5B7-DD5A-C746-AD6C-CE8C33BC545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151106" y="2103028"/>
            <a:ext cx="1039969" cy="1039969"/>
          </a:xfrm>
          <a:prstGeom prst="rect">
            <a:avLst/>
          </a:prstGeom>
        </p:spPr>
      </p:pic>
      <p:grpSp>
        <p:nvGrpSpPr>
          <p:cNvPr id="18" name="Group 17">
            <a:extLst>
              <a:ext uri="{FF2B5EF4-FFF2-40B4-BE49-F238E27FC236}">
                <a16:creationId xmlns:a16="http://schemas.microsoft.com/office/drawing/2014/main" id="{A6648012-D09D-694B-B4AB-92B5F5C1B18D}"/>
              </a:ext>
            </a:extLst>
          </p:cNvPr>
          <p:cNvGrpSpPr/>
          <p:nvPr/>
        </p:nvGrpSpPr>
        <p:grpSpPr>
          <a:xfrm>
            <a:off x="3148581" y="1682116"/>
            <a:ext cx="5883965" cy="4455942"/>
            <a:chOff x="3148581" y="1682115"/>
            <a:chExt cx="5883965" cy="4586163"/>
          </a:xfrm>
        </p:grpSpPr>
        <p:cxnSp>
          <p:nvCxnSpPr>
            <p:cNvPr id="17" name="Straight Connector 16">
              <a:extLst>
                <a:ext uri="{FF2B5EF4-FFF2-40B4-BE49-F238E27FC236}">
                  <a16:creationId xmlns:a16="http://schemas.microsoft.com/office/drawing/2014/main" id="{34BED780-056A-764F-90FA-E6645C5CA93D}"/>
                </a:ext>
              </a:extLst>
            </p:cNvPr>
            <p:cNvCxnSpPr/>
            <p:nvPr/>
          </p:nvCxnSpPr>
          <p:spPr>
            <a:xfrm>
              <a:off x="3148581" y="1682115"/>
              <a:ext cx="0" cy="4586163"/>
            </a:xfrm>
            <a:prstGeom prst="line">
              <a:avLst/>
            </a:prstGeom>
            <a:ln w="15875">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3C6B7B25-D339-0F4B-8A3D-CE99EEDEDC54}"/>
                </a:ext>
              </a:extLst>
            </p:cNvPr>
            <p:cNvCxnSpPr/>
            <p:nvPr/>
          </p:nvCxnSpPr>
          <p:spPr>
            <a:xfrm>
              <a:off x="6103816" y="1682115"/>
              <a:ext cx="0" cy="4586163"/>
            </a:xfrm>
            <a:prstGeom prst="line">
              <a:avLst/>
            </a:prstGeom>
            <a:ln w="15875">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84D98B85-B422-7A4B-B927-BA7ED6B49E84}"/>
                </a:ext>
              </a:extLst>
            </p:cNvPr>
            <p:cNvCxnSpPr/>
            <p:nvPr/>
          </p:nvCxnSpPr>
          <p:spPr>
            <a:xfrm>
              <a:off x="9032546" y="1682115"/>
              <a:ext cx="0" cy="4586163"/>
            </a:xfrm>
            <a:prstGeom prst="line">
              <a:avLst/>
            </a:prstGeom>
            <a:ln w="15875">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28337478"/>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A237FA9-915A-48FF-BE8C-FCB92F704A70}"/>
              </a:ext>
            </a:extLst>
          </p:cNvPr>
          <p:cNvSpPr>
            <a:spLocks noGrp="1"/>
          </p:cNvSpPr>
          <p:nvPr>
            <p:ph type="title"/>
          </p:nvPr>
        </p:nvSpPr>
        <p:spPr>
          <a:xfrm>
            <a:off x="1126022" y="412457"/>
            <a:ext cx="10494261" cy="553998"/>
          </a:xfrm>
        </p:spPr>
        <p:txBody>
          <a:bodyPr/>
          <a:lstStyle/>
          <a:p>
            <a:r>
              <a:rPr lang="en-US"/>
              <a:t>Load balancing in Azure</a:t>
            </a:r>
          </a:p>
        </p:txBody>
      </p:sp>
      <p:pic>
        <p:nvPicPr>
          <p:cNvPr id="8" name="Graphic 7">
            <a:extLst>
              <a:ext uri="{FF2B5EF4-FFF2-40B4-BE49-F238E27FC236}">
                <a16:creationId xmlns:a16="http://schemas.microsoft.com/office/drawing/2014/main" id="{D1DBEFE0-F143-4D49-93FC-5DD378CEC4DF}"/>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737238" y="3299247"/>
            <a:ext cx="4892140" cy="993760"/>
          </a:xfrm>
          <a:prstGeom prst="rect">
            <a:avLst/>
          </a:prstGeom>
          <a:effectLst/>
        </p:spPr>
      </p:pic>
      <p:sp>
        <p:nvSpPr>
          <p:cNvPr id="9" name="Freeform: Shape 8">
            <a:extLst>
              <a:ext uri="{FF2B5EF4-FFF2-40B4-BE49-F238E27FC236}">
                <a16:creationId xmlns:a16="http://schemas.microsoft.com/office/drawing/2014/main" id="{42B9F084-41FC-4EC2-972C-1C344C550DF7}"/>
              </a:ext>
            </a:extLst>
          </p:cNvPr>
          <p:cNvSpPr/>
          <p:nvPr/>
        </p:nvSpPr>
        <p:spPr>
          <a:xfrm>
            <a:off x="4593090" y="3310614"/>
            <a:ext cx="6117243" cy="938397"/>
          </a:xfrm>
          <a:custGeom>
            <a:avLst/>
            <a:gdLst>
              <a:gd name="connsiteX0" fmla="*/ 0 w 3642444"/>
              <a:gd name="connsiteY0" fmla="*/ 3202926 h 3202926"/>
              <a:gd name="connsiteX1" fmla="*/ 141454 w 3642444"/>
              <a:gd name="connsiteY1" fmla="*/ 0 h 3202926"/>
              <a:gd name="connsiteX2" fmla="*/ 3465627 w 3642444"/>
              <a:gd name="connsiteY2" fmla="*/ 0 h 3202926"/>
              <a:gd name="connsiteX3" fmla="*/ 3642444 w 3642444"/>
              <a:gd name="connsiteY3" fmla="*/ 3187770 h 3202926"/>
              <a:gd name="connsiteX4" fmla="*/ 0 w 3642444"/>
              <a:gd name="connsiteY4" fmla="*/ 3202926 h 32029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2444" h="3202926">
                <a:moveTo>
                  <a:pt x="0" y="3202926"/>
                </a:moveTo>
                <a:lnTo>
                  <a:pt x="141454" y="0"/>
                </a:lnTo>
                <a:lnTo>
                  <a:pt x="3465627" y="0"/>
                </a:lnTo>
                <a:lnTo>
                  <a:pt x="3642444" y="3187770"/>
                </a:lnTo>
                <a:lnTo>
                  <a:pt x="0" y="3202926"/>
                </a:lnTo>
                <a:close/>
              </a:path>
            </a:pathLst>
          </a:custGeom>
          <a:solidFill>
            <a:schemeClr val="bg1"/>
          </a:solidFill>
          <a:ln w="8240" cap="flat">
            <a:solidFill>
              <a:schemeClr val="tx2"/>
            </a:solidFill>
            <a:prstDash val="solid"/>
            <a:miter/>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 name="Freeform: Shape 9">
            <a:extLst>
              <a:ext uri="{FF2B5EF4-FFF2-40B4-BE49-F238E27FC236}">
                <a16:creationId xmlns:a16="http://schemas.microsoft.com/office/drawing/2014/main" id="{4B8F916B-71ED-4983-89FE-9F20A8E27189}"/>
              </a:ext>
            </a:extLst>
          </p:cNvPr>
          <p:cNvSpPr/>
          <p:nvPr/>
        </p:nvSpPr>
        <p:spPr>
          <a:xfrm>
            <a:off x="6874130" y="3393339"/>
            <a:ext cx="3590670" cy="772945"/>
          </a:xfrm>
          <a:custGeom>
            <a:avLst/>
            <a:gdLst>
              <a:gd name="connsiteX0" fmla="*/ 0 w 3642444"/>
              <a:gd name="connsiteY0" fmla="*/ 3202926 h 3202926"/>
              <a:gd name="connsiteX1" fmla="*/ 141454 w 3642444"/>
              <a:gd name="connsiteY1" fmla="*/ 0 h 3202926"/>
              <a:gd name="connsiteX2" fmla="*/ 3465627 w 3642444"/>
              <a:gd name="connsiteY2" fmla="*/ 0 h 3202926"/>
              <a:gd name="connsiteX3" fmla="*/ 3642444 w 3642444"/>
              <a:gd name="connsiteY3" fmla="*/ 3187770 h 3202926"/>
              <a:gd name="connsiteX4" fmla="*/ 0 w 3642444"/>
              <a:gd name="connsiteY4" fmla="*/ 3202926 h 32029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2444" h="3202926">
                <a:moveTo>
                  <a:pt x="0" y="3202926"/>
                </a:moveTo>
                <a:lnTo>
                  <a:pt x="141454" y="0"/>
                </a:lnTo>
                <a:lnTo>
                  <a:pt x="3465627" y="0"/>
                </a:lnTo>
                <a:lnTo>
                  <a:pt x="3642444" y="3187770"/>
                </a:lnTo>
                <a:lnTo>
                  <a:pt x="0" y="3202926"/>
                </a:lnTo>
                <a:close/>
              </a:path>
            </a:pathLst>
          </a:custGeom>
          <a:solidFill>
            <a:schemeClr val="bg1"/>
          </a:solidFill>
          <a:ln w="8240" cap="flat">
            <a:solidFill>
              <a:schemeClr val="tx2"/>
            </a:solidFill>
            <a:prstDash val="dash"/>
            <a:miter/>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2" name="TextBox 11">
            <a:extLst>
              <a:ext uri="{FF2B5EF4-FFF2-40B4-BE49-F238E27FC236}">
                <a16:creationId xmlns:a16="http://schemas.microsoft.com/office/drawing/2014/main" id="{67329D1B-8E99-4969-A698-DC7DB8154E89}"/>
              </a:ext>
            </a:extLst>
          </p:cNvPr>
          <p:cNvSpPr txBox="1"/>
          <p:nvPr/>
        </p:nvSpPr>
        <p:spPr>
          <a:xfrm>
            <a:off x="4723378" y="4247490"/>
            <a:ext cx="1072730" cy="261610"/>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Region / Zone</a:t>
            </a:r>
          </a:p>
        </p:txBody>
      </p:sp>
      <p:sp>
        <p:nvSpPr>
          <p:cNvPr id="13" name="TextBox 12">
            <a:extLst>
              <a:ext uri="{FF2B5EF4-FFF2-40B4-BE49-F238E27FC236}">
                <a16:creationId xmlns:a16="http://schemas.microsoft.com/office/drawing/2014/main" id="{192B39EE-84B1-4821-8780-365DBE272A06}"/>
              </a:ext>
            </a:extLst>
          </p:cNvPr>
          <p:cNvSpPr txBox="1"/>
          <p:nvPr/>
        </p:nvSpPr>
        <p:spPr>
          <a:xfrm>
            <a:off x="1794420" y="4247490"/>
            <a:ext cx="587020" cy="261610"/>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Global</a:t>
            </a:r>
          </a:p>
        </p:txBody>
      </p:sp>
      <p:pic>
        <p:nvPicPr>
          <p:cNvPr id="15" name="Picture 14">
            <a:extLst>
              <a:ext uri="{FF2B5EF4-FFF2-40B4-BE49-F238E27FC236}">
                <a16:creationId xmlns:a16="http://schemas.microsoft.com/office/drawing/2014/main" id="{9A642185-50C7-4F05-B9B7-8A6194FA53B5}"/>
              </a:ext>
            </a:extLst>
          </p:cNvPr>
          <p:cNvPicPr>
            <a:picLocks noChangeAspect="1"/>
          </p:cNvPicPr>
          <p:nvPr/>
        </p:nvPicPr>
        <p:blipFill>
          <a:blip r:embed="rId4"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8094948" y="3541231"/>
            <a:ext cx="228378" cy="228848"/>
          </a:xfrm>
          <a:prstGeom prst="rect">
            <a:avLst/>
          </a:prstGeom>
        </p:spPr>
      </p:pic>
      <p:pic>
        <p:nvPicPr>
          <p:cNvPr id="16" name="Picture 15">
            <a:extLst>
              <a:ext uri="{FF2B5EF4-FFF2-40B4-BE49-F238E27FC236}">
                <a16:creationId xmlns:a16="http://schemas.microsoft.com/office/drawing/2014/main" id="{1D44EF47-58CC-4519-B576-E54C141EE629}"/>
              </a:ext>
            </a:extLst>
          </p:cNvPr>
          <p:cNvPicPr>
            <a:picLocks noChangeAspect="1"/>
          </p:cNvPicPr>
          <p:nvPr/>
        </p:nvPicPr>
        <p:blipFill>
          <a:blip r:embed="rId5"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5620437" y="3502643"/>
            <a:ext cx="335672" cy="336363"/>
          </a:xfrm>
          <a:prstGeom prst="rect">
            <a:avLst/>
          </a:prstGeom>
        </p:spPr>
      </p:pic>
      <p:pic>
        <p:nvPicPr>
          <p:cNvPr id="17" name="Picture 16">
            <a:extLst>
              <a:ext uri="{FF2B5EF4-FFF2-40B4-BE49-F238E27FC236}">
                <a16:creationId xmlns:a16="http://schemas.microsoft.com/office/drawing/2014/main" id="{8172FA66-E25F-4BAE-9D5B-2DF356DCC3BF}"/>
              </a:ext>
            </a:extLst>
          </p:cNvPr>
          <p:cNvPicPr>
            <a:picLocks noChangeAspect="1"/>
          </p:cNvPicPr>
          <p:nvPr/>
        </p:nvPicPr>
        <p:blipFill>
          <a:blip r:embed="rId6"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8102867" y="3804905"/>
            <a:ext cx="223764" cy="224225"/>
          </a:xfrm>
          <a:prstGeom prst="rect">
            <a:avLst/>
          </a:prstGeom>
        </p:spPr>
      </p:pic>
      <p:pic>
        <p:nvPicPr>
          <p:cNvPr id="18" name="Picture 17">
            <a:extLst>
              <a:ext uri="{FF2B5EF4-FFF2-40B4-BE49-F238E27FC236}">
                <a16:creationId xmlns:a16="http://schemas.microsoft.com/office/drawing/2014/main" id="{CFD67BD3-4C4E-47F8-A7BB-C26D7C32C025}"/>
              </a:ext>
            </a:extLst>
          </p:cNvPr>
          <p:cNvPicPr>
            <a:picLocks noChangeAspect="1"/>
          </p:cNvPicPr>
          <p:nvPr/>
        </p:nvPicPr>
        <p:blipFill>
          <a:blip r:embed="rId7"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5248616" y="3492096"/>
            <a:ext cx="328890" cy="329568"/>
          </a:xfrm>
          <a:prstGeom prst="rect">
            <a:avLst/>
          </a:prstGeom>
        </p:spPr>
      </p:pic>
      <p:pic>
        <p:nvPicPr>
          <p:cNvPr id="19" name="Picture 18">
            <a:extLst>
              <a:ext uri="{FF2B5EF4-FFF2-40B4-BE49-F238E27FC236}">
                <a16:creationId xmlns:a16="http://schemas.microsoft.com/office/drawing/2014/main" id="{BD6F7EC2-0052-47C2-8F04-CBD5EE89FAB6}"/>
              </a:ext>
            </a:extLst>
          </p:cNvPr>
          <p:cNvPicPr>
            <a:picLocks noChangeAspect="1"/>
          </p:cNvPicPr>
          <p:nvPr/>
        </p:nvPicPr>
        <p:blipFill>
          <a:blip r:embed="rId8"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8412531" y="3553823"/>
            <a:ext cx="445938" cy="445938"/>
          </a:xfrm>
          <a:prstGeom prst="rect">
            <a:avLst/>
          </a:prstGeom>
        </p:spPr>
      </p:pic>
      <p:pic>
        <p:nvPicPr>
          <p:cNvPr id="20" name="Picture 19">
            <a:extLst>
              <a:ext uri="{FF2B5EF4-FFF2-40B4-BE49-F238E27FC236}">
                <a16:creationId xmlns:a16="http://schemas.microsoft.com/office/drawing/2014/main" id="{0C6CBCBD-1A44-4AE0-B902-19FF6F63F172}"/>
              </a:ext>
            </a:extLst>
          </p:cNvPr>
          <p:cNvPicPr>
            <a:picLocks noChangeAspect="1"/>
          </p:cNvPicPr>
          <p:nvPr/>
        </p:nvPicPr>
        <p:blipFill>
          <a:blip r:embed="rId9"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8988831" y="3546982"/>
            <a:ext cx="455133" cy="455133"/>
          </a:xfrm>
          <a:prstGeom prst="rect">
            <a:avLst/>
          </a:prstGeom>
        </p:spPr>
      </p:pic>
      <p:grpSp>
        <p:nvGrpSpPr>
          <p:cNvPr id="21" name="Group 20">
            <a:extLst>
              <a:ext uri="{FF2B5EF4-FFF2-40B4-BE49-F238E27FC236}">
                <a16:creationId xmlns:a16="http://schemas.microsoft.com/office/drawing/2014/main" id="{A2534CF0-F321-4993-8F50-476097E1F243}"/>
              </a:ext>
            </a:extLst>
          </p:cNvPr>
          <p:cNvGrpSpPr/>
          <p:nvPr/>
        </p:nvGrpSpPr>
        <p:grpSpPr>
          <a:xfrm>
            <a:off x="5705493" y="2783169"/>
            <a:ext cx="1611343" cy="669065"/>
            <a:chOff x="4147637" y="1008582"/>
            <a:chExt cx="1611343" cy="669065"/>
          </a:xfrm>
        </p:grpSpPr>
        <p:sp>
          <p:nvSpPr>
            <p:cNvPr id="22" name="Rectangle: Rounded Corners 21">
              <a:extLst>
                <a:ext uri="{FF2B5EF4-FFF2-40B4-BE49-F238E27FC236}">
                  <a16:creationId xmlns:a16="http://schemas.microsoft.com/office/drawing/2014/main" id="{0E879EA2-F76A-4322-AD46-0EB0AE8757D5}"/>
                </a:ext>
              </a:extLst>
            </p:cNvPr>
            <p:cNvSpPr/>
            <p:nvPr/>
          </p:nvSpPr>
          <p:spPr>
            <a:xfrm>
              <a:off x="4147637" y="1008582"/>
              <a:ext cx="1596411" cy="669065"/>
            </a:xfrm>
            <a:prstGeom prst="roundRect">
              <a:avLst/>
            </a:prstGeom>
            <a:solidFill>
              <a:schemeClr val="bg1"/>
            </a:solidFill>
            <a:ln w="19050" cap="flat">
              <a:solidFill>
                <a:schemeClr val="tx2"/>
              </a:solidFill>
              <a:prstDash val="solid"/>
              <a:miter/>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3" name="TextBox 22">
              <a:extLst>
                <a:ext uri="{FF2B5EF4-FFF2-40B4-BE49-F238E27FC236}">
                  <a16:creationId xmlns:a16="http://schemas.microsoft.com/office/drawing/2014/main" id="{3FD9FD2F-33C8-494C-8F7D-6BB97C747A13}"/>
                </a:ext>
              </a:extLst>
            </p:cNvPr>
            <p:cNvSpPr txBox="1"/>
            <p:nvPr/>
          </p:nvSpPr>
          <p:spPr>
            <a:xfrm>
              <a:off x="4648989" y="1135050"/>
              <a:ext cx="1109991"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A1A1A"/>
                  </a:solidFill>
                  <a:effectLst/>
                  <a:uLnTx/>
                  <a:uFillTx/>
                  <a:latin typeface="Segoe UI Light" panose="020B0502040204020203" pitchFamily="34" charset="0"/>
                  <a:ea typeface="+mn-ea"/>
                  <a:cs typeface="Segoe UI Light" panose="020B0502040204020203" pitchFamily="34" charset="0"/>
                </a:rPr>
                <a:t>Load Balancer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A1A1A"/>
                  </a:solidFill>
                  <a:effectLst/>
                  <a:uLnTx/>
                  <a:uFillTx/>
                  <a:latin typeface="Segoe UI Light" panose="020B0502040204020203" pitchFamily="34" charset="0"/>
                  <a:ea typeface="+mn-ea"/>
                  <a:cs typeface="Segoe UI Light" panose="020B0502040204020203" pitchFamily="34" charset="0"/>
                </a:rPr>
                <a:t>(Public)</a:t>
              </a:r>
              <a:endParaRPr kumimoji="0" lang="en-US" sz="1050" b="0" i="0" u="none" strike="noStrike" kern="1200" cap="none" spc="0" normalizeH="0" baseline="0" noProof="0">
                <a:ln>
                  <a:noFill/>
                </a:ln>
                <a:solidFill>
                  <a:srgbClr val="1A1A1A"/>
                </a:solidFill>
                <a:effectLst/>
                <a:uLnTx/>
                <a:uFillTx/>
                <a:latin typeface="Segoe UI Light" panose="020B0502040204020203" pitchFamily="34" charset="0"/>
                <a:ea typeface="+mn-ea"/>
                <a:cs typeface="Segoe UI Light" panose="020B0502040204020203" pitchFamily="34" charset="0"/>
              </a:endParaRPr>
            </a:p>
          </p:txBody>
        </p:sp>
        <p:pic>
          <p:nvPicPr>
            <p:cNvPr id="24" name="Picture 2" descr="Image result for standard load balancer icon">
              <a:extLst>
                <a:ext uri="{FF2B5EF4-FFF2-40B4-BE49-F238E27FC236}">
                  <a16:creationId xmlns:a16="http://schemas.microsoft.com/office/drawing/2014/main" id="{D2B3C066-BCC7-4E00-81AD-1F559B4880E9}"/>
                </a:ext>
              </a:extLst>
            </p:cNvPr>
            <p:cNvPicPr>
              <a:picLocks noChangeAspect="1" noChangeArrowheads="1"/>
            </p:cNvPicPr>
            <p:nvPr/>
          </p:nvPicPr>
          <p:blipFill rotWithShape="1">
            <a:blip r:embed="rId10" cstate="screen">
              <a:extLst>
                <a:ext uri="{28A0092B-C50C-407E-A947-70E740481C1C}">
                  <a14:useLocalDpi xmlns:a14="http://schemas.microsoft.com/office/drawing/2010/main"/>
                </a:ext>
              </a:extLst>
            </a:blip>
            <a:srcRect t="-10981" b="-1"/>
            <a:stretch/>
          </p:blipFill>
          <p:spPr bwMode="auto">
            <a:xfrm>
              <a:off x="4223416" y="1119232"/>
              <a:ext cx="456174" cy="42251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0" name="Group 69">
            <a:extLst>
              <a:ext uri="{FF2B5EF4-FFF2-40B4-BE49-F238E27FC236}">
                <a16:creationId xmlns:a16="http://schemas.microsoft.com/office/drawing/2014/main" id="{EBB26EF6-6215-4AF2-BA23-C5D2768FA0DF}"/>
              </a:ext>
            </a:extLst>
          </p:cNvPr>
          <p:cNvGrpSpPr/>
          <p:nvPr/>
        </p:nvGrpSpPr>
        <p:grpSpPr>
          <a:xfrm>
            <a:off x="2812458" y="2787413"/>
            <a:ext cx="1596411" cy="669065"/>
            <a:chOff x="2812458" y="2787413"/>
            <a:chExt cx="1596411" cy="669065"/>
          </a:xfrm>
        </p:grpSpPr>
        <p:sp>
          <p:nvSpPr>
            <p:cNvPr id="14" name="Rectangle: Rounded Corners 13">
              <a:extLst>
                <a:ext uri="{FF2B5EF4-FFF2-40B4-BE49-F238E27FC236}">
                  <a16:creationId xmlns:a16="http://schemas.microsoft.com/office/drawing/2014/main" id="{D49B71C2-BC14-470A-88B6-0E5CC4DA8AAC}"/>
                </a:ext>
              </a:extLst>
            </p:cNvPr>
            <p:cNvSpPr/>
            <p:nvPr/>
          </p:nvSpPr>
          <p:spPr>
            <a:xfrm>
              <a:off x="2812458" y="2787413"/>
              <a:ext cx="1596411" cy="669065"/>
            </a:xfrm>
            <a:prstGeom prst="roundRect">
              <a:avLst/>
            </a:prstGeom>
            <a:solidFill>
              <a:schemeClr val="bg1"/>
            </a:solidFill>
            <a:ln w="19050" cap="flat">
              <a:solidFill>
                <a:schemeClr val="tx2"/>
              </a:solidFill>
              <a:prstDash val="solid"/>
              <a:miter/>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25" name="Picture 2" descr="Image result for azure traffic manager logo">
              <a:extLst>
                <a:ext uri="{FF2B5EF4-FFF2-40B4-BE49-F238E27FC236}">
                  <a16:creationId xmlns:a16="http://schemas.microsoft.com/office/drawing/2014/main" id="{4F07C411-4D38-4917-850D-8577464F5E4A}"/>
                </a:ext>
              </a:extLst>
            </p:cNvPr>
            <p:cNvPicPr>
              <a:picLocks noChangeAspect="1" noChangeArrowheads="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2812458" y="2950367"/>
              <a:ext cx="668516" cy="350971"/>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id="{387F3098-289E-4E2C-9A8D-550105885E52}"/>
                </a:ext>
              </a:extLst>
            </p:cNvPr>
            <p:cNvSpPr txBox="1"/>
            <p:nvPr/>
          </p:nvSpPr>
          <p:spPr>
            <a:xfrm>
              <a:off x="3321001" y="2891111"/>
              <a:ext cx="108786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A1A1A"/>
                  </a:solidFill>
                  <a:effectLst/>
                  <a:uLnTx/>
                  <a:uFillTx/>
                  <a:latin typeface="Segoe UI Light" panose="020B0502040204020203" pitchFamily="34" charset="0"/>
                  <a:ea typeface="+mn-ea"/>
                  <a:cs typeface="Segoe UI Light" panose="020B0502040204020203" pitchFamily="34" charset="0"/>
                </a:rPr>
                <a:t>Traffic Manager</a:t>
              </a:r>
              <a:endParaRPr kumimoji="0" lang="en-US" sz="1050" b="0" i="0" u="none" strike="noStrike" kern="1200" cap="none" spc="0" normalizeH="0" baseline="0" noProof="0">
                <a:ln>
                  <a:noFill/>
                </a:ln>
                <a:solidFill>
                  <a:srgbClr val="1A1A1A"/>
                </a:solidFill>
                <a:effectLst/>
                <a:uLnTx/>
                <a:uFillTx/>
                <a:latin typeface="Segoe UI Light" panose="020B0502040204020203" pitchFamily="34" charset="0"/>
                <a:ea typeface="+mn-ea"/>
                <a:cs typeface="Segoe UI Light" panose="020B0502040204020203" pitchFamily="34" charset="0"/>
              </a:endParaRPr>
            </a:p>
          </p:txBody>
        </p:sp>
      </p:grpSp>
      <p:grpSp>
        <p:nvGrpSpPr>
          <p:cNvPr id="27" name="Group 26">
            <a:extLst>
              <a:ext uri="{FF2B5EF4-FFF2-40B4-BE49-F238E27FC236}">
                <a16:creationId xmlns:a16="http://schemas.microsoft.com/office/drawing/2014/main" id="{CF2FF82B-16BF-4485-816F-A95AF7B43468}"/>
              </a:ext>
            </a:extLst>
          </p:cNvPr>
          <p:cNvGrpSpPr/>
          <p:nvPr/>
        </p:nvGrpSpPr>
        <p:grpSpPr>
          <a:xfrm>
            <a:off x="5723420" y="1935744"/>
            <a:ext cx="1578483" cy="669065"/>
            <a:chOff x="4961420" y="1804059"/>
            <a:chExt cx="1578483" cy="669065"/>
          </a:xfrm>
        </p:grpSpPr>
        <p:sp>
          <p:nvSpPr>
            <p:cNvPr id="28" name="Rectangle: Rounded Corners 27">
              <a:extLst>
                <a:ext uri="{FF2B5EF4-FFF2-40B4-BE49-F238E27FC236}">
                  <a16:creationId xmlns:a16="http://schemas.microsoft.com/office/drawing/2014/main" id="{9FDABCC4-34E1-48F7-8325-72655149F9C2}"/>
                </a:ext>
              </a:extLst>
            </p:cNvPr>
            <p:cNvSpPr/>
            <p:nvPr/>
          </p:nvSpPr>
          <p:spPr>
            <a:xfrm>
              <a:off x="4961420" y="1804059"/>
              <a:ext cx="1578483" cy="669065"/>
            </a:xfrm>
            <a:prstGeom prst="roundRect">
              <a:avLst/>
            </a:prstGeom>
            <a:solidFill>
              <a:schemeClr val="bg1"/>
            </a:solidFill>
            <a:ln w="19050" cap="flat">
              <a:solidFill>
                <a:schemeClr val="tx2"/>
              </a:solidFill>
              <a:prstDash val="solid"/>
              <a:miter/>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29" name="Picture 28">
              <a:extLst>
                <a:ext uri="{FF2B5EF4-FFF2-40B4-BE49-F238E27FC236}">
                  <a16:creationId xmlns:a16="http://schemas.microsoft.com/office/drawing/2014/main" id="{22618BB7-E343-4A68-B081-CC82AE5A4DB8}"/>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5050498" y="1927505"/>
              <a:ext cx="415804" cy="415804"/>
            </a:xfrm>
            <a:prstGeom prst="rect">
              <a:avLst/>
            </a:prstGeom>
          </p:spPr>
        </p:pic>
        <p:sp>
          <p:nvSpPr>
            <p:cNvPr id="30" name="TextBox 29">
              <a:extLst>
                <a:ext uri="{FF2B5EF4-FFF2-40B4-BE49-F238E27FC236}">
                  <a16:creationId xmlns:a16="http://schemas.microsoft.com/office/drawing/2014/main" id="{FDAF2FD0-1BB3-4F87-9A69-0A75541909AB}"/>
                </a:ext>
              </a:extLst>
            </p:cNvPr>
            <p:cNvSpPr txBox="1"/>
            <p:nvPr/>
          </p:nvSpPr>
          <p:spPr>
            <a:xfrm>
              <a:off x="5429914" y="1904574"/>
              <a:ext cx="106823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A1A1A"/>
                  </a:solidFill>
                  <a:effectLst/>
                  <a:uLnTx/>
                  <a:uFillTx/>
                  <a:latin typeface="Segoe UI Light" panose="020B0502040204020203" pitchFamily="34" charset="0"/>
                  <a:ea typeface="+mn-ea"/>
                  <a:cs typeface="Segoe UI Light" panose="020B0502040204020203" pitchFamily="34" charset="0"/>
                </a:rPr>
                <a:t>Application Gateway</a:t>
              </a:r>
              <a:endParaRPr kumimoji="0" lang="en-US" sz="1050" b="0" i="0" u="none" strike="noStrike" kern="1200" cap="none" spc="0" normalizeH="0" baseline="0" noProof="0">
                <a:ln>
                  <a:noFill/>
                </a:ln>
                <a:solidFill>
                  <a:srgbClr val="1A1A1A"/>
                </a:solidFill>
                <a:effectLst/>
                <a:uLnTx/>
                <a:uFillTx/>
                <a:latin typeface="Segoe UI Light" panose="020B0502040204020203" pitchFamily="34" charset="0"/>
                <a:ea typeface="+mn-ea"/>
                <a:cs typeface="Segoe UI Light" panose="020B0502040204020203" pitchFamily="34" charset="0"/>
              </a:endParaRPr>
            </a:p>
          </p:txBody>
        </p:sp>
      </p:grpSp>
      <p:grpSp>
        <p:nvGrpSpPr>
          <p:cNvPr id="31" name="Group 30">
            <a:extLst>
              <a:ext uri="{FF2B5EF4-FFF2-40B4-BE49-F238E27FC236}">
                <a16:creationId xmlns:a16="http://schemas.microsoft.com/office/drawing/2014/main" id="{0B09BF69-52BB-410A-81B1-5B78B4E3046B}"/>
              </a:ext>
            </a:extLst>
          </p:cNvPr>
          <p:cNvGrpSpPr/>
          <p:nvPr/>
        </p:nvGrpSpPr>
        <p:grpSpPr>
          <a:xfrm flipH="1">
            <a:off x="1067595" y="2451908"/>
            <a:ext cx="478498" cy="478496"/>
            <a:chOff x="438150" y="527050"/>
            <a:chExt cx="537826" cy="537825"/>
          </a:xfrm>
        </p:grpSpPr>
        <p:sp>
          <p:nvSpPr>
            <p:cNvPr id="32" name="Oval 25">
              <a:extLst>
                <a:ext uri="{FF2B5EF4-FFF2-40B4-BE49-F238E27FC236}">
                  <a16:creationId xmlns:a16="http://schemas.microsoft.com/office/drawing/2014/main" id="{0254FF68-7C98-4AF9-9422-FD50E14FC51A}"/>
                </a:ext>
              </a:extLst>
            </p:cNvPr>
            <p:cNvSpPr>
              <a:spLocks noChangeArrowheads="1"/>
            </p:cNvSpPr>
            <p:nvPr/>
          </p:nvSpPr>
          <p:spPr bwMode="auto">
            <a:xfrm>
              <a:off x="438150" y="527050"/>
              <a:ext cx="537826" cy="537825"/>
            </a:xfrm>
            <a:prstGeom prst="ellipse">
              <a:avLst/>
            </a:prstGeom>
            <a:solidFill>
              <a:srgbClr val="FFFFFF"/>
            </a:solidFill>
            <a:ln w="25400" cap="flat">
              <a:solidFill>
                <a:schemeClr val="tx1">
                  <a:lumMod val="65000"/>
                  <a:lumOff val="3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3" name="Freeform 23">
              <a:extLst>
                <a:ext uri="{FF2B5EF4-FFF2-40B4-BE49-F238E27FC236}">
                  <a16:creationId xmlns:a16="http://schemas.microsoft.com/office/drawing/2014/main" id="{11EAF7CD-5527-4238-B6D9-D9EFC255A45A}"/>
                </a:ext>
              </a:extLst>
            </p:cNvPr>
            <p:cNvSpPr>
              <a:spLocks/>
            </p:cNvSpPr>
            <p:nvPr/>
          </p:nvSpPr>
          <p:spPr bwMode="auto">
            <a:xfrm>
              <a:off x="592369" y="795314"/>
              <a:ext cx="229386" cy="141260"/>
            </a:xfrm>
            <a:custGeom>
              <a:avLst/>
              <a:gdLst>
                <a:gd name="T0" fmla="*/ 0 w 52"/>
                <a:gd name="T1" fmla="*/ 32 h 32"/>
                <a:gd name="T2" fmla="*/ 0 w 52"/>
                <a:gd name="T3" fmla="*/ 24 h 32"/>
                <a:gd name="T4" fmla="*/ 24 w 52"/>
                <a:gd name="T5" fmla="*/ 0 h 32"/>
                <a:gd name="T6" fmla="*/ 28 w 52"/>
                <a:gd name="T7" fmla="*/ 0 h 32"/>
                <a:gd name="T8" fmla="*/ 52 w 52"/>
                <a:gd name="T9" fmla="*/ 24 h 32"/>
                <a:gd name="T10" fmla="*/ 52 w 52"/>
                <a:gd name="T11" fmla="*/ 32 h 32"/>
              </a:gdLst>
              <a:ahLst/>
              <a:cxnLst>
                <a:cxn ang="0">
                  <a:pos x="T0" y="T1"/>
                </a:cxn>
                <a:cxn ang="0">
                  <a:pos x="T2" y="T3"/>
                </a:cxn>
                <a:cxn ang="0">
                  <a:pos x="T4" y="T5"/>
                </a:cxn>
                <a:cxn ang="0">
                  <a:pos x="T6" y="T7"/>
                </a:cxn>
                <a:cxn ang="0">
                  <a:pos x="T8" y="T9"/>
                </a:cxn>
                <a:cxn ang="0">
                  <a:pos x="T10" y="T11"/>
                </a:cxn>
              </a:cxnLst>
              <a:rect l="0" t="0" r="r" b="b"/>
              <a:pathLst>
                <a:path w="52" h="32">
                  <a:moveTo>
                    <a:pt x="0" y="32"/>
                  </a:moveTo>
                  <a:cubicBezTo>
                    <a:pt x="0" y="24"/>
                    <a:pt x="0" y="24"/>
                    <a:pt x="0" y="24"/>
                  </a:cubicBezTo>
                  <a:cubicBezTo>
                    <a:pt x="0" y="11"/>
                    <a:pt x="11" y="0"/>
                    <a:pt x="24" y="0"/>
                  </a:cubicBezTo>
                  <a:cubicBezTo>
                    <a:pt x="28" y="0"/>
                    <a:pt x="28" y="0"/>
                    <a:pt x="28" y="0"/>
                  </a:cubicBezTo>
                  <a:cubicBezTo>
                    <a:pt x="41" y="0"/>
                    <a:pt x="52" y="11"/>
                    <a:pt x="52" y="24"/>
                  </a:cubicBezTo>
                  <a:cubicBezTo>
                    <a:pt x="52" y="32"/>
                    <a:pt x="52" y="32"/>
                    <a:pt x="52" y="32"/>
                  </a:cubicBezTo>
                </a:path>
              </a:pathLst>
            </a:custGeom>
            <a:noFill/>
            <a:ln w="25400" cap="rnd">
              <a:solidFill>
                <a:schemeClr val="tx1">
                  <a:lumMod val="65000"/>
                  <a:lumOff val="3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4" name="Oval 24">
              <a:extLst>
                <a:ext uri="{FF2B5EF4-FFF2-40B4-BE49-F238E27FC236}">
                  <a16:creationId xmlns:a16="http://schemas.microsoft.com/office/drawing/2014/main" id="{88D4CB71-9E2B-4BD2-B9DD-2FF6B43FF2CC}"/>
                </a:ext>
              </a:extLst>
            </p:cNvPr>
            <p:cNvSpPr>
              <a:spLocks noChangeArrowheads="1"/>
            </p:cNvSpPr>
            <p:nvPr/>
          </p:nvSpPr>
          <p:spPr bwMode="auto">
            <a:xfrm>
              <a:off x="632545" y="646279"/>
              <a:ext cx="149036" cy="149036"/>
            </a:xfrm>
            <a:prstGeom prst="ellipse">
              <a:avLst/>
            </a:prstGeom>
            <a:noFill/>
            <a:ln w="25400" cap="rnd">
              <a:solidFill>
                <a:schemeClr val="tx1">
                  <a:lumMod val="65000"/>
                  <a:lumOff val="3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35" name="Group 34">
            <a:extLst>
              <a:ext uri="{FF2B5EF4-FFF2-40B4-BE49-F238E27FC236}">
                <a16:creationId xmlns:a16="http://schemas.microsoft.com/office/drawing/2014/main" id="{7AC8A84D-CC79-44D8-89D7-A49EC6BD1299}"/>
              </a:ext>
            </a:extLst>
          </p:cNvPr>
          <p:cNvGrpSpPr/>
          <p:nvPr/>
        </p:nvGrpSpPr>
        <p:grpSpPr>
          <a:xfrm>
            <a:off x="1948694" y="2518768"/>
            <a:ext cx="445713" cy="342858"/>
            <a:chOff x="3550089" y="1921607"/>
            <a:chExt cx="575761" cy="365761"/>
          </a:xfrm>
        </p:grpSpPr>
        <p:sp>
          <p:nvSpPr>
            <p:cNvPr id="36" name="Freeform: Shape 35">
              <a:extLst>
                <a:ext uri="{FF2B5EF4-FFF2-40B4-BE49-F238E27FC236}">
                  <a16:creationId xmlns:a16="http://schemas.microsoft.com/office/drawing/2014/main" id="{B90E0AAC-1DCF-4022-9FBC-D67BBBDDA6E3}"/>
                </a:ext>
              </a:extLst>
            </p:cNvPr>
            <p:cNvSpPr/>
            <p:nvPr/>
          </p:nvSpPr>
          <p:spPr>
            <a:xfrm>
              <a:off x="3550089" y="1921608"/>
              <a:ext cx="575761" cy="365760"/>
            </a:xfrm>
            <a:custGeom>
              <a:avLst/>
              <a:gdLst>
                <a:gd name="connsiteX0" fmla="*/ 0 w 923544"/>
                <a:gd name="connsiteY0" fmla="*/ 0 h 365760"/>
                <a:gd name="connsiteX1" fmla="*/ 246888 w 923544"/>
                <a:gd name="connsiteY1" fmla="*/ 0 h 365760"/>
                <a:gd name="connsiteX2" fmla="*/ 612648 w 923544"/>
                <a:gd name="connsiteY2" fmla="*/ 365760 h 365760"/>
                <a:gd name="connsiteX3" fmla="*/ 923544 w 923544"/>
                <a:gd name="connsiteY3" fmla="*/ 365760 h 365760"/>
              </a:gdLst>
              <a:ahLst/>
              <a:cxnLst>
                <a:cxn ang="0">
                  <a:pos x="connsiteX0" y="connsiteY0"/>
                </a:cxn>
                <a:cxn ang="0">
                  <a:pos x="connsiteX1" y="connsiteY1"/>
                </a:cxn>
                <a:cxn ang="0">
                  <a:pos x="connsiteX2" y="connsiteY2"/>
                </a:cxn>
                <a:cxn ang="0">
                  <a:pos x="connsiteX3" y="connsiteY3"/>
                </a:cxn>
              </a:cxnLst>
              <a:rect l="l" t="t" r="r" b="b"/>
              <a:pathLst>
                <a:path w="923544" h="365760">
                  <a:moveTo>
                    <a:pt x="0" y="0"/>
                  </a:moveTo>
                  <a:lnTo>
                    <a:pt x="246888" y="0"/>
                  </a:lnTo>
                  <a:lnTo>
                    <a:pt x="612648" y="365760"/>
                  </a:lnTo>
                  <a:lnTo>
                    <a:pt x="923544" y="365760"/>
                  </a:lnTo>
                </a:path>
              </a:pathLst>
            </a:custGeom>
            <a:noFill/>
            <a:ln>
              <a:solidFill>
                <a:schemeClr val="bg1">
                  <a:lumMod val="65000"/>
                </a:schemeClr>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7" name="Freeform: Shape 36">
              <a:extLst>
                <a:ext uri="{FF2B5EF4-FFF2-40B4-BE49-F238E27FC236}">
                  <a16:creationId xmlns:a16="http://schemas.microsoft.com/office/drawing/2014/main" id="{6BD41B6B-AE83-4C37-A182-BFAE01D48E96}"/>
                </a:ext>
              </a:extLst>
            </p:cNvPr>
            <p:cNvSpPr/>
            <p:nvPr/>
          </p:nvSpPr>
          <p:spPr>
            <a:xfrm flipV="1">
              <a:off x="3550089" y="1921607"/>
              <a:ext cx="575761" cy="365760"/>
            </a:xfrm>
            <a:custGeom>
              <a:avLst/>
              <a:gdLst>
                <a:gd name="connsiteX0" fmla="*/ 0 w 923544"/>
                <a:gd name="connsiteY0" fmla="*/ 0 h 365760"/>
                <a:gd name="connsiteX1" fmla="*/ 246888 w 923544"/>
                <a:gd name="connsiteY1" fmla="*/ 0 h 365760"/>
                <a:gd name="connsiteX2" fmla="*/ 612648 w 923544"/>
                <a:gd name="connsiteY2" fmla="*/ 365760 h 365760"/>
                <a:gd name="connsiteX3" fmla="*/ 923544 w 923544"/>
                <a:gd name="connsiteY3" fmla="*/ 365760 h 365760"/>
              </a:gdLst>
              <a:ahLst/>
              <a:cxnLst>
                <a:cxn ang="0">
                  <a:pos x="connsiteX0" y="connsiteY0"/>
                </a:cxn>
                <a:cxn ang="0">
                  <a:pos x="connsiteX1" y="connsiteY1"/>
                </a:cxn>
                <a:cxn ang="0">
                  <a:pos x="connsiteX2" y="connsiteY2"/>
                </a:cxn>
                <a:cxn ang="0">
                  <a:pos x="connsiteX3" y="connsiteY3"/>
                </a:cxn>
              </a:cxnLst>
              <a:rect l="l" t="t" r="r" b="b"/>
              <a:pathLst>
                <a:path w="923544" h="365760">
                  <a:moveTo>
                    <a:pt x="0" y="0"/>
                  </a:moveTo>
                  <a:lnTo>
                    <a:pt x="246888" y="0"/>
                  </a:lnTo>
                  <a:lnTo>
                    <a:pt x="612648" y="365760"/>
                  </a:lnTo>
                  <a:lnTo>
                    <a:pt x="923544" y="365760"/>
                  </a:lnTo>
                </a:path>
              </a:pathLst>
            </a:custGeom>
            <a:noFill/>
            <a:ln>
              <a:solidFill>
                <a:schemeClr val="bg1">
                  <a:lumMod val="65000"/>
                </a:schemeClr>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8" name="Oval 37">
              <a:extLst>
                <a:ext uri="{FF2B5EF4-FFF2-40B4-BE49-F238E27FC236}">
                  <a16:creationId xmlns:a16="http://schemas.microsoft.com/office/drawing/2014/main" id="{E1BC8A65-7226-4010-9D45-DF060043B54B}"/>
                </a:ext>
              </a:extLst>
            </p:cNvPr>
            <p:cNvSpPr/>
            <p:nvPr/>
          </p:nvSpPr>
          <p:spPr>
            <a:xfrm>
              <a:off x="3773419" y="2061625"/>
              <a:ext cx="101654" cy="85725"/>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39" name="Group 38">
            <a:extLst>
              <a:ext uri="{FF2B5EF4-FFF2-40B4-BE49-F238E27FC236}">
                <a16:creationId xmlns:a16="http://schemas.microsoft.com/office/drawing/2014/main" id="{D458A718-8B00-4177-A438-4226A5D274AB}"/>
              </a:ext>
            </a:extLst>
          </p:cNvPr>
          <p:cNvGrpSpPr/>
          <p:nvPr/>
        </p:nvGrpSpPr>
        <p:grpSpPr>
          <a:xfrm>
            <a:off x="4836874" y="2518767"/>
            <a:ext cx="445713" cy="342858"/>
            <a:chOff x="3550089" y="1921607"/>
            <a:chExt cx="575761" cy="365761"/>
          </a:xfrm>
        </p:grpSpPr>
        <p:sp>
          <p:nvSpPr>
            <p:cNvPr id="40" name="Freeform: Shape 39">
              <a:extLst>
                <a:ext uri="{FF2B5EF4-FFF2-40B4-BE49-F238E27FC236}">
                  <a16:creationId xmlns:a16="http://schemas.microsoft.com/office/drawing/2014/main" id="{7BD26121-5840-4AFF-828B-602F1FEEEEEF}"/>
                </a:ext>
              </a:extLst>
            </p:cNvPr>
            <p:cNvSpPr/>
            <p:nvPr/>
          </p:nvSpPr>
          <p:spPr>
            <a:xfrm>
              <a:off x="3550089" y="1921608"/>
              <a:ext cx="575761" cy="365760"/>
            </a:xfrm>
            <a:custGeom>
              <a:avLst/>
              <a:gdLst>
                <a:gd name="connsiteX0" fmla="*/ 0 w 923544"/>
                <a:gd name="connsiteY0" fmla="*/ 0 h 365760"/>
                <a:gd name="connsiteX1" fmla="*/ 246888 w 923544"/>
                <a:gd name="connsiteY1" fmla="*/ 0 h 365760"/>
                <a:gd name="connsiteX2" fmla="*/ 612648 w 923544"/>
                <a:gd name="connsiteY2" fmla="*/ 365760 h 365760"/>
                <a:gd name="connsiteX3" fmla="*/ 923544 w 923544"/>
                <a:gd name="connsiteY3" fmla="*/ 365760 h 365760"/>
              </a:gdLst>
              <a:ahLst/>
              <a:cxnLst>
                <a:cxn ang="0">
                  <a:pos x="connsiteX0" y="connsiteY0"/>
                </a:cxn>
                <a:cxn ang="0">
                  <a:pos x="connsiteX1" y="connsiteY1"/>
                </a:cxn>
                <a:cxn ang="0">
                  <a:pos x="connsiteX2" y="connsiteY2"/>
                </a:cxn>
                <a:cxn ang="0">
                  <a:pos x="connsiteX3" y="connsiteY3"/>
                </a:cxn>
              </a:cxnLst>
              <a:rect l="l" t="t" r="r" b="b"/>
              <a:pathLst>
                <a:path w="923544" h="365760">
                  <a:moveTo>
                    <a:pt x="0" y="0"/>
                  </a:moveTo>
                  <a:lnTo>
                    <a:pt x="246888" y="0"/>
                  </a:lnTo>
                  <a:lnTo>
                    <a:pt x="612648" y="365760"/>
                  </a:lnTo>
                  <a:lnTo>
                    <a:pt x="923544" y="365760"/>
                  </a:lnTo>
                </a:path>
              </a:pathLst>
            </a:custGeom>
            <a:noFill/>
            <a:ln>
              <a:solidFill>
                <a:schemeClr val="bg1">
                  <a:lumMod val="65000"/>
                </a:schemeClr>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1" name="Freeform: Shape 40">
              <a:extLst>
                <a:ext uri="{FF2B5EF4-FFF2-40B4-BE49-F238E27FC236}">
                  <a16:creationId xmlns:a16="http://schemas.microsoft.com/office/drawing/2014/main" id="{9B901C4F-F604-429C-92F0-758090D7E4A6}"/>
                </a:ext>
              </a:extLst>
            </p:cNvPr>
            <p:cNvSpPr/>
            <p:nvPr/>
          </p:nvSpPr>
          <p:spPr>
            <a:xfrm flipV="1">
              <a:off x="3550089" y="1921607"/>
              <a:ext cx="575761" cy="365760"/>
            </a:xfrm>
            <a:custGeom>
              <a:avLst/>
              <a:gdLst>
                <a:gd name="connsiteX0" fmla="*/ 0 w 923544"/>
                <a:gd name="connsiteY0" fmla="*/ 0 h 365760"/>
                <a:gd name="connsiteX1" fmla="*/ 246888 w 923544"/>
                <a:gd name="connsiteY1" fmla="*/ 0 h 365760"/>
                <a:gd name="connsiteX2" fmla="*/ 612648 w 923544"/>
                <a:gd name="connsiteY2" fmla="*/ 365760 h 365760"/>
                <a:gd name="connsiteX3" fmla="*/ 923544 w 923544"/>
                <a:gd name="connsiteY3" fmla="*/ 365760 h 365760"/>
              </a:gdLst>
              <a:ahLst/>
              <a:cxnLst>
                <a:cxn ang="0">
                  <a:pos x="connsiteX0" y="connsiteY0"/>
                </a:cxn>
                <a:cxn ang="0">
                  <a:pos x="connsiteX1" y="connsiteY1"/>
                </a:cxn>
                <a:cxn ang="0">
                  <a:pos x="connsiteX2" y="connsiteY2"/>
                </a:cxn>
                <a:cxn ang="0">
                  <a:pos x="connsiteX3" y="connsiteY3"/>
                </a:cxn>
              </a:cxnLst>
              <a:rect l="l" t="t" r="r" b="b"/>
              <a:pathLst>
                <a:path w="923544" h="365760">
                  <a:moveTo>
                    <a:pt x="0" y="0"/>
                  </a:moveTo>
                  <a:lnTo>
                    <a:pt x="246888" y="0"/>
                  </a:lnTo>
                  <a:lnTo>
                    <a:pt x="612648" y="365760"/>
                  </a:lnTo>
                  <a:lnTo>
                    <a:pt x="923544" y="365760"/>
                  </a:lnTo>
                </a:path>
              </a:pathLst>
            </a:custGeom>
            <a:noFill/>
            <a:ln>
              <a:solidFill>
                <a:schemeClr val="bg1">
                  <a:lumMod val="65000"/>
                </a:schemeClr>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2" name="Oval 41">
              <a:extLst>
                <a:ext uri="{FF2B5EF4-FFF2-40B4-BE49-F238E27FC236}">
                  <a16:creationId xmlns:a16="http://schemas.microsoft.com/office/drawing/2014/main" id="{FE5FF2F0-13A8-4BD9-866C-F422FFED6866}"/>
                </a:ext>
              </a:extLst>
            </p:cNvPr>
            <p:cNvSpPr/>
            <p:nvPr/>
          </p:nvSpPr>
          <p:spPr>
            <a:xfrm>
              <a:off x="3773419" y="2061625"/>
              <a:ext cx="101654" cy="85725"/>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43" name="Group 42">
            <a:extLst>
              <a:ext uri="{FF2B5EF4-FFF2-40B4-BE49-F238E27FC236}">
                <a16:creationId xmlns:a16="http://schemas.microsoft.com/office/drawing/2014/main" id="{C57B3855-E9C4-4312-846F-41FD400631AC}"/>
              </a:ext>
            </a:extLst>
          </p:cNvPr>
          <p:cNvGrpSpPr/>
          <p:nvPr/>
        </p:nvGrpSpPr>
        <p:grpSpPr>
          <a:xfrm rot="10800000">
            <a:off x="7678194" y="2517023"/>
            <a:ext cx="445713" cy="342858"/>
            <a:chOff x="3550089" y="1921607"/>
            <a:chExt cx="575761" cy="365761"/>
          </a:xfrm>
        </p:grpSpPr>
        <p:sp>
          <p:nvSpPr>
            <p:cNvPr id="44" name="Freeform: Shape 43">
              <a:extLst>
                <a:ext uri="{FF2B5EF4-FFF2-40B4-BE49-F238E27FC236}">
                  <a16:creationId xmlns:a16="http://schemas.microsoft.com/office/drawing/2014/main" id="{F72B9913-588E-4A89-8A6E-19559FCF5BBB}"/>
                </a:ext>
              </a:extLst>
            </p:cNvPr>
            <p:cNvSpPr/>
            <p:nvPr/>
          </p:nvSpPr>
          <p:spPr>
            <a:xfrm>
              <a:off x="3550089" y="1921608"/>
              <a:ext cx="575761" cy="365760"/>
            </a:xfrm>
            <a:custGeom>
              <a:avLst/>
              <a:gdLst>
                <a:gd name="connsiteX0" fmla="*/ 0 w 923544"/>
                <a:gd name="connsiteY0" fmla="*/ 0 h 365760"/>
                <a:gd name="connsiteX1" fmla="*/ 246888 w 923544"/>
                <a:gd name="connsiteY1" fmla="*/ 0 h 365760"/>
                <a:gd name="connsiteX2" fmla="*/ 612648 w 923544"/>
                <a:gd name="connsiteY2" fmla="*/ 365760 h 365760"/>
                <a:gd name="connsiteX3" fmla="*/ 923544 w 923544"/>
                <a:gd name="connsiteY3" fmla="*/ 365760 h 365760"/>
              </a:gdLst>
              <a:ahLst/>
              <a:cxnLst>
                <a:cxn ang="0">
                  <a:pos x="connsiteX0" y="connsiteY0"/>
                </a:cxn>
                <a:cxn ang="0">
                  <a:pos x="connsiteX1" y="connsiteY1"/>
                </a:cxn>
                <a:cxn ang="0">
                  <a:pos x="connsiteX2" y="connsiteY2"/>
                </a:cxn>
                <a:cxn ang="0">
                  <a:pos x="connsiteX3" y="connsiteY3"/>
                </a:cxn>
              </a:cxnLst>
              <a:rect l="l" t="t" r="r" b="b"/>
              <a:pathLst>
                <a:path w="923544" h="365760">
                  <a:moveTo>
                    <a:pt x="0" y="0"/>
                  </a:moveTo>
                  <a:lnTo>
                    <a:pt x="246888" y="0"/>
                  </a:lnTo>
                  <a:lnTo>
                    <a:pt x="612648" y="365760"/>
                  </a:lnTo>
                  <a:lnTo>
                    <a:pt x="923544" y="365760"/>
                  </a:lnTo>
                </a:path>
              </a:pathLst>
            </a:custGeom>
            <a:noFill/>
            <a:ln>
              <a:solidFill>
                <a:schemeClr val="bg1">
                  <a:lumMod val="65000"/>
                </a:schemeClr>
              </a:solidFill>
              <a:headEnd type="arrow"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5" name="Freeform: Shape 44">
              <a:extLst>
                <a:ext uri="{FF2B5EF4-FFF2-40B4-BE49-F238E27FC236}">
                  <a16:creationId xmlns:a16="http://schemas.microsoft.com/office/drawing/2014/main" id="{AC80FF5B-3C1B-4074-ADE5-3174C8C885D1}"/>
                </a:ext>
              </a:extLst>
            </p:cNvPr>
            <p:cNvSpPr/>
            <p:nvPr/>
          </p:nvSpPr>
          <p:spPr>
            <a:xfrm flipV="1">
              <a:off x="3550089" y="1921607"/>
              <a:ext cx="575761" cy="365760"/>
            </a:xfrm>
            <a:custGeom>
              <a:avLst/>
              <a:gdLst>
                <a:gd name="connsiteX0" fmla="*/ 0 w 923544"/>
                <a:gd name="connsiteY0" fmla="*/ 0 h 365760"/>
                <a:gd name="connsiteX1" fmla="*/ 246888 w 923544"/>
                <a:gd name="connsiteY1" fmla="*/ 0 h 365760"/>
                <a:gd name="connsiteX2" fmla="*/ 612648 w 923544"/>
                <a:gd name="connsiteY2" fmla="*/ 365760 h 365760"/>
                <a:gd name="connsiteX3" fmla="*/ 923544 w 923544"/>
                <a:gd name="connsiteY3" fmla="*/ 365760 h 365760"/>
              </a:gdLst>
              <a:ahLst/>
              <a:cxnLst>
                <a:cxn ang="0">
                  <a:pos x="connsiteX0" y="connsiteY0"/>
                </a:cxn>
                <a:cxn ang="0">
                  <a:pos x="connsiteX1" y="connsiteY1"/>
                </a:cxn>
                <a:cxn ang="0">
                  <a:pos x="connsiteX2" y="connsiteY2"/>
                </a:cxn>
                <a:cxn ang="0">
                  <a:pos x="connsiteX3" y="connsiteY3"/>
                </a:cxn>
              </a:cxnLst>
              <a:rect l="l" t="t" r="r" b="b"/>
              <a:pathLst>
                <a:path w="923544" h="365760">
                  <a:moveTo>
                    <a:pt x="0" y="0"/>
                  </a:moveTo>
                  <a:lnTo>
                    <a:pt x="246888" y="0"/>
                  </a:lnTo>
                  <a:lnTo>
                    <a:pt x="612648" y="365760"/>
                  </a:lnTo>
                  <a:lnTo>
                    <a:pt x="923544" y="365760"/>
                  </a:lnTo>
                </a:path>
              </a:pathLst>
            </a:custGeom>
            <a:noFill/>
            <a:ln>
              <a:solidFill>
                <a:schemeClr val="bg1">
                  <a:lumMod val="65000"/>
                </a:schemeClr>
              </a:solidFill>
              <a:headEnd type="arrow"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6" name="Oval 45">
              <a:extLst>
                <a:ext uri="{FF2B5EF4-FFF2-40B4-BE49-F238E27FC236}">
                  <a16:creationId xmlns:a16="http://schemas.microsoft.com/office/drawing/2014/main" id="{FC4D6CA5-4BE4-4BFB-9079-A2CAFE313985}"/>
                </a:ext>
              </a:extLst>
            </p:cNvPr>
            <p:cNvSpPr/>
            <p:nvPr/>
          </p:nvSpPr>
          <p:spPr>
            <a:xfrm>
              <a:off x="3773419" y="2061625"/>
              <a:ext cx="101654" cy="85725"/>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47" name="Group 46">
            <a:extLst>
              <a:ext uri="{FF2B5EF4-FFF2-40B4-BE49-F238E27FC236}">
                <a16:creationId xmlns:a16="http://schemas.microsoft.com/office/drawing/2014/main" id="{8E864164-EA35-43C0-BF42-C3287E16031D}"/>
              </a:ext>
            </a:extLst>
          </p:cNvPr>
          <p:cNvGrpSpPr/>
          <p:nvPr/>
        </p:nvGrpSpPr>
        <p:grpSpPr>
          <a:xfrm>
            <a:off x="8494596" y="2764257"/>
            <a:ext cx="1626276" cy="669065"/>
            <a:chOff x="4147637" y="1008582"/>
            <a:chExt cx="1626276" cy="669065"/>
          </a:xfrm>
        </p:grpSpPr>
        <p:sp>
          <p:nvSpPr>
            <p:cNvPr id="48" name="Rectangle: Rounded Corners 47">
              <a:extLst>
                <a:ext uri="{FF2B5EF4-FFF2-40B4-BE49-F238E27FC236}">
                  <a16:creationId xmlns:a16="http://schemas.microsoft.com/office/drawing/2014/main" id="{D1638A5F-A19D-4F16-8164-8DAFCCEBD972}"/>
                </a:ext>
              </a:extLst>
            </p:cNvPr>
            <p:cNvSpPr/>
            <p:nvPr/>
          </p:nvSpPr>
          <p:spPr>
            <a:xfrm>
              <a:off x="4147637" y="1008582"/>
              <a:ext cx="1596411" cy="669065"/>
            </a:xfrm>
            <a:prstGeom prst="roundRect">
              <a:avLst/>
            </a:prstGeom>
            <a:solidFill>
              <a:schemeClr val="bg1"/>
            </a:solidFill>
            <a:ln w="19050" cap="flat">
              <a:solidFill>
                <a:schemeClr val="tx2"/>
              </a:solidFill>
              <a:prstDash val="solid"/>
              <a:miter/>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9" name="TextBox 48">
              <a:extLst>
                <a:ext uri="{FF2B5EF4-FFF2-40B4-BE49-F238E27FC236}">
                  <a16:creationId xmlns:a16="http://schemas.microsoft.com/office/drawing/2014/main" id="{81449E5F-B447-46C8-BCF4-5F72569A828B}"/>
                </a:ext>
              </a:extLst>
            </p:cNvPr>
            <p:cNvSpPr txBox="1"/>
            <p:nvPr/>
          </p:nvSpPr>
          <p:spPr>
            <a:xfrm>
              <a:off x="4588143" y="1136555"/>
              <a:ext cx="118577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A1A1A"/>
                  </a:solidFill>
                  <a:effectLst/>
                  <a:uLnTx/>
                  <a:uFillTx/>
                  <a:latin typeface="Segoe UI Light" panose="020B0502040204020203" pitchFamily="34" charset="0"/>
                  <a:ea typeface="+mn-ea"/>
                  <a:cs typeface="Segoe UI Light" panose="020B0502040204020203" pitchFamily="34" charset="0"/>
                </a:rPr>
                <a:t>Load Balancer (Internal)</a:t>
              </a:r>
              <a:endParaRPr kumimoji="0" lang="en-US" sz="1050" b="0" i="0" u="none" strike="noStrike" kern="1200" cap="none" spc="0" normalizeH="0" baseline="0" noProof="0">
                <a:ln>
                  <a:noFill/>
                </a:ln>
                <a:solidFill>
                  <a:srgbClr val="1A1A1A"/>
                </a:solidFill>
                <a:effectLst/>
                <a:uLnTx/>
                <a:uFillTx/>
                <a:latin typeface="Segoe UI Light" panose="020B0502040204020203" pitchFamily="34" charset="0"/>
                <a:ea typeface="+mn-ea"/>
                <a:cs typeface="Segoe UI Light" panose="020B0502040204020203" pitchFamily="34" charset="0"/>
              </a:endParaRPr>
            </a:p>
          </p:txBody>
        </p:sp>
        <p:pic>
          <p:nvPicPr>
            <p:cNvPr id="50" name="Picture 2" descr="Image result for standard load balancer icon">
              <a:extLst>
                <a:ext uri="{FF2B5EF4-FFF2-40B4-BE49-F238E27FC236}">
                  <a16:creationId xmlns:a16="http://schemas.microsoft.com/office/drawing/2014/main" id="{C9E69EF4-855E-4717-A57A-EC5DF4D9E451}"/>
                </a:ext>
              </a:extLst>
            </p:cNvPr>
            <p:cNvPicPr>
              <a:picLocks noChangeAspect="1" noChangeArrowheads="1"/>
            </p:cNvPicPr>
            <p:nvPr/>
          </p:nvPicPr>
          <p:blipFill rotWithShape="1">
            <a:blip r:embed="rId10" cstate="screen">
              <a:extLst>
                <a:ext uri="{28A0092B-C50C-407E-A947-70E740481C1C}">
                  <a14:useLocalDpi xmlns:a14="http://schemas.microsoft.com/office/drawing/2010/main"/>
                </a:ext>
              </a:extLst>
            </a:blip>
            <a:srcRect t="-10981" b="-1"/>
            <a:stretch/>
          </p:blipFill>
          <p:spPr bwMode="auto">
            <a:xfrm>
              <a:off x="4223416" y="1119232"/>
              <a:ext cx="456174" cy="42251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1" name="Group 50">
            <a:extLst>
              <a:ext uri="{FF2B5EF4-FFF2-40B4-BE49-F238E27FC236}">
                <a16:creationId xmlns:a16="http://schemas.microsoft.com/office/drawing/2014/main" id="{72B22837-32CB-4866-8F7B-8920FB047854}"/>
              </a:ext>
            </a:extLst>
          </p:cNvPr>
          <p:cNvGrpSpPr/>
          <p:nvPr/>
        </p:nvGrpSpPr>
        <p:grpSpPr>
          <a:xfrm>
            <a:off x="2812458" y="1935744"/>
            <a:ext cx="1770373" cy="669065"/>
            <a:chOff x="2050458" y="1804059"/>
            <a:chExt cx="1770373" cy="669065"/>
          </a:xfrm>
        </p:grpSpPr>
        <p:sp>
          <p:nvSpPr>
            <p:cNvPr id="52" name="Rectangle: Rounded Corners 51">
              <a:extLst>
                <a:ext uri="{FF2B5EF4-FFF2-40B4-BE49-F238E27FC236}">
                  <a16:creationId xmlns:a16="http://schemas.microsoft.com/office/drawing/2014/main" id="{D10F757F-B2C1-4E47-B451-C6CDA9BD40A6}"/>
                </a:ext>
              </a:extLst>
            </p:cNvPr>
            <p:cNvSpPr/>
            <p:nvPr/>
          </p:nvSpPr>
          <p:spPr>
            <a:xfrm>
              <a:off x="2050458" y="1804059"/>
              <a:ext cx="1596411" cy="669065"/>
            </a:xfrm>
            <a:prstGeom prst="roundRect">
              <a:avLst/>
            </a:prstGeom>
            <a:solidFill>
              <a:schemeClr val="bg1"/>
            </a:solidFill>
            <a:ln w="19050" cap="flat">
              <a:solidFill>
                <a:schemeClr val="tx2"/>
              </a:solidFill>
              <a:prstDash val="solid"/>
              <a:miter/>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53" name="Graphic 52">
              <a:extLst>
                <a:ext uri="{FF2B5EF4-FFF2-40B4-BE49-F238E27FC236}">
                  <a16:creationId xmlns:a16="http://schemas.microsoft.com/office/drawing/2014/main" id="{9AED1840-E313-4236-BAEB-0369657E9EBF}"/>
                </a:ext>
              </a:extLst>
            </p:cNvPr>
            <p:cNvPicPr>
              <a:picLocks noChangeAspect="1"/>
            </p:cNvPicPr>
            <p:nvPr/>
          </p:nvPicPr>
          <p:blipFill>
            <a:blip r:embed="rId13">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2210431" y="1961122"/>
              <a:ext cx="348570" cy="348570"/>
            </a:xfrm>
            <a:prstGeom prst="rect">
              <a:avLst/>
            </a:prstGeom>
          </p:spPr>
        </p:pic>
        <p:sp>
          <p:nvSpPr>
            <p:cNvPr id="54" name="TextBox 53">
              <a:extLst>
                <a:ext uri="{FF2B5EF4-FFF2-40B4-BE49-F238E27FC236}">
                  <a16:creationId xmlns:a16="http://schemas.microsoft.com/office/drawing/2014/main" id="{AF991D57-34EC-4DC2-9382-1F681388B169}"/>
                </a:ext>
              </a:extLst>
            </p:cNvPr>
            <p:cNvSpPr txBox="1"/>
            <p:nvPr/>
          </p:nvSpPr>
          <p:spPr>
            <a:xfrm>
              <a:off x="2554423" y="1987466"/>
              <a:ext cx="1087868"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A1A1A"/>
                  </a:solidFill>
                  <a:effectLst/>
                  <a:uLnTx/>
                  <a:uFillTx/>
                  <a:latin typeface="Segoe UI Light" panose="020B0502040204020203" pitchFamily="34" charset="0"/>
                  <a:ea typeface="+mn-ea"/>
                  <a:cs typeface="Segoe UI Light" panose="020B0502040204020203" pitchFamily="34" charset="0"/>
                </a:rPr>
                <a:t>Front Door</a:t>
              </a:r>
              <a:endParaRPr kumimoji="0" lang="en-US" sz="1050" b="0" i="0" u="none" strike="noStrike" kern="1200" cap="none" spc="0" normalizeH="0" baseline="0" noProof="0">
                <a:ln>
                  <a:noFill/>
                </a:ln>
                <a:solidFill>
                  <a:srgbClr val="1A1A1A"/>
                </a:solidFill>
                <a:effectLst/>
                <a:uLnTx/>
                <a:uFillTx/>
                <a:latin typeface="Segoe UI Light" panose="020B0502040204020203" pitchFamily="34" charset="0"/>
                <a:ea typeface="+mn-ea"/>
                <a:cs typeface="Segoe UI Light" panose="020B0502040204020203" pitchFamily="34" charset="0"/>
              </a:endParaRPr>
            </a:p>
          </p:txBody>
        </p:sp>
        <p:sp>
          <p:nvSpPr>
            <p:cNvPr id="55" name="TextBox 54">
              <a:extLst>
                <a:ext uri="{FF2B5EF4-FFF2-40B4-BE49-F238E27FC236}">
                  <a16:creationId xmlns:a16="http://schemas.microsoft.com/office/drawing/2014/main" id="{B72C4614-294B-41B8-8376-4A99DEA10DA6}"/>
                </a:ext>
              </a:extLst>
            </p:cNvPr>
            <p:cNvSpPr txBox="1"/>
            <p:nvPr/>
          </p:nvSpPr>
          <p:spPr>
            <a:xfrm rot="2525463">
              <a:off x="3091946" y="1829997"/>
              <a:ext cx="728885" cy="261610"/>
            </a:xfrm>
            <a:custGeom>
              <a:avLst/>
              <a:gdLst>
                <a:gd name="connsiteX0" fmla="*/ 0 w 728885"/>
                <a:gd name="connsiteY0" fmla="*/ 258835 h 261610"/>
                <a:gd name="connsiteX1" fmla="*/ 286548 w 728885"/>
                <a:gd name="connsiteY1" fmla="*/ 0 h 261610"/>
                <a:gd name="connsiteX2" fmla="*/ 492577 w 728885"/>
                <a:gd name="connsiteY2" fmla="*/ 0 h 261610"/>
                <a:gd name="connsiteX3" fmla="*/ 728885 w 728885"/>
                <a:gd name="connsiteY3" fmla="*/ 261610 h 261610"/>
                <a:gd name="connsiteX4" fmla="*/ 0 w 728885"/>
                <a:gd name="connsiteY4" fmla="*/ 261609 h 261610"/>
                <a:gd name="connsiteX5" fmla="*/ 0 w 728885"/>
                <a:gd name="connsiteY5" fmla="*/ 258835 h 261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8885" h="261610">
                  <a:moveTo>
                    <a:pt x="0" y="258835"/>
                  </a:moveTo>
                  <a:lnTo>
                    <a:pt x="286548" y="0"/>
                  </a:lnTo>
                  <a:lnTo>
                    <a:pt x="492577" y="0"/>
                  </a:lnTo>
                  <a:lnTo>
                    <a:pt x="728885" y="261610"/>
                  </a:lnTo>
                  <a:lnTo>
                    <a:pt x="0" y="261609"/>
                  </a:lnTo>
                  <a:lnTo>
                    <a:pt x="0" y="258835"/>
                  </a:lnTo>
                  <a:close/>
                </a:path>
              </a:pathLst>
            </a:custGeom>
            <a:solidFill>
              <a:srgbClr val="7030A0"/>
            </a:solidFill>
          </p:spPr>
          <p:txBody>
            <a:bodyPr wrap="square" rtlCol="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Segoe UI"/>
                <a:ea typeface="+mn-ea"/>
                <a:cs typeface="+mn-cs"/>
              </a:endParaRPr>
            </a:p>
          </p:txBody>
        </p:sp>
        <p:sp>
          <p:nvSpPr>
            <p:cNvPr id="56" name="Rectangle 55">
              <a:extLst>
                <a:ext uri="{FF2B5EF4-FFF2-40B4-BE49-F238E27FC236}">
                  <a16:creationId xmlns:a16="http://schemas.microsoft.com/office/drawing/2014/main" id="{32DA737C-ED21-4B51-AF12-BDDAA48306B2}"/>
                </a:ext>
              </a:extLst>
            </p:cNvPr>
            <p:cNvSpPr/>
            <p:nvPr/>
          </p:nvSpPr>
          <p:spPr>
            <a:xfrm rot="2475568">
              <a:off x="3171806" y="1865699"/>
              <a:ext cx="575799" cy="230832"/>
            </a:xfrm>
            <a:prstGeom prst="rect">
              <a:avLst/>
            </a:prstGeom>
          </p:spPr>
          <p:txBody>
            <a:bodyPr wrap="non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a:ea typeface="+mn-ea"/>
                  <a:cs typeface="+mn-cs"/>
                </a:rPr>
                <a:t>Preview</a:t>
              </a:r>
            </a:p>
          </p:txBody>
        </p:sp>
      </p:grpSp>
      <p:sp>
        <p:nvSpPr>
          <p:cNvPr id="60" name="Text Placeholder 7">
            <a:extLst>
              <a:ext uri="{FF2B5EF4-FFF2-40B4-BE49-F238E27FC236}">
                <a16:creationId xmlns:a16="http://schemas.microsoft.com/office/drawing/2014/main" id="{43A096E6-0878-4E80-A587-D14C44DCE2C0}"/>
              </a:ext>
            </a:extLst>
          </p:cNvPr>
          <p:cNvSpPr txBox="1">
            <a:spLocks/>
          </p:cNvSpPr>
          <p:nvPr/>
        </p:nvSpPr>
        <p:spPr>
          <a:xfrm>
            <a:off x="586740" y="4709803"/>
            <a:ext cx="3423296" cy="571307"/>
          </a:xfrm>
          <a:prstGeom prst="rect">
            <a:avLst/>
          </a:prstGeom>
        </p:spPr>
        <p:txBody>
          <a:bodyPr>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400" b="1" i="0" u="none" strike="noStrike" kern="1200" cap="none" spc="0" normalizeH="0" baseline="0" noProof="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Global</a:t>
            </a:r>
          </a:p>
        </p:txBody>
      </p:sp>
      <p:sp>
        <p:nvSpPr>
          <p:cNvPr id="61" name="Text Placeholder 8">
            <a:extLst>
              <a:ext uri="{FF2B5EF4-FFF2-40B4-BE49-F238E27FC236}">
                <a16:creationId xmlns:a16="http://schemas.microsoft.com/office/drawing/2014/main" id="{11FEDC19-6D9F-45ED-B607-A3AC94A4B814}"/>
              </a:ext>
            </a:extLst>
          </p:cNvPr>
          <p:cNvSpPr txBox="1">
            <a:spLocks/>
          </p:cNvSpPr>
          <p:nvPr/>
        </p:nvSpPr>
        <p:spPr>
          <a:xfrm>
            <a:off x="586739" y="5236417"/>
            <a:ext cx="3199479" cy="1380453"/>
          </a:xfrm>
          <a:prstGeom prst="rect">
            <a:avLst/>
          </a:prstGeom>
        </p:spPr>
        <p:txBody>
          <a:bodyPr>
            <a:normAutofit fontScale="92500" lnSpcReduction="10000"/>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Route to your closest available service region or your on-prem DC. Offload SSL, improve performance / accelerate websites at the Edge. </a:t>
            </a:r>
          </a:p>
        </p:txBody>
      </p:sp>
      <p:sp>
        <p:nvSpPr>
          <p:cNvPr id="62" name="Text Placeholder 9">
            <a:extLst>
              <a:ext uri="{FF2B5EF4-FFF2-40B4-BE49-F238E27FC236}">
                <a16:creationId xmlns:a16="http://schemas.microsoft.com/office/drawing/2014/main" id="{31633C5D-DBBF-4B3D-BEA1-A44977871DA7}"/>
              </a:ext>
            </a:extLst>
          </p:cNvPr>
          <p:cNvSpPr txBox="1">
            <a:spLocks/>
          </p:cNvSpPr>
          <p:nvPr/>
        </p:nvSpPr>
        <p:spPr>
          <a:xfrm>
            <a:off x="4666162" y="4729993"/>
            <a:ext cx="3023466" cy="571307"/>
          </a:xfrm>
          <a:prstGeom prst="rect">
            <a:avLst/>
          </a:prstGeom>
        </p:spPr>
        <p:txBody>
          <a:bodyPr>
            <a:norm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400" b="1" i="0" u="none" strike="noStrike" kern="1200" cap="none" spc="0" normalizeH="0" baseline="0" noProof="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Regional</a:t>
            </a:r>
          </a:p>
        </p:txBody>
      </p:sp>
      <p:sp>
        <p:nvSpPr>
          <p:cNvPr id="63" name="Text Placeholder 10">
            <a:extLst>
              <a:ext uri="{FF2B5EF4-FFF2-40B4-BE49-F238E27FC236}">
                <a16:creationId xmlns:a16="http://schemas.microsoft.com/office/drawing/2014/main" id="{FE9C70DA-5E63-454B-B015-AF3FD6BD0059}"/>
              </a:ext>
            </a:extLst>
          </p:cNvPr>
          <p:cNvSpPr txBox="1">
            <a:spLocks/>
          </p:cNvSpPr>
          <p:nvPr/>
        </p:nvSpPr>
        <p:spPr>
          <a:xfrm>
            <a:off x="4601914" y="5231633"/>
            <a:ext cx="3023466" cy="1423167"/>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7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Route across zones and into your VNET.   Offload SSL and build your application-specific logic.  </a:t>
            </a:r>
          </a:p>
        </p:txBody>
      </p:sp>
      <p:grpSp>
        <p:nvGrpSpPr>
          <p:cNvPr id="69" name="Group 68">
            <a:extLst>
              <a:ext uri="{FF2B5EF4-FFF2-40B4-BE49-F238E27FC236}">
                <a16:creationId xmlns:a16="http://schemas.microsoft.com/office/drawing/2014/main" id="{72DDFF48-EF5D-4E6A-A289-7D27C02BA988}"/>
              </a:ext>
            </a:extLst>
          </p:cNvPr>
          <p:cNvGrpSpPr/>
          <p:nvPr/>
        </p:nvGrpSpPr>
        <p:grpSpPr>
          <a:xfrm>
            <a:off x="4154970" y="5089266"/>
            <a:ext cx="4138345" cy="1565534"/>
            <a:chOff x="4005191" y="5089266"/>
            <a:chExt cx="4138345" cy="4093666"/>
          </a:xfrm>
        </p:grpSpPr>
        <p:cxnSp>
          <p:nvCxnSpPr>
            <p:cNvPr id="59" name="Straight Connector 58">
              <a:extLst>
                <a:ext uri="{FF2B5EF4-FFF2-40B4-BE49-F238E27FC236}">
                  <a16:creationId xmlns:a16="http://schemas.microsoft.com/office/drawing/2014/main" id="{36F94D04-5B45-4882-A630-11063E1D23D1}"/>
                </a:ext>
              </a:extLst>
            </p:cNvPr>
            <p:cNvCxnSpPr>
              <a:cxnSpLocks/>
            </p:cNvCxnSpPr>
            <p:nvPr/>
          </p:nvCxnSpPr>
          <p:spPr>
            <a:xfrm>
              <a:off x="4005191" y="5089266"/>
              <a:ext cx="0" cy="4093666"/>
            </a:xfrm>
            <a:prstGeom prst="line">
              <a:avLst/>
            </a:prstGeom>
            <a:ln w="12700" cap="rnd">
              <a:solidFill>
                <a:schemeClr val="tx2">
                  <a:lumMod val="50000"/>
                </a:schemeClr>
              </a:solidFill>
              <a:prstDash val="sysDot"/>
              <a:headEnd type="none"/>
              <a:tailEnd type="none"/>
            </a:ln>
            <a:effectLst/>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24338388-4B15-4820-9519-57832193E948}"/>
                </a:ext>
              </a:extLst>
            </p:cNvPr>
            <p:cNvCxnSpPr>
              <a:cxnSpLocks/>
            </p:cNvCxnSpPr>
            <p:nvPr/>
          </p:nvCxnSpPr>
          <p:spPr>
            <a:xfrm>
              <a:off x="8143536" y="5089266"/>
              <a:ext cx="0" cy="4093666"/>
            </a:xfrm>
            <a:prstGeom prst="line">
              <a:avLst/>
            </a:prstGeom>
            <a:ln w="12700" cap="rnd">
              <a:solidFill>
                <a:schemeClr val="tx2">
                  <a:lumMod val="50000"/>
                </a:schemeClr>
              </a:solidFill>
              <a:prstDash val="sysDot"/>
              <a:headEnd type="none"/>
              <a:tailEnd type="none"/>
            </a:ln>
            <a:effectLst/>
          </p:spPr>
          <p:style>
            <a:lnRef idx="1">
              <a:schemeClr val="accent1"/>
            </a:lnRef>
            <a:fillRef idx="0">
              <a:schemeClr val="accent1"/>
            </a:fillRef>
            <a:effectRef idx="0">
              <a:schemeClr val="accent1"/>
            </a:effectRef>
            <a:fontRef idx="minor">
              <a:schemeClr val="tx1"/>
            </a:fontRef>
          </p:style>
        </p:cxnSp>
      </p:grpSp>
      <p:sp>
        <p:nvSpPr>
          <p:cNvPr id="65" name="Text Placeholder 10">
            <a:extLst>
              <a:ext uri="{FF2B5EF4-FFF2-40B4-BE49-F238E27FC236}">
                <a16:creationId xmlns:a16="http://schemas.microsoft.com/office/drawing/2014/main" id="{AB0D5E03-39D9-43A3-B372-5C9C12054AFA}"/>
              </a:ext>
            </a:extLst>
          </p:cNvPr>
          <p:cNvSpPr txBox="1">
            <a:spLocks/>
          </p:cNvSpPr>
          <p:nvPr/>
        </p:nvSpPr>
        <p:spPr>
          <a:xfrm>
            <a:off x="8640803" y="5231633"/>
            <a:ext cx="3023466" cy="142316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a:buNone/>
              <a:defRPr sz="1600" b="0" i="0" kern="1200" spc="0">
                <a:solidFill>
                  <a:schemeClr val="tx1"/>
                </a:solidFill>
                <a:latin typeface="Segoe UI" charset="0"/>
                <a:ea typeface="Segoe UI" charset="0"/>
                <a:cs typeface="Segoe UI" charset="0"/>
              </a:defRPr>
            </a:lvl1pPr>
            <a:lvl2pPr marL="457200" indent="0" algn="l" defTabSz="914400" rtl="0" eaLnBrk="1" latinLnBrk="0" hangingPunct="1">
              <a:lnSpc>
                <a:spcPct val="90000"/>
              </a:lnSpc>
              <a:spcBef>
                <a:spcPts val="500"/>
              </a:spcBef>
              <a:buFont typeface="Arial"/>
              <a:buNone/>
              <a:defRPr sz="2400" b="0" i="0" kern="1200">
                <a:solidFill>
                  <a:schemeClr val="tx1"/>
                </a:solidFill>
                <a:latin typeface="Segoe UI" charset="0"/>
                <a:ea typeface="Segoe UI" charset="0"/>
                <a:cs typeface="Segoe UI" charset="0"/>
              </a:defRPr>
            </a:lvl2pPr>
            <a:lvl3pPr marL="914400" indent="0" algn="l" defTabSz="914400" rtl="0" eaLnBrk="1" latinLnBrk="0" hangingPunct="1">
              <a:lnSpc>
                <a:spcPct val="90000"/>
              </a:lnSpc>
              <a:spcBef>
                <a:spcPts val="500"/>
              </a:spcBef>
              <a:buFont typeface="Arial"/>
              <a:buNone/>
              <a:defRPr sz="2000" b="0" i="0" kern="1200">
                <a:solidFill>
                  <a:schemeClr val="tx1"/>
                </a:solidFill>
                <a:latin typeface="Segoe UI" charset="0"/>
                <a:ea typeface="Segoe UI" charset="0"/>
                <a:cs typeface="Segoe UI" charset="0"/>
              </a:defRPr>
            </a:lvl3pPr>
            <a:lvl4pPr marL="1371600" indent="0" algn="l" defTabSz="914400" rtl="0" eaLnBrk="1" latinLnBrk="0" hangingPunct="1">
              <a:lnSpc>
                <a:spcPct val="90000"/>
              </a:lnSpc>
              <a:spcBef>
                <a:spcPts val="500"/>
              </a:spcBef>
              <a:buFont typeface="Arial"/>
              <a:buNone/>
              <a:defRPr sz="1800" b="0" i="0" kern="1200">
                <a:solidFill>
                  <a:schemeClr val="tx1"/>
                </a:solidFill>
                <a:latin typeface="Segoe UI" charset="0"/>
                <a:ea typeface="Segoe UI" charset="0"/>
                <a:cs typeface="Segoe UI" charset="0"/>
              </a:defRPr>
            </a:lvl4pPr>
            <a:lvl5pPr marL="1828800" indent="0" algn="l" defTabSz="914400" rtl="0" eaLnBrk="1" latinLnBrk="0" hangingPunct="1">
              <a:lnSpc>
                <a:spcPct val="90000"/>
              </a:lnSpc>
              <a:spcBef>
                <a:spcPts val="500"/>
              </a:spcBef>
              <a:buFont typeface="Arial"/>
              <a:buNone/>
              <a:defRPr sz="1800" b="0" i="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a:buNone/>
              <a:tabLst/>
              <a:defRPr/>
            </a:pPr>
            <a:r>
              <a:rPr kumimoji="0" lang="en-US" sz="17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Route across and between your resources to build your regional application.</a:t>
            </a:r>
          </a:p>
        </p:txBody>
      </p:sp>
      <p:sp>
        <p:nvSpPr>
          <p:cNvPr id="66" name="Text Placeholder 11">
            <a:extLst>
              <a:ext uri="{FF2B5EF4-FFF2-40B4-BE49-F238E27FC236}">
                <a16:creationId xmlns:a16="http://schemas.microsoft.com/office/drawing/2014/main" id="{266DE15A-DA88-48AD-BA79-63FC8839F0DA}"/>
              </a:ext>
            </a:extLst>
          </p:cNvPr>
          <p:cNvSpPr txBox="1">
            <a:spLocks/>
          </p:cNvSpPr>
          <p:nvPr/>
        </p:nvSpPr>
        <p:spPr>
          <a:xfrm>
            <a:off x="8644375" y="4713962"/>
            <a:ext cx="3899833" cy="571307"/>
          </a:xfrm>
          <a:prstGeom prst="rect">
            <a:avLst/>
          </a:prstGeom>
        </p:spPr>
        <p:txBody>
          <a:bodyPr>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400" b="1" i="0" u="none" strike="noStrike" kern="1200" cap="none" spc="0" normalizeH="0" baseline="0" noProof="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Internal</a:t>
            </a:r>
          </a:p>
        </p:txBody>
      </p:sp>
      <p:grpSp>
        <p:nvGrpSpPr>
          <p:cNvPr id="68" name="Group 67">
            <a:extLst>
              <a:ext uri="{FF2B5EF4-FFF2-40B4-BE49-F238E27FC236}">
                <a16:creationId xmlns:a16="http://schemas.microsoft.com/office/drawing/2014/main" id="{1168BDB4-75D1-4FD4-9DD1-DE67553667F8}"/>
              </a:ext>
            </a:extLst>
          </p:cNvPr>
          <p:cNvGrpSpPr/>
          <p:nvPr/>
        </p:nvGrpSpPr>
        <p:grpSpPr>
          <a:xfrm>
            <a:off x="280290" y="429894"/>
            <a:ext cx="612898" cy="506752"/>
            <a:chOff x="5002941" y="4585507"/>
            <a:chExt cx="609753" cy="504153"/>
          </a:xfrm>
        </p:grpSpPr>
        <p:sp>
          <p:nvSpPr>
            <p:cNvPr id="71" name="Freeform 19">
              <a:extLst>
                <a:ext uri="{FF2B5EF4-FFF2-40B4-BE49-F238E27FC236}">
                  <a16:creationId xmlns:a16="http://schemas.microsoft.com/office/drawing/2014/main" id="{BA59B688-3DC4-4728-B2DC-853D5E52DB3E}"/>
                </a:ext>
              </a:extLst>
            </p:cNvPr>
            <p:cNvSpPr>
              <a:spLocks/>
            </p:cNvSpPr>
            <p:nvPr/>
          </p:nvSpPr>
          <p:spPr bwMode="auto">
            <a:xfrm>
              <a:off x="5002941" y="4585507"/>
              <a:ext cx="609753" cy="504153"/>
            </a:xfrm>
            <a:custGeom>
              <a:avLst/>
              <a:gdLst>
                <a:gd name="T0" fmla="*/ 31 w 262"/>
                <a:gd name="T1" fmla="*/ 216 h 216"/>
                <a:gd name="T2" fmla="*/ 0 w 262"/>
                <a:gd name="T3" fmla="*/ 131 h 216"/>
                <a:gd name="T4" fmla="*/ 131 w 262"/>
                <a:gd name="T5" fmla="*/ 0 h 216"/>
                <a:gd name="T6" fmla="*/ 262 w 262"/>
                <a:gd name="T7" fmla="*/ 131 h 216"/>
                <a:gd name="T8" fmla="*/ 231 w 262"/>
                <a:gd name="T9" fmla="*/ 216 h 216"/>
              </a:gdLst>
              <a:ahLst/>
              <a:cxnLst>
                <a:cxn ang="0">
                  <a:pos x="T0" y="T1"/>
                </a:cxn>
                <a:cxn ang="0">
                  <a:pos x="T2" y="T3"/>
                </a:cxn>
                <a:cxn ang="0">
                  <a:pos x="T4" y="T5"/>
                </a:cxn>
                <a:cxn ang="0">
                  <a:pos x="T6" y="T7"/>
                </a:cxn>
                <a:cxn ang="0">
                  <a:pos x="T8" y="T9"/>
                </a:cxn>
              </a:cxnLst>
              <a:rect l="0" t="0" r="r" b="b"/>
              <a:pathLst>
                <a:path w="262" h="216">
                  <a:moveTo>
                    <a:pt x="31" y="216"/>
                  </a:moveTo>
                  <a:cubicBezTo>
                    <a:pt x="12" y="193"/>
                    <a:pt x="0" y="163"/>
                    <a:pt x="0" y="131"/>
                  </a:cubicBezTo>
                  <a:cubicBezTo>
                    <a:pt x="0" y="59"/>
                    <a:pt x="59" y="0"/>
                    <a:pt x="131" y="0"/>
                  </a:cubicBezTo>
                  <a:cubicBezTo>
                    <a:pt x="203" y="0"/>
                    <a:pt x="262" y="59"/>
                    <a:pt x="262" y="131"/>
                  </a:cubicBezTo>
                  <a:cubicBezTo>
                    <a:pt x="262" y="163"/>
                    <a:pt x="250" y="193"/>
                    <a:pt x="231" y="216"/>
                  </a:cubicBezTo>
                </a:path>
              </a:pathLst>
            </a:custGeom>
            <a:noFill/>
            <a:ln w="31750" cap="flat">
              <a:solidFill>
                <a:schemeClr val="accent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72" name="Line 20">
              <a:extLst>
                <a:ext uri="{FF2B5EF4-FFF2-40B4-BE49-F238E27FC236}">
                  <a16:creationId xmlns:a16="http://schemas.microsoft.com/office/drawing/2014/main" id="{B8E2E555-E7D1-4C15-8938-D31EB3A7E69F}"/>
                </a:ext>
              </a:extLst>
            </p:cNvPr>
            <p:cNvSpPr>
              <a:spLocks noChangeShapeType="1"/>
            </p:cNvSpPr>
            <p:nvPr/>
          </p:nvSpPr>
          <p:spPr bwMode="auto">
            <a:xfrm flipV="1">
              <a:off x="5307818" y="4858164"/>
              <a:ext cx="143413" cy="119083"/>
            </a:xfrm>
            <a:prstGeom prst="line">
              <a:avLst/>
            </a:prstGeom>
            <a:noFill/>
            <a:ln w="31750" cap="flat">
              <a:solidFill>
                <a:schemeClr val="accent3"/>
              </a:solidFill>
              <a:prstDash val="solid"/>
              <a:miter lim="800000"/>
              <a:headEnd type="oval"/>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73" name="Line 22">
              <a:extLst>
                <a:ext uri="{FF2B5EF4-FFF2-40B4-BE49-F238E27FC236}">
                  <a16:creationId xmlns:a16="http://schemas.microsoft.com/office/drawing/2014/main" id="{30A26C0F-9988-4C51-9244-EB0F325F928E}"/>
                </a:ext>
              </a:extLst>
            </p:cNvPr>
            <p:cNvSpPr>
              <a:spLocks noChangeShapeType="1"/>
            </p:cNvSpPr>
            <p:nvPr/>
          </p:nvSpPr>
          <p:spPr bwMode="auto">
            <a:xfrm>
              <a:off x="5307818" y="4585507"/>
              <a:ext cx="0" cy="74942"/>
            </a:xfrm>
            <a:prstGeom prst="line">
              <a:avLst/>
            </a:prstGeom>
            <a:noFill/>
            <a:ln w="31750" cap="flat">
              <a:solidFill>
                <a:schemeClr val="accent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74" name="Line 23">
              <a:extLst>
                <a:ext uri="{FF2B5EF4-FFF2-40B4-BE49-F238E27FC236}">
                  <a16:creationId xmlns:a16="http://schemas.microsoft.com/office/drawing/2014/main" id="{E1924C59-2D6B-4612-A936-1E60BF4E31A3}"/>
                </a:ext>
              </a:extLst>
            </p:cNvPr>
            <p:cNvSpPr>
              <a:spLocks noChangeShapeType="1"/>
            </p:cNvSpPr>
            <p:nvPr/>
          </p:nvSpPr>
          <p:spPr bwMode="auto">
            <a:xfrm flipH="1">
              <a:off x="5471327" y="4674074"/>
              <a:ext cx="52800" cy="54503"/>
            </a:xfrm>
            <a:prstGeom prst="line">
              <a:avLst/>
            </a:prstGeom>
            <a:noFill/>
            <a:ln w="31750" cap="flat">
              <a:solidFill>
                <a:schemeClr val="accent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75" name="Line 24">
              <a:extLst>
                <a:ext uri="{FF2B5EF4-FFF2-40B4-BE49-F238E27FC236}">
                  <a16:creationId xmlns:a16="http://schemas.microsoft.com/office/drawing/2014/main" id="{273C71A1-4F09-42F6-992C-A715CDC971F5}"/>
                </a:ext>
              </a:extLst>
            </p:cNvPr>
            <p:cNvSpPr>
              <a:spLocks noChangeShapeType="1"/>
            </p:cNvSpPr>
            <p:nvPr/>
          </p:nvSpPr>
          <p:spPr bwMode="auto">
            <a:xfrm flipH="1">
              <a:off x="5539456" y="4875055"/>
              <a:ext cx="73238" cy="0"/>
            </a:xfrm>
            <a:prstGeom prst="line">
              <a:avLst/>
            </a:prstGeom>
            <a:noFill/>
            <a:ln w="31750" cap="flat">
              <a:solidFill>
                <a:schemeClr val="accent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76" name="Line 25">
              <a:extLst>
                <a:ext uri="{FF2B5EF4-FFF2-40B4-BE49-F238E27FC236}">
                  <a16:creationId xmlns:a16="http://schemas.microsoft.com/office/drawing/2014/main" id="{72F1D892-99BF-4471-ACA6-81128B6A1C41}"/>
                </a:ext>
              </a:extLst>
            </p:cNvPr>
            <p:cNvSpPr>
              <a:spLocks noChangeShapeType="1"/>
            </p:cNvSpPr>
            <p:nvPr/>
          </p:nvSpPr>
          <p:spPr bwMode="auto">
            <a:xfrm flipH="1">
              <a:off x="5002941" y="4875055"/>
              <a:ext cx="73238" cy="0"/>
            </a:xfrm>
            <a:prstGeom prst="line">
              <a:avLst/>
            </a:prstGeom>
            <a:noFill/>
            <a:ln w="31750" cap="flat">
              <a:solidFill>
                <a:schemeClr val="accent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77" name="Line 26">
              <a:extLst>
                <a:ext uri="{FF2B5EF4-FFF2-40B4-BE49-F238E27FC236}">
                  <a16:creationId xmlns:a16="http://schemas.microsoft.com/office/drawing/2014/main" id="{B2B6A1F5-F7F7-48D1-8B9F-1C1B556427DA}"/>
                </a:ext>
              </a:extLst>
            </p:cNvPr>
            <p:cNvSpPr>
              <a:spLocks noChangeShapeType="1"/>
            </p:cNvSpPr>
            <p:nvPr/>
          </p:nvSpPr>
          <p:spPr bwMode="auto">
            <a:xfrm>
              <a:off x="5091508" y="4674074"/>
              <a:ext cx="52800" cy="54503"/>
            </a:xfrm>
            <a:prstGeom prst="line">
              <a:avLst/>
            </a:prstGeom>
            <a:noFill/>
            <a:ln w="31750" cap="flat">
              <a:solidFill>
                <a:schemeClr val="accent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pic>
        <p:nvPicPr>
          <p:cNvPr id="78" name="Picture 77">
            <a:extLst>
              <a:ext uri="{FF2B5EF4-FFF2-40B4-BE49-F238E27FC236}">
                <a16:creationId xmlns:a16="http://schemas.microsoft.com/office/drawing/2014/main" id="{A0E2D894-AE96-423D-B120-5B379327EC3B}"/>
              </a:ext>
            </a:extLst>
          </p:cNvPr>
          <p:cNvPicPr>
            <a:picLocks noChangeAspect="1"/>
          </p:cNvPicPr>
          <p:nvPr/>
        </p:nvPicPr>
        <p:blipFill>
          <a:blip r:embed="rId15" cstate="screen">
            <a:grayscl/>
            <a:extLst>
              <a:ext uri="{28A0092B-C50C-407E-A947-70E740481C1C}">
                <a14:useLocalDpi xmlns:a14="http://schemas.microsoft.com/office/drawing/2010/main"/>
              </a:ext>
            </a:extLst>
          </a:blip>
          <a:stretch>
            <a:fillRect/>
          </a:stretch>
        </p:blipFill>
        <p:spPr>
          <a:xfrm>
            <a:off x="9937013" y="3771611"/>
            <a:ext cx="378715" cy="438580"/>
          </a:xfrm>
          <a:prstGeom prst="rect">
            <a:avLst/>
          </a:prstGeom>
          <a:ln>
            <a:noFill/>
            <a:prstDash val="sysDash"/>
          </a:ln>
        </p:spPr>
      </p:pic>
      <p:pic>
        <p:nvPicPr>
          <p:cNvPr id="79" name="Picture 78">
            <a:extLst>
              <a:ext uri="{FF2B5EF4-FFF2-40B4-BE49-F238E27FC236}">
                <a16:creationId xmlns:a16="http://schemas.microsoft.com/office/drawing/2014/main" id="{5DE92818-E8E0-4FEB-9015-664FE39B1F6A}"/>
              </a:ext>
            </a:extLst>
          </p:cNvPr>
          <p:cNvPicPr>
            <a:picLocks noChangeAspect="1"/>
          </p:cNvPicPr>
          <p:nvPr/>
        </p:nvPicPr>
        <p:blipFill>
          <a:blip r:embed="rId16"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6011160" y="3851885"/>
            <a:ext cx="293411" cy="293411"/>
          </a:xfrm>
          <a:prstGeom prst="rect">
            <a:avLst/>
          </a:prstGeom>
        </p:spPr>
      </p:pic>
      <p:pic>
        <p:nvPicPr>
          <p:cNvPr id="80" name="Picture 79">
            <a:extLst>
              <a:ext uri="{FF2B5EF4-FFF2-40B4-BE49-F238E27FC236}">
                <a16:creationId xmlns:a16="http://schemas.microsoft.com/office/drawing/2014/main" id="{87CF93B1-201F-440A-B7F7-9BA54B16F288}"/>
              </a:ext>
            </a:extLst>
          </p:cNvPr>
          <p:cNvPicPr>
            <a:picLocks noChangeAspect="1"/>
          </p:cNvPicPr>
          <p:nvPr/>
        </p:nvPicPr>
        <p:blipFill>
          <a:blip r:embed="rId17"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5265274" y="3850443"/>
            <a:ext cx="289982" cy="289982"/>
          </a:xfrm>
          <a:prstGeom prst="rect">
            <a:avLst/>
          </a:prstGeom>
        </p:spPr>
      </p:pic>
      <p:pic>
        <p:nvPicPr>
          <p:cNvPr id="81" name="Picture 14" descr="Image result for azure logic apps icon">
            <a:extLst>
              <a:ext uri="{FF2B5EF4-FFF2-40B4-BE49-F238E27FC236}">
                <a16:creationId xmlns:a16="http://schemas.microsoft.com/office/drawing/2014/main" id="{264A2F32-87EB-4072-8E97-3CDAB6458B77}"/>
              </a:ext>
            </a:extLst>
          </p:cNvPr>
          <p:cNvPicPr>
            <a:picLocks noChangeAspect="1" noChangeArrowheads="1"/>
          </p:cNvPicPr>
          <p:nvPr/>
        </p:nvPicPr>
        <p:blipFill>
          <a:blip r:embed="rId18" cstate="screen">
            <a:duotone>
              <a:prstClr val="black"/>
              <a:schemeClr val="accent5">
                <a:tint val="45000"/>
                <a:satMod val="400000"/>
              </a:schemeClr>
            </a:duotone>
            <a:extLst>
              <a:ext uri="{28A0092B-C50C-407E-A947-70E740481C1C}">
                <a14:useLocalDpi xmlns:a14="http://schemas.microsoft.com/office/drawing/2010/main"/>
              </a:ext>
            </a:extLst>
          </a:blip>
          <a:srcRect/>
          <a:stretch>
            <a:fillRect/>
          </a:stretch>
        </p:blipFill>
        <p:spPr bwMode="auto">
          <a:xfrm>
            <a:off x="5971445" y="3475091"/>
            <a:ext cx="394708" cy="394708"/>
          </a:xfrm>
          <a:prstGeom prst="rect">
            <a:avLst/>
          </a:prstGeom>
          <a:extLst>
            <a:ext uri="{909E8E84-426E-40DD-AFC4-6F175D3DCCD1}">
              <a14:hiddenFill xmlns:a14="http://schemas.microsoft.com/office/drawing/2010/main">
                <a:solidFill>
                  <a:srgbClr val="FFFFFF"/>
                </a:solidFill>
              </a14:hiddenFill>
            </a:ext>
          </a:extLst>
        </p:spPr>
      </p:pic>
      <p:pic>
        <p:nvPicPr>
          <p:cNvPr id="82" name="Picture 81">
            <a:extLst>
              <a:ext uri="{FF2B5EF4-FFF2-40B4-BE49-F238E27FC236}">
                <a16:creationId xmlns:a16="http://schemas.microsoft.com/office/drawing/2014/main" id="{EF3E31F1-FE76-4AA6-801D-35AD391A0C48}"/>
              </a:ext>
            </a:extLst>
          </p:cNvPr>
          <p:cNvPicPr>
            <a:picLocks noChangeAspect="1"/>
          </p:cNvPicPr>
          <p:nvPr/>
        </p:nvPicPr>
        <p:blipFill>
          <a:blip r:embed="rId19"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5613988" y="3864379"/>
            <a:ext cx="334397" cy="334397"/>
          </a:xfrm>
          <a:prstGeom prst="rect">
            <a:avLst/>
          </a:prstGeom>
        </p:spPr>
      </p:pic>
      <p:grpSp>
        <p:nvGrpSpPr>
          <p:cNvPr id="83" name="Group 82">
            <a:extLst>
              <a:ext uri="{FF2B5EF4-FFF2-40B4-BE49-F238E27FC236}">
                <a16:creationId xmlns:a16="http://schemas.microsoft.com/office/drawing/2014/main" id="{C19D856F-46E1-45BE-A50E-7F4DBA083A9E}"/>
              </a:ext>
            </a:extLst>
          </p:cNvPr>
          <p:cNvGrpSpPr/>
          <p:nvPr/>
        </p:nvGrpSpPr>
        <p:grpSpPr>
          <a:xfrm>
            <a:off x="8495195" y="1935744"/>
            <a:ext cx="1578483" cy="669065"/>
            <a:chOff x="4961420" y="1804059"/>
            <a:chExt cx="1578483" cy="669065"/>
          </a:xfrm>
        </p:grpSpPr>
        <p:sp>
          <p:nvSpPr>
            <p:cNvPr id="84" name="Rectangle: Rounded Corners 83">
              <a:extLst>
                <a:ext uri="{FF2B5EF4-FFF2-40B4-BE49-F238E27FC236}">
                  <a16:creationId xmlns:a16="http://schemas.microsoft.com/office/drawing/2014/main" id="{182C2FDD-9B4E-4DC1-BA3F-4BFBE35B4468}"/>
                </a:ext>
              </a:extLst>
            </p:cNvPr>
            <p:cNvSpPr/>
            <p:nvPr/>
          </p:nvSpPr>
          <p:spPr>
            <a:xfrm>
              <a:off x="4961420" y="1804059"/>
              <a:ext cx="1578483" cy="669065"/>
            </a:xfrm>
            <a:prstGeom prst="roundRect">
              <a:avLst/>
            </a:prstGeom>
            <a:solidFill>
              <a:schemeClr val="bg1"/>
            </a:solidFill>
            <a:ln w="19050" cap="flat">
              <a:solidFill>
                <a:schemeClr val="tx2"/>
              </a:solidFill>
              <a:prstDash val="solid"/>
              <a:miter/>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85" name="Picture 84">
              <a:extLst>
                <a:ext uri="{FF2B5EF4-FFF2-40B4-BE49-F238E27FC236}">
                  <a16:creationId xmlns:a16="http://schemas.microsoft.com/office/drawing/2014/main" id="{F33E8095-88E2-4C2B-94B7-BCCE0BC6AB2F}"/>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5050498" y="1927505"/>
              <a:ext cx="415804" cy="415804"/>
            </a:xfrm>
            <a:prstGeom prst="rect">
              <a:avLst/>
            </a:prstGeom>
          </p:spPr>
        </p:pic>
        <p:sp>
          <p:nvSpPr>
            <p:cNvPr id="86" name="TextBox 85">
              <a:extLst>
                <a:ext uri="{FF2B5EF4-FFF2-40B4-BE49-F238E27FC236}">
                  <a16:creationId xmlns:a16="http://schemas.microsoft.com/office/drawing/2014/main" id="{E71A6634-B1EE-4060-96E8-D0F92FFEE304}"/>
                </a:ext>
              </a:extLst>
            </p:cNvPr>
            <p:cNvSpPr txBox="1"/>
            <p:nvPr/>
          </p:nvSpPr>
          <p:spPr>
            <a:xfrm>
              <a:off x="5429914" y="1904574"/>
              <a:ext cx="106823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A1A1A"/>
                  </a:solidFill>
                  <a:effectLst/>
                  <a:uLnTx/>
                  <a:uFillTx/>
                  <a:latin typeface="Segoe UI Light" panose="020B0502040204020203" pitchFamily="34" charset="0"/>
                  <a:ea typeface="+mn-ea"/>
                  <a:cs typeface="Segoe UI Light" panose="020B0502040204020203" pitchFamily="34" charset="0"/>
                </a:rPr>
                <a:t>Application Gateway</a:t>
              </a:r>
              <a:endParaRPr kumimoji="0" lang="en-US" sz="1050" b="0" i="0" u="none" strike="noStrike" kern="1200" cap="none" spc="0" normalizeH="0" baseline="0" noProof="0">
                <a:ln>
                  <a:noFill/>
                </a:ln>
                <a:solidFill>
                  <a:srgbClr val="1A1A1A"/>
                </a:solidFill>
                <a:effectLst/>
                <a:uLnTx/>
                <a:uFillTx/>
                <a:latin typeface="Segoe UI Light" panose="020B0502040204020203" pitchFamily="34" charset="0"/>
                <a:ea typeface="+mn-ea"/>
                <a:cs typeface="Segoe UI Light" panose="020B0502040204020203" pitchFamily="34" charset="0"/>
              </a:endParaRPr>
            </a:p>
          </p:txBody>
        </p:sp>
      </p:grpSp>
    </p:spTree>
    <p:extLst>
      <p:ext uri="{BB962C8B-B14F-4D97-AF65-F5344CB8AC3E}">
        <p14:creationId xmlns:p14="http://schemas.microsoft.com/office/powerpoint/2010/main" val="646893651"/>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5" name="Picture 84">
            <a:extLst>
              <a:ext uri="{FF2B5EF4-FFF2-40B4-BE49-F238E27FC236}">
                <a16:creationId xmlns:a16="http://schemas.microsoft.com/office/drawing/2014/main" id="{165AF2D2-C610-4BE0-BC30-1EE91CEC3ACD}"/>
              </a:ext>
            </a:extLst>
          </p:cNvPr>
          <p:cNvPicPr>
            <a:picLocks noChangeAspect="1"/>
          </p:cNvPicPr>
          <p:nvPr/>
        </p:nvPicPr>
        <p:blipFill>
          <a:blip r:embed="rId3"/>
          <a:stretch>
            <a:fillRect/>
          </a:stretch>
        </p:blipFill>
        <p:spPr>
          <a:xfrm>
            <a:off x="5162554" y="1659741"/>
            <a:ext cx="6825819" cy="3723478"/>
          </a:xfrm>
          <a:prstGeom prst="rect">
            <a:avLst/>
          </a:prstGeom>
        </p:spPr>
      </p:pic>
      <p:sp>
        <p:nvSpPr>
          <p:cNvPr id="3" name="TextBox 2">
            <a:extLst>
              <a:ext uri="{FF2B5EF4-FFF2-40B4-BE49-F238E27FC236}">
                <a16:creationId xmlns:a16="http://schemas.microsoft.com/office/drawing/2014/main" id="{053FBBF7-ECE4-4329-8916-675C5F098E20}"/>
              </a:ext>
            </a:extLst>
          </p:cNvPr>
          <p:cNvSpPr txBox="1"/>
          <p:nvPr/>
        </p:nvSpPr>
        <p:spPr>
          <a:xfrm>
            <a:off x="405251" y="2314747"/>
            <a:ext cx="4925057" cy="2834622"/>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0078D4"/>
                </a:solidFill>
                <a:effectLst/>
                <a:uLnTx/>
                <a:uFillTx/>
                <a:latin typeface="Segoe UI Semibold"/>
                <a:ea typeface="+mn-ea"/>
                <a:cs typeface="Segoe UI" panose="020B0502040204020203" pitchFamily="34" charset="0"/>
              </a:rPr>
              <a:t>Cross-region load balancing</a:t>
            </a:r>
          </a:p>
          <a:p>
            <a:pPr marL="0" marR="0" lvl="1" indent="0" algn="l" defTabSz="932563" rtl="0" eaLnBrk="1" fontAlgn="auto" latinLnBrk="0" hangingPunct="1">
              <a:lnSpc>
                <a:spcPct val="100000"/>
              </a:lnSpc>
              <a:spcBef>
                <a:spcPts val="0"/>
              </a:spcBef>
              <a:spcAft>
                <a:spcPts val="1200"/>
              </a:spcAft>
              <a:buClrTx/>
              <a:buSzPct val="90000"/>
              <a:buFontTx/>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Scales across regions behind a single anycast IP address</a:t>
            </a:r>
          </a:p>
          <a:p>
            <a:pPr marL="0" marR="0" lvl="1" indent="0" algn="l" defTabSz="932563" rtl="0" eaLnBrk="1" fontAlgn="auto" latinLnBrk="0" hangingPunct="1">
              <a:lnSpc>
                <a:spcPct val="100000"/>
              </a:lnSpc>
              <a:spcBef>
                <a:spcPts val="0"/>
              </a:spcBef>
              <a:spcAft>
                <a:spcPts val="1200"/>
              </a:spcAft>
              <a:buClrTx/>
              <a:buSzPct val="90000"/>
              <a:buFontTx/>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Preserves Client’s source IP Address</a:t>
            </a:r>
          </a:p>
          <a:p>
            <a:pPr marL="0" marR="0" lvl="1" indent="0" algn="l" defTabSz="932563" rtl="0" eaLnBrk="1" fontAlgn="auto" latinLnBrk="0" hangingPunct="1">
              <a:lnSpc>
                <a:spcPct val="100000"/>
              </a:lnSpc>
              <a:spcBef>
                <a:spcPts val="0"/>
              </a:spcBef>
              <a:spcAft>
                <a:spcPts val="1200"/>
              </a:spcAft>
              <a:buClrTx/>
              <a:buSzPct val="90000"/>
              <a:buFontTx/>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Optimized latency-based routing with seamless failover</a:t>
            </a:r>
          </a:p>
          <a:p>
            <a:pPr marL="0" marR="0" lvl="1" indent="0" algn="l" defTabSz="932563" rtl="0" eaLnBrk="1" fontAlgn="auto" latinLnBrk="0" hangingPunct="1">
              <a:lnSpc>
                <a:spcPct val="100000"/>
              </a:lnSpc>
              <a:spcBef>
                <a:spcPts val="0"/>
              </a:spcBef>
              <a:spcAft>
                <a:spcPts val="1200"/>
              </a:spcAft>
              <a:buClrTx/>
              <a:buSzPct val="90000"/>
              <a:buFontTx/>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Easy to adopt – works with existing regional load balancer</a:t>
            </a:r>
          </a:p>
        </p:txBody>
      </p:sp>
      <p:sp>
        <p:nvSpPr>
          <p:cNvPr id="9" name="TextBox 8">
            <a:extLst>
              <a:ext uri="{FF2B5EF4-FFF2-40B4-BE49-F238E27FC236}">
                <a16:creationId xmlns:a16="http://schemas.microsoft.com/office/drawing/2014/main" id="{252F3E21-9C74-4A9E-8A94-5A80E2CCDE3C}"/>
              </a:ext>
            </a:extLst>
          </p:cNvPr>
          <p:cNvSpPr txBox="1"/>
          <p:nvPr/>
        </p:nvSpPr>
        <p:spPr>
          <a:xfrm>
            <a:off x="3977451" y="2461962"/>
            <a:ext cx="732429" cy="215444"/>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9349">
                    <a:lumMod val="75000"/>
                  </a:srgbClr>
                </a:solidFill>
                <a:effectLst/>
                <a:uLnTx/>
                <a:uFillTx/>
                <a:latin typeface="Segoe UI"/>
                <a:ea typeface="+mn-ea"/>
                <a:cs typeface="+mn-cs"/>
              </a:rPr>
              <a:t>New</a:t>
            </a:r>
            <a:r>
              <a:rPr kumimoji="0" lang="en-US" sz="1200" b="0" i="0" u="none" strike="noStrike" kern="1200" cap="none" spc="0" normalizeH="0" baseline="0" noProof="0">
                <a:ln>
                  <a:noFill/>
                </a:ln>
                <a:solidFill>
                  <a:srgbClr val="FF9349">
                    <a:lumMod val="75000"/>
                  </a:srgbClr>
                </a:solidFill>
                <a:effectLst/>
                <a:uLnTx/>
                <a:uFillTx/>
                <a:latin typeface="Segoe UI"/>
                <a:ea typeface="+mn-ea"/>
                <a:cs typeface="+mn-cs"/>
              </a:rPr>
              <a:t>!</a:t>
            </a:r>
          </a:p>
        </p:txBody>
      </p:sp>
      <p:sp>
        <p:nvSpPr>
          <p:cNvPr id="12" name="Rectangle 11">
            <a:extLst>
              <a:ext uri="{FF2B5EF4-FFF2-40B4-BE49-F238E27FC236}">
                <a16:creationId xmlns:a16="http://schemas.microsoft.com/office/drawing/2014/main" id="{9897ABAE-DAEA-4A42-A346-D042095CED27}"/>
              </a:ext>
            </a:extLst>
          </p:cNvPr>
          <p:cNvSpPr/>
          <p:nvPr/>
        </p:nvSpPr>
        <p:spPr bwMode="auto">
          <a:xfrm>
            <a:off x="584200" y="1797525"/>
            <a:ext cx="1806905" cy="346249"/>
          </a:xfrm>
          <a:prstGeom prst="rect">
            <a:avLst/>
          </a:prstGeom>
          <a:solidFill>
            <a:schemeClr val="accent1"/>
          </a:solidFill>
          <a:ln w="15875">
            <a:solidFill>
              <a:schemeClr val="accent1"/>
            </a:solidFill>
            <a:miter lim="800000"/>
            <a:headEnd type="none" w="med" len="med"/>
            <a:tailEnd type="none" w="med" len="med"/>
          </a:ln>
          <a:effectLst>
            <a:outerShdw blurRad="1270000" sx="101000" sy="101000" algn="ctr" rotWithShape="0">
              <a:srgbClr val="000000">
                <a:alpha val="43137"/>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91440" tIns="91440" rIns="91440" bIns="9144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1" i="0" u="none" strike="noStrike" kern="1200" cap="none" spc="300" normalizeH="0" baseline="0" noProof="0">
                <a:ln>
                  <a:noFill/>
                </a:ln>
                <a:solidFill>
                  <a:srgbClr val="FFFFFF"/>
                </a:solidFill>
                <a:effectLst/>
                <a:uLnTx/>
                <a:uFillTx/>
                <a:latin typeface="Segoe UI"/>
                <a:ea typeface="+mn-ea"/>
                <a:cs typeface="+mn-cs"/>
              </a:rPr>
              <a:t>PUBLIC PREVIEW</a:t>
            </a:r>
          </a:p>
        </p:txBody>
      </p:sp>
      <p:sp>
        <p:nvSpPr>
          <p:cNvPr id="2" name="Title 1">
            <a:extLst>
              <a:ext uri="{FF2B5EF4-FFF2-40B4-BE49-F238E27FC236}">
                <a16:creationId xmlns:a16="http://schemas.microsoft.com/office/drawing/2014/main" id="{E4B3F0EE-4B82-427F-82D1-0DF9C5EADD11}"/>
              </a:ext>
            </a:extLst>
          </p:cNvPr>
          <p:cNvSpPr>
            <a:spLocks noGrp="1"/>
          </p:cNvSpPr>
          <p:nvPr>
            <p:ph type="title"/>
          </p:nvPr>
        </p:nvSpPr>
        <p:spPr/>
        <p:txBody>
          <a:bodyPr/>
          <a:lstStyle/>
          <a:p>
            <a:r>
              <a:rPr lang="en-US"/>
              <a:t>Azure Load Balancer</a:t>
            </a:r>
            <a:br>
              <a:rPr lang="en-US"/>
            </a:br>
            <a:endParaRPr lang="en-US"/>
          </a:p>
        </p:txBody>
      </p:sp>
      <p:sp>
        <p:nvSpPr>
          <p:cNvPr id="4" name="Text Placeholder 3">
            <a:extLst>
              <a:ext uri="{FF2B5EF4-FFF2-40B4-BE49-F238E27FC236}">
                <a16:creationId xmlns:a16="http://schemas.microsoft.com/office/drawing/2014/main" id="{C6083A05-4E36-45A1-A4D6-4E195DD780CA}"/>
              </a:ext>
            </a:extLst>
          </p:cNvPr>
          <p:cNvSpPr>
            <a:spLocks noGrp="1"/>
          </p:cNvSpPr>
          <p:nvPr>
            <p:ph type="body" sz="quarter" idx="11"/>
          </p:nvPr>
        </p:nvSpPr>
        <p:spPr/>
        <p:txBody>
          <a:bodyPr/>
          <a:lstStyle/>
          <a:p>
            <a:r>
              <a:rPr lang="en-US"/>
              <a:t>Build highly performant, ultra-low latent, global, applications in Azure</a:t>
            </a:r>
          </a:p>
          <a:p>
            <a:endParaRPr lang="en-US"/>
          </a:p>
        </p:txBody>
      </p:sp>
    </p:spTree>
    <p:extLst>
      <p:ext uri="{BB962C8B-B14F-4D97-AF65-F5344CB8AC3E}">
        <p14:creationId xmlns:p14="http://schemas.microsoft.com/office/powerpoint/2010/main" val="3393864082"/>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4D97C64E-7590-4DAB-BE67-82782CC44E47}"/>
              </a:ext>
            </a:extLst>
          </p:cNvPr>
          <p:cNvSpPr>
            <a:spLocks noGrp="1"/>
          </p:cNvSpPr>
          <p:nvPr>
            <p:ph type="title"/>
          </p:nvPr>
        </p:nvSpPr>
        <p:spPr>
          <a:xfrm>
            <a:off x="588263" y="457200"/>
            <a:ext cx="11018520" cy="553998"/>
          </a:xfrm>
        </p:spPr>
        <p:txBody>
          <a:bodyPr/>
          <a:lstStyle/>
          <a:p>
            <a:r>
              <a:rPr lang="en-US" dirty="0"/>
              <a:t>Application Gateway</a:t>
            </a:r>
          </a:p>
        </p:txBody>
      </p:sp>
      <p:pic>
        <p:nvPicPr>
          <p:cNvPr id="5" name="Picture 4">
            <a:extLst>
              <a:ext uri="{FF2B5EF4-FFF2-40B4-BE49-F238E27FC236}">
                <a16:creationId xmlns:a16="http://schemas.microsoft.com/office/drawing/2014/main" id="{D4432021-BE8A-AB4A-A46B-AC9D07E45663}"/>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11115605" y="365125"/>
            <a:ext cx="721553" cy="721553"/>
          </a:xfrm>
          <a:prstGeom prst="rect">
            <a:avLst/>
          </a:prstGeom>
        </p:spPr>
      </p:pic>
      <p:sp>
        <p:nvSpPr>
          <p:cNvPr id="3" name="Rectangle: Rounded Corners 2">
            <a:extLst>
              <a:ext uri="{FF2B5EF4-FFF2-40B4-BE49-F238E27FC236}">
                <a16:creationId xmlns:a16="http://schemas.microsoft.com/office/drawing/2014/main" id="{F11C9CC8-4078-4304-A190-1F817EBE018E}"/>
              </a:ext>
            </a:extLst>
          </p:cNvPr>
          <p:cNvSpPr/>
          <p:nvPr/>
        </p:nvSpPr>
        <p:spPr>
          <a:xfrm>
            <a:off x="7546514" y="4799150"/>
            <a:ext cx="1401315" cy="1328023"/>
          </a:xfrm>
          <a:prstGeom prst="roundRect">
            <a:avLst/>
          </a:prstGeom>
          <a:solidFill>
            <a:schemeClr val="bg2">
              <a:alpha val="70000"/>
            </a:schemeClr>
          </a:solidFill>
          <a:ln w="47625">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4" name="Picture 4">
            <a:extLst>
              <a:ext uri="{FF2B5EF4-FFF2-40B4-BE49-F238E27FC236}">
                <a16:creationId xmlns:a16="http://schemas.microsoft.com/office/drawing/2014/main" id="{F92BA4ED-FE1A-473D-AA53-0947FF8FCB07}"/>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8595094" y="2830154"/>
            <a:ext cx="890657" cy="890657"/>
          </a:xfrm>
          <a:prstGeom prst="rect">
            <a:avLst/>
          </a:prstGeom>
        </p:spPr>
      </p:pic>
      <p:cxnSp>
        <p:nvCxnSpPr>
          <p:cNvPr id="6" name="Straight Arrow Connector 5">
            <a:extLst>
              <a:ext uri="{FF2B5EF4-FFF2-40B4-BE49-F238E27FC236}">
                <a16:creationId xmlns:a16="http://schemas.microsoft.com/office/drawing/2014/main" id="{5F76E6BD-FCC7-447E-A135-AE511A18F95E}"/>
              </a:ext>
            </a:extLst>
          </p:cNvPr>
          <p:cNvCxnSpPr>
            <a:cxnSpLocks/>
            <a:stCxn id="7" idx="2"/>
          </p:cNvCxnSpPr>
          <p:nvPr/>
        </p:nvCxnSpPr>
        <p:spPr>
          <a:xfrm>
            <a:off x="9040150" y="1813636"/>
            <a:ext cx="2" cy="276108"/>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pic>
        <p:nvPicPr>
          <p:cNvPr id="7" name="Graphic 6" descr="Users">
            <a:extLst>
              <a:ext uri="{FF2B5EF4-FFF2-40B4-BE49-F238E27FC236}">
                <a16:creationId xmlns:a16="http://schemas.microsoft.com/office/drawing/2014/main" id="{7E05FF15-F128-4D29-A422-C52CDB067A1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739513" y="1212362"/>
            <a:ext cx="601274" cy="601274"/>
          </a:xfrm>
          <a:prstGeom prst="rect">
            <a:avLst/>
          </a:prstGeom>
        </p:spPr>
      </p:pic>
      <p:grpSp>
        <p:nvGrpSpPr>
          <p:cNvPr id="18" name="Group 17">
            <a:extLst>
              <a:ext uri="{FF2B5EF4-FFF2-40B4-BE49-F238E27FC236}">
                <a16:creationId xmlns:a16="http://schemas.microsoft.com/office/drawing/2014/main" id="{03016C62-C962-1D45-BAC5-87DB2E0D0E47}"/>
              </a:ext>
            </a:extLst>
          </p:cNvPr>
          <p:cNvGrpSpPr/>
          <p:nvPr/>
        </p:nvGrpSpPr>
        <p:grpSpPr>
          <a:xfrm>
            <a:off x="7855284" y="5104892"/>
            <a:ext cx="738312" cy="803628"/>
            <a:chOff x="8160084" y="5232888"/>
            <a:chExt cx="738312" cy="803628"/>
          </a:xfrm>
        </p:grpSpPr>
        <p:pic>
          <p:nvPicPr>
            <p:cNvPr id="8" name="Graphic 7">
              <a:extLst>
                <a:ext uri="{FF2B5EF4-FFF2-40B4-BE49-F238E27FC236}">
                  <a16:creationId xmlns:a16="http://schemas.microsoft.com/office/drawing/2014/main" id="{F291B091-8F2A-4F99-82F6-4CD5B08F792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160084" y="5232888"/>
              <a:ext cx="498828" cy="498828"/>
            </a:xfrm>
            <a:prstGeom prst="rect">
              <a:avLst/>
            </a:prstGeom>
          </p:spPr>
        </p:pic>
        <p:pic>
          <p:nvPicPr>
            <p:cNvPr id="9" name="Graphic 8">
              <a:extLst>
                <a:ext uri="{FF2B5EF4-FFF2-40B4-BE49-F238E27FC236}">
                  <a16:creationId xmlns:a16="http://schemas.microsoft.com/office/drawing/2014/main" id="{E641FC66-48D6-4D9B-907E-5F40F0E614D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279826" y="5385288"/>
              <a:ext cx="498828" cy="498828"/>
            </a:xfrm>
            <a:prstGeom prst="rect">
              <a:avLst/>
            </a:prstGeom>
          </p:spPr>
        </p:pic>
        <p:pic>
          <p:nvPicPr>
            <p:cNvPr id="10" name="Graphic 9">
              <a:extLst>
                <a:ext uri="{FF2B5EF4-FFF2-40B4-BE49-F238E27FC236}">
                  <a16:creationId xmlns:a16="http://schemas.microsoft.com/office/drawing/2014/main" id="{1F2FF984-55BB-45F3-A9B5-B8CB6ECCBAF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399568" y="5537688"/>
              <a:ext cx="498828" cy="498828"/>
            </a:xfrm>
            <a:prstGeom prst="rect">
              <a:avLst/>
            </a:prstGeom>
          </p:spPr>
        </p:pic>
      </p:grpSp>
      <p:sp>
        <p:nvSpPr>
          <p:cNvPr id="36" name="TextBox 35">
            <a:extLst>
              <a:ext uri="{FF2B5EF4-FFF2-40B4-BE49-F238E27FC236}">
                <a16:creationId xmlns:a16="http://schemas.microsoft.com/office/drawing/2014/main" id="{E1100FD4-24F7-4DB8-B90C-2F320D2F0C37}"/>
              </a:ext>
            </a:extLst>
          </p:cNvPr>
          <p:cNvSpPr txBox="1"/>
          <p:nvPr/>
        </p:nvSpPr>
        <p:spPr>
          <a:xfrm>
            <a:off x="9346991" y="2003637"/>
            <a:ext cx="2028681"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srgbClr val="000000"/>
                </a:solidFill>
                <a:effectLst/>
                <a:uLnTx/>
                <a:uFillTx/>
                <a:latin typeface="Segoe UI"/>
                <a:ea typeface="+mn-ea"/>
                <a:cs typeface="+mn-cs"/>
              </a:rPr>
              <a:t>GoLowWaste.com</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172.168.37.31</a:t>
            </a:r>
          </a:p>
        </p:txBody>
      </p:sp>
      <p:cxnSp>
        <p:nvCxnSpPr>
          <p:cNvPr id="38" name="Straight Connector 37">
            <a:extLst>
              <a:ext uri="{FF2B5EF4-FFF2-40B4-BE49-F238E27FC236}">
                <a16:creationId xmlns:a16="http://schemas.microsoft.com/office/drawing/2014/main" id="{62F67088-BFAB-4208-8A9A-19B2E8BC4BAE}"/>
              </a:ext>
            </a:extLst>
          </p:cNvPr>
          <p:cNvCxnSpPr>
            <a:cxnSpLocks/>
          </p:cNvCxnSpPr>
          <p:nvPr/>
        </p:nvCxnSpPr>
        <p:spPr>
          <a:xfrm>
            <a:off x="9040150" y="2383024"/>
            <a:ext cx="0" cy="447130"/>
          </a:xfrm>
          <a:prstGeom prst="line">
            <a:avLst/>
          </a:prstGeom>
          <a:ln w="28575">
            <a:solidFill>
              <a:schemeClr val="accent2"/>
            </a:solidFill>
            <a:headEnd type="oval" w="lg" len="lg"/>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D56C0198-3B2C-4D74-A6EC-C58DCC8741B2}"/>
              </a:ext>
            </a:extLst>
          </p:cNvPr>
          <p:cNvSpPr txBox="1"/>
          <p:nvPr/>
        </p:nvSpPr>
        <p:spPr>
          <a:xfrm>
            <a:off x="7056910" y="3907327"/>
            <a:ext cx="1416154"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/images/*</a:t>
            </a:r>
          </a:p>
        </p:txBody>
      </p:sp>
      <p:sp>
        <p:nvSpPr>
          <p:cNvPr id="42" name="TextBox 41">
            <a:extLst>
              <a:ext uri="{FF2B5EF4-FFF2-40B4-BE49-F238E27FC236}">
                <a16:creationId xmlns:a16="http://schemas.microsoft.com/office/drawing/2014/main" id="{3F3A9745-D30E-49C0-B529-29189060E092}"/>
              </a:ext>
            </a:extLst>
          </p:cNvPr>
          <p:cNvSpPr txBox="1"/>
          <p:nvPr/>
        </p:nvSpPr>
        <p:spPr>
          <a:xfrm>
            <a:off x="9673197" y="3907327"/>
            <a:ext cx="1416154"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/video/*</a:t>
            </a:r>
          </a:p>
        </p:txBody>
      </p:sp>
      <p:cxnSp>
        <p:nvCxnSpPr>
          <p:cNvPr id="32" name="Straight Arrow Connector 31">
            <a:extLst>
              <a:ext uri="{FF2B5EF4-FFF2-40B4-BE49-F238E27FC236}">
                <a16:creationId xmlns:a16="http://schemas.microsoft.com/office/drawing/2014/main" id="{453E2424-71CC-5F4B-9DE5-C32F0A36AFE1}"/>
              </a:ext>
            </a:extLst>
          </p:cNvPr>
          <p:cNvCxnSpPr>
            <a:cxnSpLocks/>
          </p:cNvCxnSpPr>
          <p:nvPr/>
        </p:nvCxnSpPr>
        <p:spPr>
          <a:xfrm>
            <a:off x="9346991" y="3580362"/>
            <a:ext cx="562556" cy="1480986"/>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56E68722-30AB-AE4E-A1FF-716AFB01C4A9}"/>
              </a:ext>
            </a:extLst>
          </p:cNvPr>
          <p:cNvCxnSpPr>
            <a:cxnSpLocks/>
          </p:cNvCxnSpPr>
          <p:nvPr/>
        </p:nvCxnSpPr>
        <p:spPr>
          <a:xfrm flipH="1">
            <a:off x="8191786" y="3580362"/>
            <a:ext cx="562556" cy="1480986"/>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Rounded Corners 2">
            <a:extLst>
              <a:ext uri="{FF2B5EF4-FFF2-40B4-BE49-F238E27FC236}">
                <a16:creationId xmlns:a16="http://schemas.microsoft.com/office/drawing/2014/main" id="{C51649C7-D793-0946-8A8A-CE5884BEEA51}"/>
              </a:ext>
            </a:extLst>
          </p:cNvPr>
          <p:cNvSpPr/>
          <p:nvPr/>
        </p:nvSpPr>
        <p:spPr>
          <a:xfrm>
            <a:off x="9244685" y="4799150"/>
            <a:ext cx="1401315" cy="1328023"/>
          </a:xfrm>
          <a:prstGeom prst="roundRect">
            <a:avLst/>
          </a:prstGeom>
          <a:solidFill>
            <a:schemeClr val="bg2">
              <a:alpha val="70000"/>
            </a:schemeClr>
          </a:solidFill>
          <a:ln w="47625">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39" name="Group 38">
            <a:extLst>
              <a:ext uri="{FF2B5EF4-FFF2-40B4-BE49-F238E27FC236}">
                <a16:creationId xmlns:a16="http://schemas.microsoft.com/office/drawing/2014/main" id="{DA93C76C-AB88-CA4E-9AAD-614A58A485C4}"/>
              </a:ext>
            </a:extLst>
          </p:cNvPr>
          <p:cNvGrpSpPr/>
          <p:nvPr/>
        </p:nvGrpSpPr>
        <p:grpSpPr>
          <a:xfrm>
            <a:off x="9553455" y="5104892"/>
            <a:ext cx="738312" cy="803628"/>
            <a:chOff x="8160084" y="5232888"/>
            <a:chExt cx="738312" cy="803628"/>
          </a:xfrm>
        </p:grpSpPr>
        <p:pic>
          <p:nvPicPr>
            <p:cNvPr id="41" name="Graphic 40">
              <a:extLst>
                <a:ext uri="{FF2B5EF4-FFF2-40B4-BE49-F238E27FC236}">
                  <a16:creationId xmlns:a16="http://schemas.microsoft.com/office/drawing/2014/main" id="{143875BB-B532-BF41-BBF3-FA715C00D2B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160084" y="5232888"/>
              <a:ext cx="498828" cy="498828"/>
            </a:xfrm>
            <a:prstGeom prst="rect">
              <a:avLst/>
            </a:prstGeom>
          </p:spPr>
        </p:pic>
        <p:pic>
          <p:nvPicPr>
            <p:cNvPr id="43" name="Graphic 42">
              <a:extLst>
                <a:ext uri="{FF2B5EF4-FFF2-40B4-BE49-F238E27FC236}">
                  <a16:creationId xmlns:a16="http://schemas.microsoft.com/office/drawing/2014/main" id="{30DA41FA-D9B8-E942-B21F-E268C0A5B26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279826" y="5385288"/>
              <a:ext cx="498828" cy="498828"/>
            </a:xfrm>
            <a:prstGeom prst="rect">
              <a:avLst/>
            </a:prstGeom>
          </p:spPr>
        </p:pic>
        <p:pic>
          <p:nvPicPr>
            <p:cNvPr id="45" name="Graphic 44">
              <a:extLst>
                <a:ext uri="{FF2B5EF4-FFF2-40B4-BE49-F238E27FC236}">
                  <a16:creationId xmlns:a16="http://schemas.microsoft.com/office/drawing/2014/main" id="{5E89F814-26A1-3449-8BA0-0E1FD59CA86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399568" y="5537688"/>
              <a:ext cx="498828" cy="498828"/>
            </a:xfrm>
            <a:prstGeom prst="rect">
              <a:avLst/>
            </a:prstGeom>
          </p:spPr>
        </p:pic>
      </p:grpSp>
      <p:sp>
        <p:nvSpPr>
          <p:cNvPr id="31" name="TextBox 30">
            <a:extLst>
              <a:ext uri="{FF2B5EF4-FFF2-40B4-BE49-F238E27FC236}">
                <a16:creationId xmlns:a16="http://schemas.microsoft.com/office/drawing/2014/main" id="{BC1CED87-630D-467E-99AF-1FAE24894CE0}"/>
              </a:ext>
            </a:extLst>
          </p:cNvPr>
          <p:cNvSpPr txBox="1"/>
          <p:nvPr/>
        </p:nvSpPr>
        <p:spPr>
          <a:xfrm>
            <a:off x="449191" y="1413742"/>
            <a:ext cx="6607708" cy="427809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8D4"/>
                </a:solidFill>
                <a:effectLst/>
                <a:uLnTx/>
                <a:uFillTx/>
                <a:latin typeface="Segoe UI Semibold"/>
                <a:ea typeface="+mn-ea"/>
                <a:cs typeface="+mn-cs"/>
              </a:rPr>
              <a:t>Application/Layer 7 load balancer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78D4"/>
              </a:solidFill>
              <a:effectLst/>
              <a:uLnTx/>
              <a:uFillTx/>
              <a:latin typeface="Segoe UI Semibold"/>
              <a:ea typeface="+mn-ea"/>
              <a:cs typeface="+mn-cs"/>
            </a:endParaRP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0078D4"/>
                </a:solidFill>
                <a:effectLst/>
                <a:uLnTx/>
                <a:uFillTx/>
                <a:latin typeface="Segoe UI Semibold"/>
                <a:ea typeface="+mn-ea"/>
                <a:cs typeface="+mn-cs"/>
              </a:rPr>
              <a:t>HTTP/HTTPS applications</a:t>
            </a:r>
          </a:p>
          <a:p>
            <a:pPr marL="0" marR="0" lvl="1" indent="0" algn="l" defTabSz="914400"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000000">
                    <a:lumMod val="75000"/>
                  </a:srgbClr>
                </a:solidFill>
                <a:effectLst/>
                <a:uLnTx/>
                <a:uFillTx/>
                <a:latin typeface="Segoe UI" panose="020B0502040204020203" pitchFamily="34" charset="0"/>
                <a:ea typeface="+mn-ea"/>
                <a:cs typeface="+mn-cs"/>
              </a:rPr>
              <a:t>WebSocket and HTTP/2 support</a:t>
            </a:r>
          </a:p>
          <a:p>
            <a:pPr marL="0" marR="0" lvl="1" indent="0" algn="l" defTabSz="914400" rtl="0" eaLnBrk="1" fontAlgn="auto" latinLnBrk="0" hangingPunct="1">
              <a:lnSpc>
                <a:spcPct val="100000"/>
              </a:lnSpc>
              <a:spcBef>
                <a:spcPts val="0"/>
              </a:spcBef>
              <a:spcAft>
                <a:spcPts val="600"/>
              </a:spcAft>
              <a:buClrTx/>
              <a:buSzTx/>
              <a:buFontTx/>
              <a:buNone/>
              <a:tabLst/>
              <a:defRPr/>
            </a:pPr>
            <a:endParaRPr kumimoji="0" lang="en-US" sz="1400" b="0" i="0" u="none" strike="noStrike" kern="1200" cap="none" spc="0" normalizeH="0" baseline="0" noProof="0" dirty="0">
              <a:ln>
                <a:noFill/>
              </a:ln>
              <a:solidFill>
                <a:srgbClr val="000000">
                  <a:lumMod val="75000"/>
                </a:srgbClr>
              </a:solidFill>
              <a:effectLst/>
              <a:uLnTx/>
              <a:uFillTx/>
              <a:latin typeface="Segoe UI" panose="020B050204020402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8D4"/>
                </a:solidFill>
                <a:effectLst/>
                <a:uLnTx/>
                <a:uFillTx/>
                <a:latin typeface="Segoe UI Semibold"/>
                <a:ea typeface="+mn-ea"/>
                <a:cs typeface="+mn-cs"/>
              </a:rPr>
              <a:t>TLS termination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78D4"/>
              </a:solidFill>
              <a:effectLst/>
              <a:uLnTx/>
              <a:uFillTx/>
              <a:latin typeface="Segoe UI Semibold"/>
              <a:ea typeface="+mn-ea"/>
              <a:cs typeface="+mn-cs"/>
            </a:endParaRP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0078D4"/>
                </a:solidFill>
                <a:effectLst/>
                <a:uLnTx/>
                <a:uFillTx/>
                <a:latin typeface="Segoe UI Semibold"/>
                <a:ea typeface="+mn-ea"/>
                <a:cs typeface="+mn-cs"/>
              </a:rPr>
              <a:t>Terminates connections</a:t>
            </a:r>
          </a:p>
          <a:p>
            <a:pPr marL="0" marR="0" lvl="1" indent="0" algn="l" defTabSz="914400"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000000">
                    <a:lumMod val="75000"/>
                  </a:srgbClr>
                </a:solidFill>
                <a:effectLst/>
                <a:uLnTx/>
                <a:uFillTx/>
                <a:latin typeface="Segoe UI" panose="020B0502040204020203" pitchFamily="34" charset="0"/>
                <a:ea typeface="+mn-ea"/>
                <a:cs typeface="+mn-cs"/>
              </a:rPr>
              <a:t>Source IP is changed</a:t>
            </a:r>
          </a:p>
          <a:p>
            <a:pPr marL="0" marR="0" lvl="1" indent="0" algn="l" defTabSz="914400" rtl="0" eaLnBrk="1" fontAlgn="auto" latinLnBrk="0" hangingPunct="1">
              <a:lnSpc>
                <a:spcPct val="100000"/>
              </a:lnSpc>
              <a:spcBef>
                <a:spcPts val="0"/>
              </a:spcBef>
              <a:spcAft>
                <a:spcPts val="600"/>
              </a:spcAft>
              <a:buClrTx/>
              <a:buSzTx/>
              <a:buFontTx/>
              <a:buNone/>
              <a:tabLst/>
              <a:defRPr/>
            </a:pPr>
            <a:endParaRPr kumimoji="0" lang="en-US" sz="1400" b="0" i="0" u="none" strike="noStrike" kern="1200" cap="none" spc="0" normalizeH="0" baseline="0" noProof="0" dirty="0">
              <a:ln>
                <a:noFill/>
              </a:ln>
              <a:solidFill>
                <a:srgbClr val="000000">
                  <a:lumMod val="75000"/>
                </a:srgbClr>
              </a:solidFill>
              <a:effectLst/>
              <a:uLnTx/>
              <a:uFillTx/>
              <a:latin typeface="Segoe UI" panose="020B050204020402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8D4"/>
                </a:solidFill>
                <a:effectLst/>
                <a:uLnTx/>
                <a:uFillTx/>
                <a:latin typeface="Segoe UI Semibold"/>
                <a:ea typeface="+mn-ea"/>
                <a:cs typeface="+mn-cs"/>
              </a:rPr>
              <a:t>Auto scaling support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78D4"/>
              </a:solidFill>
              <a:effectLst/>
              <a:uLnTx/>
              <a:uFillTx/>
              <a:latin typeface="Segoe UI Semibold"/>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8D4"/>
                </a:solidFill>
                <a:effectLst/>
                <a:uLnTx/>
                <a:uFillTx/>
                <a:latin typeface="Segoe UI Semibold"/>
                <a:ea typeface="+mn-ea"/>
                <a:cs typeface="+mn-cs"/>
              </a:rPr>
              <a:t>Availability zones support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78D4"/>
              </a:solidFill>
              <a:effectLst/>
              <a:uLnTx/>
              <a:uFillTx/>
              <a:latin typeface="Segoe UI Semibold"/>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8D4"/>
                </a:solidFill>
                <a:effectLst/>
                <a:uLnTx/>
                <a:uFillTx/>
                <a:latin typeface="Segoe UI Semibold"/>
                <a:ea typeface="+mn-ea"/>
                <a:cs typeface="+mn-cs"/>
              </a:rPr>
              <a:t>HTTP to HTTPS redirects</a:t>
            </a:r>
          </a:p>
        </p:txBody>
      </p:sp>
      <p:sp>
        <p:nvSpPr>
          <p:cNvPr id="33" name="TextBox 32">
            <a:extLst>
              <a:ext uri="{FF2B5EF4-FFF2-40B4-BE49-F238E27FC236}">
                <a16:creationId xmlns:a16="http://schemas.microsoft.com/office/drawing/2014/main" id="{CADAF19B-D08A-4B80-A87B-6C1C7BE65015}"/>
              </a:ext>
            </a:extLst>
          </p:cNvPr>
          <p:cNvSpPr txBox="1"/>
          <p:nvPr/>
        </p:nvSpPr>
        <p:spPr>
          <a:xfrm>
            <a:off x="4165778" y="2409056"/>
            <a:ext cx="3238439" cy="3247043"/>
          </a:xfrm>
          <a:prstGeom prst="rect">
            <a:avLst/>
          </a:prstGeom>
          <a:noFill/>
        </p:spPr>
        <p:txBody>
          <a:bodyPr wrap="square" rtlCol="0">
            <a:spAutoFit/>
          </a:bodyPr>
          <a:lstStyle/>
          <a:p>
            <a:pPr marL="0" marR="0" lvl="1" indent="0" algn="l"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mn-cs"/>
              </a:rPr>
              <a:t>Routing</a:t>
            </a:r>
          </a:p>
          <a:p>
            <a:pPr marL="0" marR="0" lvl="1" indent="0" algn="l"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0078D4"/>
                </a:solidFill>
                <a:effectLst/>
                <a:uLnTx/>
                <a:uFillTx/>
                <a:latin typeface="Segoe UI Semibold"/>
                <a:ea typeface="+mn-ea"/>
                <a:cs typeface="+mn-cs"/>
              </a:rPr>
              <a:t>Regional</a:t>
            </a:r>
          </a:p>
          <a:p>
            <a:pPr marL="0" marR="0" lvl="1" indent="0" algn="l" defTabSz="914400"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000000">
                    <a:lumMod val="75000"/>
                  </a:srgbClr>
                </a:solidFill>
                <a:effectLst/>
                <a:uLnTx/>
                <a:uFillTx/>
                <a:latin typeface="Segoe UI" panose="020B0502040204020203" pitchFamily="34" charset="0"/>
                <a:ea typeface="+mn-ea"/>
                <a:cs typeface="+mn-cs"/>
              </a:rPr>
              <a:t>Across Availability Zones</a:t>
            </a:r>
          </a:p>
          <a:p>
            <a:pPr marL="0" marR="0" lvl="1" indent="0" algn="l" defTabSz="914400" rtl="0" eaLnBrk="1" fontAlgn="auto" latinLnBrk="0" hangingPunct="1">
              <a:lnSpc>
                <a:spcPct val="100000"/>
              </a:lnSpc>
              <a:spcBef>
                <a:spcPts val="0"/>
              </a:spcBef>
              <a:spcAft>
                <a:spcPts val="600"/>
              </a:spcAft>
              <a:buClrTx/>
              <a:buSzTx/>
              <a:buFontTx/>
              <a:buNone/>
              <a:tabLst/>
              <a:defRPr/>
            </a:pPr>
            <a:endParaRPr kumimoji="0" lang="en-US" sz="1400" b="0" i="0" u="none" strike="noStrike" kern="1200" cap="none" spc="0" normalizeH="0" baseline="0" noProof="0" dirty="0">
              <a:ln>
                <a:noFill/>
              </a:ln>
              <a:solidFill>
                <a:srgbClr val="0078D4"/>
              </a:solidFill>
              <a:effectLst/>
              <a:uLnTx/>
              <a:uFillTx/>
              <a:latin typeface="Segoe UI Semibold"/>
              <a:ea typeface="+mn-ea"/>
              <a:cs typeface="+mn-cs"/>
            </a:endParaRPr>
          </a:p>
          <a:p>
            <a:pPr marL="0" marR="0" lvl="1" indent="0" algn="l"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0078D4"/>
                </a:solidFill>
                <a:effectLst/>
                <a:uLnTx/>
                <a:uFillTx/>
                <a:latin typeface="Segoe UI Semibold"/>
                <a:ea typeface="+mn-ea"/>
                <a:cs typeface="+mn-cs"/>
              </a:rPr>
              <a:t>Content based</a:t>
            </a:r>
          </a:p>
          <a:p>
            <a:pPr marL="0" marR="0" lvl="1" indent="0" algn="l" defTabSz="914400"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000000">
                    <a:lumMod val="75000"/>
                  </a:srgbClr>
                </a:solidFill>
                <a:effectLst/>
                <a:uLnTx/>
                <a:uFillTx/>
                <a:latin typeface="Segoe UI" panose="020B0502040204020203" pitchFamily="34" charset="0"/>
                <a:ea typeface="+mn-ea"/>
                <a:cs typeface="+mn-cs"/>
              </a:rPr>
              <a:t>Incoming URL attributes</a:t>
            </a:r>
          </a:p>
          <a:p>
            <a:pPr marL="0" marR="0" lvl="1" indent="0" algn="l" defTabSz="914400" rtl="0" eaLnBrk="1" fontAlgn="auto" latinLnBrk="0" hangingPunct="1">
              <a:lnSpc>
                <a:spcPct val="100000"/>
              </a:lnSpc>
              <a:spcBef>
                <a:spcPts val="0"/>
              </a:spcBef>
              <a:spcAft>
                <a:spcPts val="600"/>
              </a:spcAft>
              <a:buClrTx/>
              <a:buSzTx/>
              <a:buFontTx/>
              <a:buNone/>
              <a:tabLst/>
              <a:defRPr/>
            </a:pPr>
            <a:endParaRPr kumimoji="0" lang="en-US" sz="1400" b="0" i="0" u="none" strike="noStrike" kern="1200" cap="none" spc="0" normalizeH="0" baseline="0" noProof="0" dirty="0">
              <a:ln>
                <a:noFill/>
              </a:ln>
              <a:solidFill>
                <a:srgbClr val="000000">
                  <a:lumMod val="75000"/>
                </a:srgbClr>
              </a:solidFill>
              <a:effectLst/>
              <a:uLnTx/>
              <a:uFillTx/>
              <a:latin typeface="Segoe UI" panose="020B0502040204020203" pitchFamily="34" charset="0"/>
              <a:ea typeface="+mn-ea"/>
              <a:cs typeface="+mn-cs"/>
            </a:endParaRPr>
          </a:p>
          <a:p>
            <a:pPr marL="0" marR="0" lvl="1" indent="0" algn="l"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0078D4"/>
                </a:solidFill>
                <a:effectLst/>
                <a:uLnTx/>
                <a:uFillTx/>
                <a:latin typeface="Segoe UI Semibold"/>
                <a:ea typeface="+mn-ea"/>
                <a:cs typeface="+mn-cs"/>
              </a:rPr>
              <a:t>Host/domain name based</a:t>
            </a:r>
          </a:p>
          <a:p>
            <a:pPr marL="0" marR="0" lvl="1" indent="0" algn="l" defTabSz="914400" rtl="0" eaLnBrk="1" fontAlgn="auto" latinLnBrk="0" hangingPunct="1">
              <a:lnSpc>
                <a:spcPct val="100000"/>
              </a:lnSpc>
              <a:spcBef>
                <a:spcPts val="0"/>
              </a:spcBef>
              <a:spcAft>
                <a:spcPts val="600"/>
              </a:spcAft>
              <a:buClrTx/>
              <a:buSzTx/>
              <a:buFontTx/>
              <a:buNone/>
              <a:tabLst/>
              <a:defRPr/>
            </a:pPr>
            <a:endParaRPr kumimoji="0" lang="en-US" sz="1400" b="0" i="0" u="none" strike="noStrike" kern="1200" cap="none" spc="0" normalizeH="0" baseline="0" noProof="0" dirty="0">
              <a:ln>
                <a:noFill/>
              </a:ln>
              <a:solidFill>
                <a:srgbClr val="0078D4"/>
              </a:solidFill>
              <a:effectLst/>
              <a:uLnTx/>
              <a:uFillTx/>
              <a:latin typeface="Segoe UI Semibold"/>
              <a:ea typeface="+mn-ea"/>
              <a:cs typeface="+mn-cs"/>
            </a:endParaRPr>
          </a:p>
          <a:p>
            <a:pPr marL="0" marR="0" lvl="1" indent="0" algn="l"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0078D4"/>
                </a:solidFill>
                <a:effectLst/>
                <a:uLnTx/>
                <a:uFillTx/>
                <a:latin typeface="Segoe UI Semibold"/>
                <a:ea typeface="+mn-ea"/>
                <a:cs typeface="+mn-cs"/>
              </a:rPr>
              <a:t>Cookie based session affinity</a:t>
            </a:r>
          </a:p>
        </p:txBody>
      </p:sp>
    </p:spTree>
    <p:extLst>
      <p:ext uri="{BB962C8B-B14F-4D97-AF65-F5344CB8AC3E}">
        <p14:creationId xmlns:p14="http://schemas.microsoft.com/office/powerpoint/2010/main" val="1407658814"/>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F361CAA3-1416-CB46-872B-A77FD3FCF820}"/>
              </a:ext>
            </a:extLst>
          </p:cNvPr>
          <p:cNvSpPr/>
          <p:nvPr/>
        </p:nvSpPr>
        <p:spPr bwMode="auto">
          <a:xfrm>
            <a:off x="0" y="2756452"/>
            <a:ext cx="12192000" cy="4101548"/>
          </a:xfrm>
          <a:prstGeom prst="rect">
            <a:avLst/>
          </a:prstGeom>
          <a:solidFill>
            <a:schemeClr val="bg2">
              <a:alpha val="5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2" name="Title 11">
            <a:extLst>
              <a:ext uri="{FF2B5EF4-FFF2-40B4-BE49-F238E27FC236}">
                <a16:creationId xmlns:a16="http://schemas.microsoft.com/office/drawing/2014/main" id="{4D97C64E-7590-4DAB-BE67-82782CC44E47}"/>
              </a:ext>
            </a:extLst>
          </p:cNvPr>
          <p:cNvSpPr>
            <a:spLocks noGrp="1"/>
          </p:cNvSpPr>
          <p:nvPr>
            <p:ph type="title"/>
          </p:nvPr>
        </p:nvSpPr>
        <p:spPr/>
        <p:txBody>
          <a:bodyPr/>
          <a:lstStyle/>
          <a:p>
            <a:r>
              <a:rPr lang="en-US"/>
              <a:t>Traffic Manager</a:t>
            </a:r>
          </a:p>
        </p:txBody>
      </p:sp>
      <p:pic>
        <p:nvPicPr>
          <p:cNvPr id="8" name="Graphic 7">
            <a:extLst>
              <a:ext uri="{FF2B5EF4-FFF2-40B4-BE49-F238E27FC236}">
                <a16:creationId xmlns:a16="http://schemas.microsoft.com/office/drawing/2014/main" id="{70F4F5E8-4D85-9346-AD92-22772FE0864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115605" y="338621"/>
            <a:ext cx="721553" cy="721553"/>
          </a:xfrm>
          <a:prstGeom prst="rect">
            <a:avLst/>
          </a:prstGeom>
        </p:spPr>
      </p:pic>
      <p:sp>
        <p:nvSpPr>
          <p:cNvPr id="9" name="TextBox 8">
            <a:extLst>
              <a:ext uri="{FF2B5EF4-FFF2-40B4-BE49-F238E27FC236}">
                <a16:creationId xmlns:a16="http://schemas.microsoft.com/office/drawing/2014/main" id="{045A15A4-1DC5-7242-8A77-2763F9667660}"/>
              </a:ext>
            </a:extLst>
          </p:cNvPr>
          <p:cNvSpPr txBox="1"/>
          <p:nvPr/>
        </p:nvSpPr>
        <p:spPr>
          <a:xfrm>
            <a:off x="468994" y="3500884"/>
            <a:ext cx="2577061" cy="1354217"/>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2400" b="0" i="0" u="none" strike="noStrike" kern="1200" cap="none" spc="0" normalizeH="0" baseline="0" noProof="0">
                <a:ln>
                  <a:noFill/>
                </a:ln>
                <a:solidFill>
                  <a:srgbClr val="0078D4"/>
                </a:solidFill>
                <a:effectLst/>
                <a:uLnTx/>
                <a:uFillTx/>
                <a:latin typeface="Segoe UI Semibold"/>
                <a:ea typeface="+mn-ea"/>
                <a:cs typeface="+mn-cs"/>
              </a:rPr>
              <a:t>DNS-based load balancer</a:t>
            </a:r>
          </a:p>
          <a:p>
            <a:pPr marL="0" marR="0" lvl="0" indent="0" algn="l" defTabSz="914400" rtl="0" eaLnBrk="1" fontAlgn="auto" latinLnBrk="0" hangingPunct="1">
              <a:lnSpc>
                <a:spcPct val="100000"/>
              </a:lnSpc>
              <a:spcBef>
                <a:spcPts val="0"/>
              </a:spcBef>
              <a:spcAft>
                <a:spcPts val="1200"/>
              </a:spcAft>
              <a:buClrTx/>
              <a:buSzTx/>
              <a:buFontTx/>
              <a:buNone/>
              <a:tabLst/>
              <a:defRPr/>
            </a:pPr>
            <a:endParaRPr kumimoji="0" lang="en-US" sz="2400" b="0" i="0" u="none" strike="noStrike" kern="1200" cap="none" spc="0" normalizeH="0" baseline="0" noProof="0">
              <a:ln>
                <a:noFill/>
              </a:ln>
              <a:solidFill>
                <a:srgbClr val="0078D4"/>
              </a:solidFill>
              <a:effectLst/>
              <a:uLnTx/>
              <a:uFillTx/>
              <a:latin typeface="Segoe UI Semibold"/>
              <a:ea typeface="+mn-ea"/>
              <a:cs typeface="+mn-cs"/>
            </a:endParaRPr>
          </a:p>
        </p:txBody>
      </p:sp>
      <p:sp>
        <p:nvSpPr>
          <p:cNvPr id="10" name="TextBox 9">
            <a:extLst>
              <a:ext uri="{FF2B5EF4-FFF2-40B4-BE49-F238E27FC236}">
                <a16:creationId xmlns:a16="http://schemas.microsoft.com/office/drawing/2014/main" id="{5956742F-761B-1844-83EE-1CDABDFBE84F}"/>
              </a:ext>
            </a:extLst>
          </p:cNvPr>
          <p:cNvSpPr txBox="1"/>
          <p:nvPr/>
        </p:nvSpPr>
        <p:spPr>
          <a:xfrm>
            <a:off x="3361311" y="3500884"/>
            <a:ext cx="2577061" cy="190821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2400" b="0" i="0" u="none" strike="noStrike" kern="1200" cap="none" spc="0" normalizeH="0" baseline="0" noProof="0">
                <a:ln>
                  <a:noFill/>
                </a:ln>
                <a:solidFill>
                  <a:srgbClr val="0078D4"/>
                </a:solidFill>
                <a:effectLst/>
                <a:uLnTx/>
                <a:uFillTx/>
                <a:latin typeface="Segoe UI Semibold"/>
                <a:ea typeface="+mn-ea"/>
                <a:cs typeface="+mn-cs"/>
              </a:rPr>
              <a:t>Supports external, non-Azure endpoints</a:t>
            </a:r>
          </a:p>
          <a:p>
            <a:pPr marL="0" marR="0" lvl="1" indent="0" algn="l" defTabSz="914400" rtl="0" eaLnBrk="1" fontAlgn="auto" latinLnBrk="0" hangingPunct="1">
              <a:lnSpc>
                <a:spcPct val="100000"/>
              </a:lnSpc>
              <a:spcBef>
                <a:spcPts val="0"/>
              </a:spcBef>
              <a:spcAft>
                <a:spcPts val="1200"/>
              </a:spcAft>
              <a:buClrTx/>
              <a:buSzTx/>
              <a:buFontTx/>
              <a:buNone/>
              <a:tabLst/>
              <a:defRPr/>
            </a:pPr>
            <a:r>
              <a:rPr kumimoji="0" lang="en-US" sz="1800" b="0" i="0" u="none" strike="noStrike" kern="1200" cap="none" spc="0" normalizeH="0" baseline="0" noProof="0">
                <a:ln>
                  <a:noFill/>
                </a:ln>
                <a:solidFill>
                  <a:srgbClr val="000000">
                    <a:lumMod val="85000"/>
                  </a:srgbClr>
                </a:solidFill>
                <a:effectLst/>
                <a:uLnTx/>
                <a:uFillTx/>
                <a:latin typeface="Segoe UI" panose="020B0502040204020203" pitchFamily="34" charset="0"/>
                <a:ea typeface="+mn-ea"/>
                <a:cs typeface="+mn-cs"/>
              </a:rPr>
              <a:t>Hybrid cloud and on-premises deployments</a:t>
            </a:r>
          </a:p>
        </p:txBody>
      </p:sp>
      <p:sp>
        <p:nvSpPr>
          <p:cNvPr id="11" name="TextBox 10">
            <a:extLst>
              <a:ext uri="{FF2B5EF4-FFF2-40B4-BE49-F238E27FC236}">
                <a16:creationId xmlns:a16="http://schemas.microsoft.com/office/drawing/2014/main" id="{4725A968-989B-4748-9D47-E6914E8DE081}"/>
              </a:ext>
            </a:extLst>
          </p:cNvPr>
          <p:cNvSpPr txBox="1"/>
          <p:nvPr/>
        </p:nvSpPr>
        <p:spPr>
          <a:xfrm>
            <a:off x="6253628" y="3500884"/>
            <a:ext cx="2577061" cy="830997"/>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2400" b="0" i="0" u="none" strike="noStrike" kern="1200" cap="none" spc="0" normalizeH="0" baseline="0" noProof="0">
                <a:ln>
                  <a:noFill/>
                </a:ln>
                <a:solidFill>
                  <a:srgbClr val="0078D4"/>
                </a:solidFill>
                <a:effectLst/>
                <a:uLnTx/>
                <a:uFillTx/>
                <a:latin typeface="Segoe UI Semibold"/>
                <a:ea typeface="+mn-ea"/>
                <a:cs typeface="+mn-cs"/>
              </a:rPr>
              <a:t>Public facing endpoint</a:t>
            </a:r>
          </a:p>
        </p:txBody>
      </p:sp>
      <p:sp>
        <p:nvSpPr>
          <p:cNvPr id="13" name="TextBox 12">
            <a:extLst>
              <a:ext uri="{FF2B5EF4-FFF2-40B4-BE49-F238E27FC236}">
                <a16:creationId xmlns:a16="http://schemas.microsoft.com/office/drawing/2014/main" id="{3278AA43-B4D6-1D4C-9118-67AAC6075798}"/>
              </a:ext>
            </a:extLst>
          </p:cNvPr>
          <p:cNvSpPr txBox="1"/>
          <p:nvPr/>
        </p:nvSpPr>
        <p:spPr>
          <a:xfrm>
            <a:off x="9145945" y="3500884"/>
            <a:ext cx="2577061" cy="209288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2400" b="0" i="0" u="none" strike="noStrike" kern="1200" cap="none" spc="0" normalizeH="0" baseline="0" noProof="0">
                <a:ln>
                  <a:noFill/>
                </a:ln>
                <a:solidFill>
                  <a:srgbClr val="0078D4"/>
                </a:solidFill>
                <a:effectLst/>
                <a:uLnTx/>
                <a:uFillTx/>
                <a:latin typeface="Segoe UI Semibold"/>
                <a:ea typeface="+mn-ea"/>
                <a:cs typeface="+mn-cs"/>
              </a:rPr>
              <a:t>Routing methods</a:t>
            </a:r>
          </a:p>
          <a:p>
            <a:pPr marL="0" marR="0" lvl="1" indent="0" algn="l" defTabSz="914400" rtl="0" eaLnBrk="1" fontAlgn="auto" latinLnBrk="0" hangingPunct="1">
              <a:lnSpc>
                <a:spcPct val="100000"/>
              </a:lnSpc>
              <a:spcBef>
                <a:spcPts val="0"/>
              </a:spcBef>
              <a:spcAft>
                <a:spcPts val="1200"/>
              </a:spcAft>
              <a:buClrTx/>
              <a:buSzTx/>
              <a:buFontTx/>
              <a:buNone/>
              <a:tabLst/>
              <a:defRPr/>
            </a:pPr>
            <a:r>
              <a:rPr kumimoji="0" lang="en-US" sz="1800" b="0" i="0" u="none" strike="noStrike" kern="1200" cap="none" spc="0" normalizeH="0" baseline="0" noProof="0">
                <a:ln>
                  <a:noFill/>
                </a:ln>
                <a:solidFill>
                  <a:srgbClr val="000000">
                    <a:lumMod val="85000"/>
                  </a:srgbClr>
                </a:solidFill>
                <a:effectLst/>
                <a:uLnTx/>
                <a:uFillTx/>
                <a:latin typeface="Segoe UI" panose="020B0502040204020203" pitchFamily="34" charset="0"/>
                <a:ea typeface="+mn-ea"/>
                <a:cs typeface="+mn-cs"/>
              </a:rPr>
              <a:t>Priority, weighted, performance, geography, subnet, multi-value</a:t>
            </a:r>
          </a:p>
        </p:txBody>
      </p:sp>
      <p:cxnSp>
        <p:nvCxnSpPr>
          <p:cNvPr id="14" name="Straight Connector 13">
            <a:extLst>
              <a:ext uri="{FF2B5EF4-FFF2-40B4-BE49-F238E27FC236}">
                <a16:creationId xmlns:a16="http://schemas.microsoft.com/office/drawing/2014/main" id="{80BF712D-90C3-A049-8776-F0B927FB19F6}"/>
              </a:ext>
            </a:extLst>
          </p:cNvPr>
          <p:cNvCxnSpPr>
            <a:cxnSpLocks/>
          </p:cNvCxnSpPr>
          <p:nvPr/>
        </p:nvCxnSpPr>
        <p:spPr>
          <a:xfrm>
            <a:off x="535255" y="3243472"/>
            <a:ext cx="2468880" cy="0"/>
          </a:xfrm>
          <a:prstGeom prst="line">
            <a:avLst/>
          </a:prstGeom>
          <a:ln>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E6C576F-4F45-D64C-B745-8D683C61D9D2}"/>
              </a:ext>
            </a:extLst>
          </p:cNvPr>
          <p:cNvCxnSpPr>
            <a:cxnSpLocks/>
          </p:cNvCxnSpPr>
          <p:nvPr/>
        </p:nvCxnSpPr>
        <p:spPr>
          <a:xfrm>
            <a:off x="3385135" y="3243472"/>
            <a:ext cx="2468880" cy="0"/>
          </a:xfrm>
          <a:prstGeom prst="line">
            <a:avLst/>
          </a:prstGeom>
          <a:ln>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074F852-4C02-704B-BD6A-55FA9AF5FE9B}"/>
              </a:ext>
            </a:extLst>
          </p:cNvPr>
          <p:cNvCxnSpPr>
            <a:cxnSpLocks/>
          </p:cNvCxnSpPr>
          <p:nvPr/>
        </p:nvCxnSpPr>
        <p:spPr>
          <a:xfrm>
            <a:off x="6292091" y="3243472"/>
            <a:ext cx="2468880" cy="0"/>
          </a:xfrm>
          <a:prstGeom prst="line">
            <a:avLst/>
          </a:prstGeom>
          <a:ln>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1D2D397A-1433-7F45-BE94-0406E5356FB9}"/>
              </a:ext>
            </a:extLst>
          </p:cNvPr>
          <p:cNvCxnSpPr>
            <a:cxnSpLocks/>
          </p:cNvCxnSpPr>
          <p:nvPr/>
        </p:nvCxnSpPr>
        <p:spPr>
          <a:xfrm>
            <a:off x="9141971" y="3243472"/>
            <a:ext cx="2468880" cy="0"/>
          </a:xfrm>
          <a:prstGeom prst="line">
            <a:avLst/>
          </a:prstGeom>
          <a:ln>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08922728"/>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8D5641D-E318-4124-ADFF-9E083EAB910C}"/>
              </a:ext>
            </a:extLst>
          </p:cNvPr>
          <p:cNvSpPr txBox="1">
            <a:spLocks/>
          </p:cNvSpPr>
          <p:nvPr/>
        </p:nvSpPr>
        <p:spPr>
          <a:xfrm>
            <a:off x="1417798" y="292582"/>
            <a:ext cx="11018520" cy="738664"/>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800" b="0" i="0" u="none" strike="noStrike" kern="1200" cap="none" spc="-50" normalizeH="0" baseline="0" noProof="0">
                <a:ln w="3175">
                  <a:noFill/>
                </a:ln>
                <a:solidFill>
                  <a:srgbClr val="0070C0"/>
                </a:solidFill>
                <a:effectLst/>
                <a:uLnTx/>
                <a:uFillTx/>
                <a:latin typeface="Segoe UI Semibold"/>
                <a:ea typeface="+mn-ea"/>
                <a:cs typeface="Segoe UI"/>
              </a:rPr>
              <a:t>Delivery services (AFD, CDN, Application Gateway)</a:t>
            </a:r>
            <a:br>
              <a:rPr kumimoji="0" lang="en-US" sz="2800" b="0" i="0" u="none" strike="noStrike" kern="1200" cap="none" spc="-50" normalizeH="0" baseline="0" noProof="0">
                <a:ln w="3175">
                  <a:noFill/>
                </a:ln>
                <a:solidFill>
                  <a:srgbClr val="000000"/>
                </a:solidFill>
                <a:effectLst/>
                <a:uLnTx/>
                <a:uFillTx/>
                <a:latin typeface="Segoe UI Semibold"/>
                <a:ea typeface="+mn-ea"/>
                <a:cs typeface="Segoe UI" pitchFamily="34" charset="0"/>
              </a:rPr>
            </a:br>
            <a:r>
              <a:rPr kumimoji="0" lang="en-US" sz="2000" b="0" i="0" u="none" strike="noStrike" kern="1200" cap="none" spc="-50" normalizeH="0" baseline="0" noProof="0">
                <a:ln w="3175">
                  <a:noFill/>
                </a:ln>
                <a:solidFill>
                  <a:srgbClr val="000000"/>
                </a:solidFill>
                <a:effectLst/>
                <a:uLnTx/>
                <a:uFillTx/>
                <a:latin typeface="Segoe UI Semibold"/>
                <a:ea typeface="+mn-ea"/>
                <a:cs typeface="Segoe UI"/>
              </a:rPr>
              <a:t>Scalable and secure entry point for your global applications</a:t>
            </a:r>
          </a:p>
        </p:txBody>
      </p:sp>
      <p:sp>
        <p:nvSpPr>
          <p:cNvPr id="4" name="Text Placeholder 3">
            <a:extLst>
              <a:ext uri="{FF2B5EF4-FFF2-40B4-BE49-F238E27FC236}">
                <a16:creationId xmlns:a16="http://schemas.microsoft.com/office/drawing/2014/main" id="{8CF00D8C-3225-4A2A-8DD0-CB3141D6E6F1}"/>
              </a:ext>
            </a:extLst>
          </p:cNvPr>
          <p:cNvSpPr txBox="1">
            <a:spLocks/>
          </p:cNvSpPr>
          <p:nvPr/>
        </p:nvSpPr>
        <p:spPr>
          <a:xfrm>
            <a:off x="503677" y="1276508"/>
            <a:ext cx="5725952" cy="256393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1" indent="0" algn="l" defTabSz="932742" rtl="0" eaLnBrk="1" fontAlgn="auto" latinLnBrk="0" hangingPunct="1">
              <a:lnSpc>
                <a:spcPct val="100000"/>
              </a:lnSpc>
              <a:spcBef>
                <a:spcPts val="1800"/>
              </a:spcBef>
              <a:spcAft>
                <a:spcPts val="0"/>
              </a:spcAft>
              <a:buClrTx/>
              <a:buSzPct val="110000"/>
              <a:buFont typeface="Wingdings" panose="05000000000000000000" pitchFamily="2" charset="2"/>
              <a:buNone/>
              <a:tabLst/>
              <a:defRPr/>
            </a:pPr>
            <a:r>
              <a:rPr kumimoji="0" lang="en-US" sz="14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Cloud native, platform managed global and regional application delivery with integrated WAF and Bot protection</a:t>
            </a:r>
          </a:p>
          <a:p>
            <a:pPr marL="0" marR="0" lvl="1" indent="0" algn="l" defTabSz="932742" rtl="0" eaLnBrk="1" fontAlgn="auto" latinLnBrk="0" hangingPunct="1">
              <a:lnSpc>
                <a:spcPct val="100000"/>
              </a:lnSpc>
              <a:spcBef>
                <a:spcPts val="1800"/>
              </a:spcBef>
              <a:spcAft>
                <a:spcPts val="0"/>
              </a:spcAft>
              <a:buClrTx/>
              <a:buSzPct val="110000"/>
              <a:buFont typeface="Wingdings" panose="05000000000000000000" pitchFamily="2" charset="2"/>
              <a:buNone/>
              <a:tabLst/>
              <a:defRPr/>
            </a:pPr>
            <a:endPar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endParaRPr>
          </a:p>
        </p:txBody>
      </p:sp>
      <p:pic>
        <p:nvPicPr>
          <p:cNvPr id="5" name="Graphic 4">
            <a:extLst>
              <a:ext uri="{FF2B5EF4-FFF2-40B4-BE49-F238E27FC236}">
                <a16:creationId xmlns:a16="http://schemas.microsoft.com/office/drawing/2014/main" id="{1E824DB6-8569-4B24-9061-D175073B1BC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51023" y="271743"/>
            <a:ext cx="731520" cy="731520"/>
          </a:xfrm>
          <a:prstGeom prst="rect">
            <a:avLst/>
          </a:prstGeom>
        </p:spPr>
      </p:pic>
      <p:grpSp>
        <p:nvGrpSpPr>
          <p:cNvPr id="6" name="Group 5">
            <a:extLst>
              <a:ext uri="{FF2B5EF4-FFF2-40B4-BE49-F238E27FC236}">
                <a16:creationId xmlns:a16="http://schemas.microsoft.com/office/drawing/2014/main" id="{1443AE3E-1A0B-4992-850A-2AFF3357DE13}"/>
              </a:ext>
            </a:extLst>
          </p:cNvPr>
          <p:cNvGrpSpPr/>
          <p:nvPr/>
        </p:nvGrpSpPr>
        <p:grpSpPr>
          <a:xfrm>
            <a:off x="602150" y="3984279"/>
            <a:ext cx="5160347" cy="323165"/>
            <a:chOff x="655532" y="1884611"/>
            <a:chExt cx="5499003" cy="323165"/>
          </a:xfrm>
        </p:grpSpPr>
        <p:sp>
          <p:nvSpPr>
            <p:cNvPr id="7" name="Rectangle 6">
              <a:extLst>
                <a:ext uri="{FF2B5EF4-FFF2-40B4-BE49-F238E27FC236}">
                  <a16:creationId xmlns:a16="http://schemas.microsoft.com/office/drawing/2014/main" id="{A4D85AAF-3EB3-4A31-BD23-BA7FD3642325}"/>
                </a:ext>
              </a:extLst>
            </p:cNvPr>
            <p:cNvSpPr/>
            <p:nvPr/>
          </p:nvSpPr>
          <p:spPr bwMode="auto">
            <a:xfrm>
              <a:off x="655532" y="1884611"/>
              <a:ext cx="1301395" cy="323165"/>
            </a:xfrm>
            <a:prstGeom prst="rect">
              <a:avLst/>
            </a:prstGeom>
            <a:solidFill>
              <a:srgbClr val="FFFFFF">
                <a:alpha val="10000"/>
              </a:srgbClr>
            </a:solidFill>
            <a:ln w="15875" cap="flat" cmpd="sng" algn="ctr">
              <a:solidFill>
                <a:srgbClr val="000000">
                  <a:lumMod val="75000"/>
                  <a:lumOff val="25000"/>
                </a:srgbClr>
              </a:solidFill>
              <a:prstDash val="solid"/>
              <a:miter lim="800000"/>
              <a:headEnd type="none" w="med" len="med"/>
              <a:tailEnd type="none" w="med" len="med"/>
            </a:ln>
            <a:effectLst>
              <a:outerShdw blurRad="1270000" sx="101000" sy="101000" algn="ctr" rotWithShape="0">
                <a:srgbClr val="000000">
                  <a:alpha val="43137"/>
                </a:srgbClr>
              </a:outerShdw>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1" i="0" u="none" strike="noStrike" kern="0" cap="none" spc="100" normalizeH="0" baseline="0" noProof="0">
                  <a:ln>
                    <a:noFill/>
                  </a:ln>
                  <a:solidFill>
                    <a:srgbClr val="0078D4"/>
                  </a:solidFill>
                  <a:effectLst/>
                  <a:uLnTx/>
                  <a:uFillTx/>
                  <a:latin typeface="Segoe UI"/>
                  <a:ea typeface="+mn-ea"/>
                  <a:cs typeface="Segoe UI" pitchFamily="34" charset="0"/>
                </a:rPr>
                <a:t>Public Preview</a:t>
              </a:r>
            </a:p>
          </p:txBody>
        </p:sp>
        <p:cxnSp>
          <p:nvCxnSpPr>
            <p:cNvPr id="8" name="Straight Connector 7">
              <a:extLst>
                <a:ext uri="{FF2B5EF4-FFF2-40B4-BE49-F238E27FC236}">
                  <a16:creationId xmlns:a16="http://schemas.microsoft.com/office/drawing/2014/main" id="{CF01230C-C492-4715-BC70-622D369E9295}"/>
                </a:ext>
              </a:extLst>
            </p:cNvPr>
            <p:cNvCxnSpPr>
              <a:cxnSpLocks/>
            </p:cNvCxnSpPr>
            <p:nvPr/>
          </p:nvCxnSpPr>
          <p:spPr>
            <a:xfrm>
              <a:off x="2062017" y="2048658"/>
              <a:ext cx="4092518" cy="0"/>
            </a:xfrm>
            <a:prstGeom prst="line">
              <a:avLst/>
            </a:prstGeom>
            <a:noFill/>
            <a:ln w="15875" cap="flat" cmpd="sng" algn="ctr">
              <a:solidFill>
                <a:srgbClr val="000000">
                  <a:lumMod val="75000"/>
                  <a:lumOff val="25000"/>
                </a:srgbClr>
              </a:solidFill>
              <a:prstDash val="solid"/>
              <a:headEnd type="none" w="lg" len="med"/>
              <a:tailEnd type="none" w="lg" len="med"/>
            </a:ln>
            <a:effectLst/>
          </p:spPr>
        </p:cxnSp>
      </p:grpSp>
      <p:sp>
        <p:nvSpPr>
          <p:cNvPr id="9" name="Text Placeholder 1">
            <a:extLst>
              <a:ext uri="{FF2B5EF4-FFF2-40B4-BE49-F238E27FC236}">
                <a16:creationId xmlns:a16="http://schemas.microsoft.com/office/drawing/2014/main" id="{003663DD-1E88-40B8-BF83-CFA8C871EE2A}"/>
              </a:ext>
            </a:extLst>
          </p:cNvPr>
          <p:cNvSpPr txBox="1">
            <a:spLocks/>
          </p:cNvSpPr>
          <p:nvPr/>
        </p:nvSpPr>
        <p:spPr>
          <a:xfrm>
            <a:off x="651601" y="4496737"/>
            <a:ext cx="5442212" cy="1489767"/>
          </a:xfrm>
          <a:prstGeom prst="rect">
            <a:avLst/>
          </a:prstGeom>
        </p:spPr>
        <p:txBody>
          <a:bodyPr wrap="square" lIns="0" tIns="0" rIns="0" bIns="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ts val="1200"/>
              </a:lnSpc>
              <a:spcBef>
                <a:spcPts val="1200"/>
              </a:spcBef>
              <a:spcAft>
                <a:spcPts val="20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Segoe UI"/>
              </a:rPr>
              <a:t>Per URI WAF policy</a:t>
            </a:r>
          </a:p>
          <a:p>
            <a:pPr marL="0" marR="0" lvl="0" indent="0" algn="l" defTabSz="932742" rtl="0" eaLnBrk="1" fontAlgn="auto" latinLnBrk="0" hangingPunct="1">
              <a:lnSpc>
                <a:spcPts val="1200"/>
              </a:lnSpc>
              <a:spcBef>
                <a:spcPts val="1200"/>
              </a:spcBef>
              <a:spcAft>
                <a:spcPts val="20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Segoe UI"/>
              </a:rPr>
              <a:t>Multi Origin support for CDN</a:t>
            </a:r>
          </a:p>
          <a:p>
            <a:pPr marL="0" marR="0" lvl="0" indent="0" algn="l" defTabSz="932742" rtl="0" eaLnBrk="1" fontAlgn="auto" latinLnBrk="0" hangingPunct="1">
              <a:lnSpc>
                <a:spcPts val="1200"/>
              </a:lnSpc>
              <a:spcBef>
                <a:spcPts val="1200"/>
              </a:spcBef>
              <a:spcAft>
                <a:spcPts val="20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Segoe UI"/>
              </a:rPr>
              <a:t>AKS Ingress Controller add-on support for Application Gateway</a:t>
            </a:r>
            <a:endParaRPr kumimoji="0" lang="en-US" sz="14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a:p>
            <a:pPr marL="0" marR="0" lvl="0" indent="0" algn="l" defTabSz="932742" rtl="0" eaLnBrk="1" fontAlgn="auto" latinLnBrk="0" hangingPunct="1">
              <a:lnSpc>
                <a:spcPts val="1200"/>
              </a:lnSpc>
              <a:spcBef>
                <a:spcPts val="1200"/>
              </a:spcBef>
              <a:spcAft>
                <a:spcPts val="20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Segoe UI"/>
              </a:rPr>
              <a:t>URL rewrite support for Application Gateway</a:t>
            </a:r>
          </a:p>
          <a:p>
            <a:pPr marL="0" marR="0" lvl="0" indent="0" algn="l" defTabSz="932742" rtl="0" eaLnBrk="1" fontAlgn="auto" latinLnBrk="0" hangingPunct="1">
              <a:lnSpc>
                <a:spcPts val="1200"/>
              </a:lnSpc>
              <a:spcBef>
                <a:spcPts val="1200"/>
              </a:spcBef>
              <a:spcAft>
                <a:spcPts val="20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Segoe UI"/>
              </a:rPr>
              <a:t>Wildcard listener support for Application Gateway</a:t>
            </a:r>
          </a:p>
        </p:txBody>
      </p:sp>
      <p:grpSp>
        <p:nvGrpSpPr>
          <p:cNvPr id="10" name="Group 9">
            <a:extLst>
              <a:ext uri="{FF2B5EF4-FFF2-40B4-BE49-F238E27FC236}">
                <a16:creationId xmlns:a16="http://schemas.microsoft.com/office/drawing/2014/main" id="{24899292-8817-4E17-A425-3F43F76F3119}"/>
              </a:ext>
            </a:extLst>
          </p:cNvPr>
          <p:cNvGrpSpPr/>
          <p:nvPr/>
        </p:nvGrpSpPr>
        <p:grpSpPr>
          <a:xfrm>
            <a:off x="615739" y="2084281"/>
            <a:ext cx="5160347" cy="323165"/>
            <a:chOff x="655532" y="1884611"/>
            <a:chExt cx="5499003" cy="323165"/>
          </a:xfrm>
        </p:grpSpPr>
        <p:sp>
          <p:nvSpPr>
            <p:cNvPr id="11" name="Rectangle 10">
              <a:extLst>
                <a:ext uri="{FF2B5EF4-FFF2-40B4-BE49-F238E27FC236}">
                  <a16:creationId xmlns:a16="http://schemas.microsoft.com/office/drawing/2014/main" id="{2A991F77-9B72-4DA3-8783-8F93CFA476D4}"/>
                </a:ext>
              </a:extLst>
            </p:cNvPr>
            <p:cNvSpPr/>
            <p:nvPr/>
          </p:nvSpPr>
          <p:spPr bwMode="auto">
            <a:xfrm>
              <a:off x="655532" y="1884611"/>
              <a:ext cx="1301395" cy="323165"/>
            </a:xfrm>
            <a:prstGeom prst="rect">
              <a:avLst/>
            </a:prstGeom>
            <a:solidFill>
              <a:srgbClr val="FFFFFF">
                <a:alpha val="10000"/>
              </a:srgbClr>
            </a:solidFill>
            <a:ln w="15875" cap="flat" cmpd="sng" algn="ctr">
              <a:solidFill>
                <a:srgbClr val="000000">
                  <a:lumMod val="75000"/>
                  <a:lumOff val="25000"/>
                </a:srgbClr>
              </a:solidFill>
              <a:prstDash val="solid"/>
              <a:miter lim="800000"/>
              <a:headEnd type="none" w="med" len="med"/>
              <a:tailEnd type="none" w="med" len="med"/>
            </a:ln>
            <a:effectLst>
              <a:outerShdw blurRad="1270000" sx="101000" sy="101000" algn="ctr" rotWithShape="0">
                <a:srgbClr val="000000">
                  <a:alpha val="43137"/>
                </a:srgbClr>
              </a:outerShdw>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1" i="0" u="none" strike="noStrike" kern="0" cap="none" spc="100" normalizeH="0" baseline="0" noProof="0">
                  <a:ln>
                    <a:noFill/>
                  </a:ln>
                  <a:solidFill>
                    <a:srgbClr val="0078D4"/>
                  </a:solidFill>
                  <a:effectLst/>
                  <a:uLnTx/>
                  <a:uFillTx/>
                  <a:latin typeface="Segoe UI"/>
                  <a:ea typeface="+mn-ea"/>
                  <a:cs typeface="Segoe UI" pitchFamily="34" charset="0"/>
                </a:rPr>
                <a:t>What’s New </a:t>
              </a:r>
            </a:p>
          </p:txBody>
        </p:sp>
        <p:cxnSp>
          <p:nvCxnSpPr>
            <p:cNvPr id="12" name="Straight Connector 11">
              <a:extLst>
                <a:ext uri="{FF2B5EF4-FFF2-40B4-BE49-F238E27FC236}">
                  <a16:creationId xmlns:a16="http://schemas.microsoft.com/office/drawing/2014/main" id="{E2ED062B-DD30-49A4-A708-3FE04206BA2F}"/>
                </a:ext>
              </a:extLst>
            </p:cNvPr>
            <p:cNvCxnSpPr>
              <a:cxnSpLocks/>
            </p:cNvCxnSpPr>
            <p:nvPr/>
          </p:nvCxnSpPr>
          <p:spPr>
            <a:xfrm>
              <a:off x="2062017" y="2048658"/>
              <a:ext cx="4092518" cy="0"/>
            </a:xfrm>
            <a:prstGeom prst="line">
              <a:avLst/>
            </a:prstGeom>
            <a:noFill/>
            <a:ln w="15875" cap="flat" cmpd="sng" algn="ctr">
              <a:solidFill>
                <a:srgbClr val="000000">
                  <a:lumMod val="75000"/>
                  <a:lumOff val="25000"/>
                </a:srgbClr>
              </a:solidFill>
              <a:prstDash val="solid"/>
              <a:headEnd type="none" w="lg" len="med"/>
              <a:tailEnd type="none" w="lg" len="med"/>
            </a:ln>
            <a:effectLst/>
          </p:spPr>
        </p:cxnSp>
      </p:grpSp>
      <p:sp>
        <p:nvSpPr>
          <p:cNvPr id="13" name="Text Placeholder 1">
            <a:extLst>
              <a:ext uri="{FF2B5EF4-FFF2-40B4-BE49-F238E27FC236}">
                <a16:creationId xmlns:a16="http://schemas.microsoft.com/office/drawing/2014/main" id="{6B251ABC-2538-4A68-BE58-D786B71A7B06}"/>
              </a:ext>
            </a:extLst>
          </p:cNvPr>
          <p:cNvSpPr txBox="1">
            <a:spLocks/>
          </p:cNvSpPr>
          <p:nvPr/>
        </p:nvSpPr>
        <p:spPr>
          <a:xfrm>
            <a:off x="601751" y="2718020"/>
            <a:ext cx="5442212" cy="848566"/>
          </a:xfrm>
          <a:prstGeom prst="rect">
            <a:avLst/>
          </a:prstGeom>
        </p:spPr>
        <p:txBody>
          <a:bodyPr wrap="square" lIns="0" tIns="0" rIns="0" bIns="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ts val="1200"/>
              </a:lnSpc>
              <a:spcBef>
                <a:spcPts val="1200"/>
              </a:spcBef>
              <a:spcAft>
                <a:spcPts val="30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Segoe UI"/>
              </a:rPr>
              <a:t>Rules Engine for AFD/CDN</a:t>
            </a:r>
            <a:endParaRPr kumimoji="0" lang="en-US" sz="2800" b="0" i="0" u="none" strike="noStrike" kern="1200" cap="none" spc="0" normalizeH="0" baseline="0" noProof="0">
              <a:ln>
                <a:noFill/>
              </a:ln>
              <a:solidFill>
                <a:srgbClr val="000000"/>
              </a:solidFill>
              <a:effectLst/>
              <a:uLnTx/>
              <a:uFillTx/>
              <a:latin typeface="Segoe UI"/>
              <a:ea typeface="+mn-ea"/>
              <a:cs typeface="Segoe UI"/>
            </a:endParaRPr>
          </a:p>
          <a:p>
            <a:pPr marL="0" marR="0" lvl="0" indent="0" algn="l" defTabSz="932742" rtl="0" eaLnBrk="1" fontAlgn="auto" latinLnBrk="0" hangingPunct="1">
              <a:lnSpc>
                <a:spcPts val="1200"/>
              </a:lnSpc>
              <a:spcBef>
                <a:spcPts val="1200"/>
              </a:spcBef>
              <a:spcAft>
                <a:spcPts val="30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Segoe UI"/>
              </a:rPr>
              <a:t>Wildcard domains for AFD</a:t>
            </a:r>
          </a:p>
          <a:p>
            <a:pPr marL="0" marR="0" lvl="0" indent="0" algn="l" defTabSz="932742" rtl="0" eaLnBrk="1" fontAlgn="auto" latinLnBrk="0" hangingPunct="1">
              <a:lnSpc>
                <a:spcPts val="1200"/>
              </a:lnSpc>
              <a:spcBef>
                <a:spcPts val="1200"/>
              </a:spcBef>
              <a:spcAft>
                <a:spcPts val="30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WAF Sentinel Integration</a:t>
            </a:r>
            <a:endParaRPr kumimoji="0" lang="en-US" sz="2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endParaRPr>
          </a:p>
        </p:txBody>
      </p:sp>
      <p:grpSp>
        <p:nvGrpSpPr>
          <p:cNvPr id="292" name="Group 291">
            <a:extLst>
              <a:ext uri="{FF2B5EF4-FFF2-40B4-BE49-F238E27FC236}">
                <a16:creationId xmlns:a16="http://schemas.microsoft.com/office/drawing/2014/main" id="{84495269-7BCF-45F7-B91D-E4205FA99353}"/>
              </a:ext>
            </a:extLst>
          </p:cNvPr>
          <p:cNvGrpSpPr/>
          <p:nvPr/>
        </p:nvGrpSpPr>
        <p:grpSpPr>
          <a:xfrm>
            <a:off x="6375593" y="1585168"/>
            <a:ext cx="5769257" cy="4158064"/>
            <a:chOff x="6518888" y="1955799"/>
            <a:chExt cx="5769257" cy="4158064"/>
          </a:xfrm>
        </p:grpSpPr>
        <p:sp>
          <p:nvSpPr>
            <p:cNvPr id="193" name="TextBox 192">
              <a:extLst>
                <a:ext uri="{FF2B5EF4-FFF2-40B4-BE49-F238E27FC236}">
                  <a16:creationId xmlns:a16="http://schemas.microsoft.com/office/drawing/2014/main" id="{E328A65D-DEB7-42D3-A99C-26C8ACC13E61}"/>
                </a:ext>
              </a:extLst>
            </p:cNvPr>
            <p:cNvSpPr txBox="1"/>
            <p:nvPr/>
          </p:nvSpPr>
          <p:spPr>
            <a:xfrm>
              <a:off x="10830877" y="2892162"/>
              <a:ext cx="1457268" cy="46166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0">
                        <a:srgbClr val="000000"/>
                      </a:gs>
                      <a:gs pos="100000">
                        <a:srgbClr val="000000"/>
                      </a:gs>
                    </a:gsLst>
                    <a:lin ang="5400000" scaled="0"/>
                  </a:gradFill>
                  <a:effectLst/>
                  <a:uLnTx/>
                  <a:uFillTx/>
                  <a:latin typeface="Segoe UI"/>
                  <a:ea typeface="+mn-ea"/>
                  <a:cs typeface="+mn-cs"/>
                </a:rPr>
                <a:t>Cloud Service</a:t>
              </a:r>
            </a:p>
          </p:txBody>
        </p:sp>
        <p:pic>
          <p:nvPicPr>
            <p:cNvPr id="187" name="Graphic 186">
              <a:extLst>
                <a:ext uri="{FF2B5EF4-FFF2-40B4-BE49-F238E27FC236}">
                  <a16:creationId xmlns:a16="http://schemas.microsoft.com/office/drawing/2014/main" id="{C368E929-55C9-4CAB-844E-F244395D5837}"/>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0828710" y="3912173"/>
              <a:ext cx="441197" cy="298755"/>
            </a:xfrm>
            <a:prstGeom prst="rect">
              <a:avLst/>
            </a:prstGeom>
          </p:spPr>
        </p:pic>
        <p:sp>
          <p:nvSpPr>
            <p:cNvPr id="188" name="TextBox 187">
              <a:extLst>
                <a:ext uri="{FF2B5EF4-FFF2-40B4-BE49-F238E27FC236}">
                  <a16:creationId xmlns:a16="http://schemas.microsoft.com/office/drawing/2014/main" id="{80DC8703-4E80-41EF-8D10-78B101AA8237}"/>
                </a:ext>
              </a:extLst>
            </p:cNvPr>
            <p:cNvSpPr txBox="1"/>
            <p:nvPr/>
          </p:nvSpPr>
          <p:spPr>
            <a:xfrm>
              <a:off x="9180771" y="5898419"/>
              <a:ext cx="1185449" cy="215444"/>
            </a:xfrm>
            <a:prstGeom prst="rect">
              <a:avLst/>
            </a:prstGeom>
            <a:noFill/>
          </p:spPr>
          <p:txBody>
            <a:bodyPr wrap="square" lIns="0" tIns="0" rIns="0" bIns="0" rtlCol="0">
              <a:spAutoFit/>
            </a:bodyPr>
            <a:lstStyle>
              <a:defPPr>
                <a:defRPr lang="en-US"/>
              </a:defPPr>
              <a:lvl1pPr marR="0" lvl="0" indent="0" algn="ctr" defTabSz="914400" fontAlgn="auto">
                <a:lnSpc>
                  <a:spcPct val="100000"/>
                </a:lnSpc>
                <a:spcBef>
                  <a:spcPts val="0"/>
                </a:spcBef>
                <a:spcAft>
                  <a:spcPts val="0"/>
                </a:spcAft>
                <a:buClrTx/>
                <a:buSzTx/>
                <a:buFontTx/>
                <a:buNone/>
                <a:tabLst/>
                <a:defRPr sz="1200">
                  <a:latin typeface="+mj-lt"/>
                  <a:cs typeface="Segoe UI"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UI"/>
                  <a:ea typeface="+mn-ea"/>
                  <a:cs typeface="Segoe UI" pitchFamily="34" charset="0"/>
                </a:rPr>
                <a:t>On-Premises</a:t>
              </a:r>
            </a:p>
          </p:txBody>
        </p:sp>
        <p:grpSp>
          <p:nvGrpSpPr>
            <p:cNvPr id="189" name="Group 188" descr="IoT, create safer cities">
              <a:extLst>
                <a:ext uri="{FF2B5EF4-FFF2-40B4-BE49-F238E27FC236}">
                  <a16:creationId xmlns:a16="http://schemas.microsoft.com/office/drawing/2014/main" id="{79F69DB3-FFC1-48FA-9F8A-1C69FFD181A9}"/>
                </a:ext>
              </a:extLst>
            </p:cNvPr>
            <p:cNvGrpSpPr/>
            <p:nvPr/>
          </p:nvGrpSpPr>
          <p:grpSpPr>
            <a:xfrm>
              <a:off x="9113904" y="5379820"/>
              <a:ext cx="423325" cy="369934"/>
              <a:chOff x="5433319" y="4819498"/>
              <a:chExt cx="403602" cy="402184"/>
            </a:xfrm>
          </p:grpSpPr>
          <p:sp>
            <p:nvSpPr>
              <p:cNvPr id="255" name="Rectangle 854">
                <a:extLst>
                  <a:ext uri="{FF2B5EF4-FFF2-40B4-BE49-F238E27FC236}">
                    <a16:creationId xmlns:a16="http://schemas.microsoft.com/office/drawing/2014/main" id="{E4010ED2-F291-4B8B-AA09-083548E83CC4}"/>
                  </a:ext>
                </a:extLst>
              </p:cNvPr>
              <p:cNvSpPr>
                <a:spLocks noChangeArrowheads="1"/>
              </p:cNvSpPr>
              <p:nvPr/>
            </p:nvSpPr>
            <p:spPr bwMode="auto">
              <a:xfrm>
                <a:off x="5730710" y="5030503"/>
                <a:ext cx="62311" cy="19117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a:ea typeface="+mn-ea"/>
                  <a:cs typeface="+mn-cs"/>
                </a:endParaRPr>
              </a:p>
            </p:txBody>
          </p:sp>
          <p:sp>
            <p:nvSpPr>
              <p:cNvPr id="256" name="Freeform 855">
                <a:extLst>
                  <a:ext uri="{FF2B5EF4-FFF2-40B4-BE49-F238E27FC236}">
                    <a16:creationId xmlns:a16="http://schemas.microsoft.com/office/drawing/2014/main" id="{51AC070B-9757-41A5-93BC-5D9AF1F77B68}"/>
                  </a:ext>
                </a:extLst>
              </p:cNvPr>
              <p:cNvSpPr>
                <a:spLocks/>
              </p:cNvSpPr>
              <p:nvPr/>
            </p:nvSpPr>
            <p:spPr bwMode="auto">
              <a:xfrm>
                <a:off x="5433319" y="4819498"/>
                <a:ext cx="403602" cy="201092"/>
              </a:xfrm>
              <a:custGeom>
                <a:avLst/>
                <a:gdLst>
                  <a:gd name="T0" fmla="*/ 192 w 384"/>
                  <a:gd name="T1" fmla="*/ 0 h 192"/>
                  <a:gd name="T2" fmla="*/ 0 w 384"/>
                  <a:gd name="T3" fmla="*/ 192 h 192"/>
                  <a:gd name="T4" fmla="*/ 41 w 384"/>
                  <a:gd name="T5" fmla="*/ 192 h 192"/>
                  <a:gd name="T6" fmla="*/ 85 w 384"/>
                  <a:gd name="T7" fmla="*/ 85 h 192"/>
                  <a:gd name="T8" fmla="*/ 192 w 384"/>
                  <a:gd name="T9" fmla="*/ 41 h 192"/>
                  <a:gd name="T10" fmla="*/ 299 w 384"/>
                  <a:gd name="T11" fmla="*/ 85 h 192"/>
                  <a:gd name="T12" fmla="*/ 343 w 384"/>
                  <a:gd name="T13" fmla="*/ 192 h 192"/>
                  <a:gd name="T14" fmla="*/ 384 w 384"/>
                  <a:gd name="T15" fmla="*/ 192 h 192"/>
                  <a:gd name="T16" fmla="*/ 192 w 384"/>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4" h="192">
                    <a:moveTo>
                      <a:pt x="192" y="0"/>
                    </a:moveTo>
                    <a:cubicBezTo>
                      <a:pt x="86" y="0"/>
                      <a:pt x="0" y="86"/>
                      <a:pt x="0" y="192"/>
                    </a:cubicBezTo>
                    <a:cubicBezTo>
                      <a:pt x="41" y="192"/>
                      <a:pt x="41" y="192"/>
                      <a:pt x="41" y="192"/>
                    </a:cubicBezTo>
                    <a:cubicBezTo>
                      <a:pt x="41" y="152"/>
                      <a:pt x="56" y="114"/>
                      <a:pt x="85" y="85"/>
                    </a:cubicBezTo>
                    <a:cubicBezTo>
                      <a:pt x="114" y="56"/>
                      <a:pt x="152" y="41"/>
                      <a:pt x="192" y="41"/>
                    </a:cubicBezTo>
                    <a:cubicBezTo>
                      <a:pt x="232" y="41"/>
                      <a:pt x="270" y="56"/>
                      <a:pt x="299" y="85"/>
                    </a:cubicBezTo>
                    <a:cubicBezTo>
                      <a:pt x="328" y="114"/>
                      <a:pt x="343" y="152"/>
                      <a:pt x="343" y="192"/>
                    </a:cubicBezTo>
                    <a:cubicBezTo>
                      <a:pt x="384" y="192"/>
                      <a:pt x="384" y="192"/>
                      <a:pt x="384" y="192"/>
                    </a:cubicBezTo>
                    <a:cubicBezTo>
                      <a:pt x="384" y="86"/>
                      <a:pt x="298" y="0"/>
                      <a:pt x="192"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a:ea typeface="+mn-ea"/>
                  <a:cs typeface="+mn-cs"/>
                </a:endParaRPr>
              </a:p>
            </p:txBody>
          </p:sp>
          <p:sp>
            <p:nvSpPr>
              <p:cNvPr id="257" name="Rectangle 856">
                <a:extLst>
                  <a:ext uri="{FF2B5EF4-FFF2-40B4-BE49-F238E27FC236}">
                    <a16:creationId xmlns:a16="http://schemas.microsoft.com/office/drawing/2014/main" id="{0389E248-687C-476C-969C-7DDA00AC18A1}"/>
                  </a:ext>
                </a:extLst>
              </p:cNvPr>
              <p:cNvSpPr>
                <a:spLocks noChangeArrowheads="1"/>
              </p:cNvSpPr>
              <p:nvPr/>
            </p:nvSpPr>
            <p:spPr bwMode="auto">
              <a:xfrm>
                <a:off x="5539530" y="4925708"/>
                <a:ext cx="191180" cy="29597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a:ea typeface="+mn-ea"/>
                  <a:cs typeface="+mn-cs"/>
                </a:endParaRPr>
              </a:p>
            </p:txBody>
          </p:sp>
          <p:sp>
            <p:nvSpPr>
              <p:cNvPr id="258" name="Rectangle 857">
                <a:extLst>
                  <a:ext uri="{FF2B5EF4-FFF2-40B4-BE49-F238E27FC236}">
                    <a16:creationId xmlns:a16="http://schemas.microsoft.com/office/drawing/2014/main" id="{761ADB45-598C-4C95-A758-BB58A64AEC01}"/>
                  </a:ext>
                </a:extLst>
              </p:cNvPr>
              <p:cNvSpPr>
                <a:spLocks noChangeArrowheads="1"/>
              </p:cNvSpPr>
              <p:nvPr/>
            </p:nvSpPr>
            <p:spPr bwMode="auto">
              <a:xfrm>
                <a:off x="5487133" y="5041832"/>
                <a:ext cx="127453" cy="1699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a:ea typeface="+mn-ea"/>
                  <a:cs typeface="+mn-cs"/>
                </a:endParaRPr>
              </a:p>
            </p:txBody>
          </p:sp>
          <p:sp>
            <p:nvSpPr>
              <p:cNvPr id="259" name="Rectangle 858">
                <a:extLst>
                  <a:ext uri="{FF2B5EF4-FFF2-40B4-BE49-F238E27FC236}">
                    <a16:creationId xmlns:a16="http://schemas.microsoft.com/office/drawing/2014/main" id="{AAC94715-B170-42DF-96A0-EEC4A6B895A5}"/>
                  </a:ext>
                </a:extLst>
              </p:cNvPr>
              <p:cNvSpPr>
                <a:spLocks noChangeArrowheads="1"/>
              </p:cNvSpPr>
              <p:nvPr/>
            </p:nvSpPr>
            <p:spPr bwMode="auto">
              <a:xfrm>
                <a:off x="5497045" y="5051745"/>
                <a:ext cx="106211" cy="14869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a:ea typeface="+mn-ea"/>
                  <a:cs typeface="+mn-cs"/>
                </a:endParaRPr>
              </a:p>
            </p:txBody>
          </p:sp>
          <p:sp>
            <p:nvSpPr>
              <p:cNvPr id="260" name="Rectangle 859">
                <a:extLst>
                  <a:ext uri="{FF2B5EF4-FFF2-40B4-BE49-F238E27FC236}">
                    <a16:creationId xmlns:a16="http://schemas.microsoft.com/office/drawing/2014/main" id="{7D79AB4D-21EE-48CA-8154-BDDEE07BBD74}"/>
                  </a:ext>
                </a:extLst>
              </p:cNvPr>
              <p:cNvSpPr>
                <a:spLocks noChangeArrowheads="1"/>
              </p:cNvSpPr>
              <p:nvPr/>
            </p:nvSpPr>
            <p:spPr bwMode="auto">
              <a:xfrm>
                <a:off x="5475803" y="5030503"/>
                <a:ext cx="148695" cy="19117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a:ea typeface="+mn-ea"/>
                  <a:cs typeface="+mn-cs"/>
                </a:endParaRPr>
              </a:p>
            </p:txBody>
          </p:sp>
          <p:sp>
            <p:nvSpPr>
              <p:cNvPr id="261" name="Rectangle 860">
                <a:extLst>
                  <a:ext uri="{FF2B5EF4-FFF2-40B4-BE49-F238E27FC236}">
                    <a16:creationId xmlns:a16="http://schemas.microsoft.com/office/drawing/2014/main" id="{7029FFEE-9C5A-4F12-BBCD-A93D1D691716}"/>
                  </a:ext>
                </a:extLst>
              </p:cNvPr>
              <p:cNvSpPr>
                <a:spLocks noChangeArrowheads="1"/>
              </p:cNvSpPr>
              <p:nvPr/>
            </p:nvSpPr>
            <p:spPr bwMode="auto">
              <a:xfrm>
                <a:off x="5518288" y="5074403"/>
                <a:ext cx="63726" cy="1982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a:ea typeface="+mn-ea"/>
                  <a:cs typeface="+mn-cs"/>
                </a:endParaRPr>
              </a:p>
            </p:txBody>
          </p:sp>
          <p:sp>
            <p:nvSpPr>
              <p:cNvPr id="262" name="Rectangle 861">
                <a:extLst>
                  <a:ext uri="{FF2B5EF4-FFF2-40B4-BE49-F238E27FC236}">
                    <a16:creationId xmlns:a16="http://schemas.microsoft.com/office/drawing/2014/main" id="{F69D393F-94EE-4A10-92B2-E2F8D84521C1}"/>
                  </a:ext>
                </a:extLst>
              </p:cNvPr>
              <p:cNvSpPr>
                <a:spLocks noChangeArrowheads="1"/>
              </p:cNvSpPr>
              <p:nvPr/>
            </p:nvSpPr>
            <p:spPr bwMode="auto">
              <a:xfrm>
                <a:off x="5518288" y="5115471"/>
                <a:ext cx="63726" cy="2124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a:ea typeface="+mn-ea"/>
                  <a:cs typeface="+mn-cs"/>
                </a:endParaRPr>
              </a:p>
            </p:txBody>
          </p:sp>
          <p:sp>
            <p:nvSpPr>
              <p:cNvPr id="263" name="Rectangle 862">
                <a:extLst>
                  <a:ext uri="{FF2B5EF4-FFF2-40B4-BE49-F238E27FC236}">
                    <a16:creationId xmlns:a16="http://schemas.microsoft.com/office/drawing/2014/main" id="{4EEAF314-F180-48D8-8DEF-B6F55EF8E297}"/>
                  </a:ext>
                </a:extLst>
              </p:cNvPr>
              <p:cNvSpPr>
                <a:spLocks noChangeArrowheads="1"/>
              </p:cNvSpPr>
              <p:nvPr/>
            </p:nvSpPr>
            <p:spPr bwMode="auto">
              <a:xfrm>
                <a:off x="5518288" y="5157955"/>
                <a:ext cx="63726" cy="2124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a:ea typeface="+mn-ea"/>
                  <a:cs typeface="+mn-cs"/>
                </a:endParaRPr>
              </a:p>
            </p:txBody>
          </p:sp>
          <p:sp>
            <p:nvSpPr>
              <p:cNvPr id="264" name="Rectangle 863">
                <a:extLst>
                  <a:ext uri="{FF2B5EF4-FFF2-40B4-BE49-F238E27FC236}">
                    <a16:creationId xmlns:a16="http://schemas.microsoft.com/office/drawing/2014/main" id="{F6A1999C-0EE1-418B-9A1C-5BFBEA0883C1}"/>
                  </a:ext>
                </a:extLst>
              </p:cNvPr>
              <p:cNvSpPr>
                <a:spLocks noChangeArrowheads="1"/>
              </p:cNvSpPr>
              <p:nvPr/>
            </p:nvSpPr>
            <p:spPr bwMode="auto">
              <a:xfrm>
                <a:off x="5582014" y="4968192"/>
                <a:ext cx="42484" cy="4248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a:ea typeface="+mn-ea"/>
                  <a:cs typeface="+mn-cs"/>
                </a:endParaRPr>
              </a:p>
            </p:txBody>
          </p:sp>
          <p:sp>
            <p:nvSpPr>
              <p:cNvPr id="265" name="Rectangle 864">
                <a:extLst>
                  <a:ext uri="{FF2B5EF4-FFF2-40B4-BE49-F238E27FC236}">
                    <a16:creationId xmlns:a16="http://schemas.microsoft.com/office/drawing/2014/main" id="{09693829-F66E-448E-871C-694D2BEBDD05}"/>
                  </a:ext>
                </a:extLst>
              </p:cNvPr>
              <p:cNvSpPr>
                <a:spLocks noChangeArrowheads="1"/>
              </p:cNvSpPr>
              <p:nvPr/>
            </p:nvSpPr>
            <p:spPr bwMode="auto">
              <a:xfrm>
                <a:off x="5645741" y="4968192"/>
                <a:ext cx="42484" cy="4248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a:ea typeface="+mn-ea"/>
                  <a:cs typeface="+mn-cs"/>
                </a:endParaRPr>
              </a:p>
            </p:txBody>
          </p:sp>
          <p:sp>
            <p:nvSpPr>
              <p:cNvPr id="266" name="Rectangle 865">
                <a:extLst>
                  <a:ext uri="{FF2B5EF4-FFF2-40B4-BE49-F238E27FC236}">
                    <a16:creationId xmlns:a16="http://schemas.microsoft.com/office/drawing/2014/main" id="{A7AD5A3F-A1E2-487A-BAE6-2117A4111E4D}"/>
                  </a:ext>
                </a:extLst>
              </p:cNvPr>
              <p:cNvSpPr>
                <a:spLocks noChangeArrowheads="1"/>
              </p:cNvSpPr>
              <p:nvPr/>
            </p:nvSpPr>
            <p:spPr bwMode="auto">
              <a:xfrm>
                <a:off x="5645741" y="5030503"/>
                <a:ext cx="42484" cy="4390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a:ea typeface="+mn-ea"/>
                  <a:cs typeface="+mn-cs"/>
                </a:endParaRPr>
              </a:p>
            </p:txBody>
          </p:sp>
          <p:sp>
            <p:nvSpPr>
              <p:cNvPr id="267" name="Rectangle 866">
                <a:extLst>
                  <a:ext uri="{FF2B5EF4-FFF2-40B4-BE49-F238E27FC236}">
                    <a16:creationId xmlns:a16="http://schemas.microsoft.com/office/drawing/2014/main" id="{9DEAF1D0-47AD-48A9-A3C9-7CFFFF80A14E}"/>
                  </a:ext>
                </a:extLst>
              </p:cNvPr>
              <p:cNvSpPr>
                <a:spLocks noChangeArrowheads="1"/>
              </p:cNvSpPr>
              <p:nvPr/>
            </p:nvSpPr>
            <p:spPr bwMode="auto">
              <a:xfrm>
                <a:off x="5645741" y="5094229"/>
                <a:ext cx="42484" cy="4248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a:ea typeface="+mn-ea"/>
                  <a:cs typeface="+mn-cs"/>
                </a:endParaRPr>
              </a:p>
            </p:txBody>
          </p:sp>
          <p:sp>
            <p:nvSpPr>
              <p:cNvPr id="268" name="Rectangle 867">
                <a:extLst>
                  <a:ext uri="{FF2B5EF4-FFF2-40B4-BE49-F238E27FC236}">
                    <a16:creationId xmlns:a16="http://schemas.microsoft.com/office/drawing/2014/main" id="{302929D9-AFB2-4CA7-B11F-AD1C069E745E}"/>
                  </a:ext>
                </a:extLst>
              </p:cNvPr>
              <p:cNvSpPr>
                <a:spLocks noChangeArrowheads="1"/>
              </p:cNvSpPr>
              <p:nvPr/>
            </p:nvSpPr>
            <p:spPr bwMode="auto">
              <a:xfrm>
                <a:off x="5645741" y="5157955"/>
                <a:ext cx="42484" cy="4248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a:ea typeface="+mn-ea"/>
                  <a:cs typeface="+mn-cs"/>
                </a:endParaRPr>
              </a:p>
            </p:txBody>
          </p:sp>
          <p:sp>
            <p:nvSpPr>
              <p:cNvPr id="269" name="Oval 868">
                <a:extLst>
                  <a:ext uri="{FF2B5EF4-FFF2-40B4-BE49-F238E27FC236}">
                    <a16:creationId xmlns:a16="http://schemas.microsoft.com/office/drawing/2014/main" id="{388FBF36-0864-4285-B066-46D47FDC23CE}"/>
                  </a:ext>
                </a:extLst>
              </p:cNvPr>
              <p:cNvSpPr>
                <a:spLocks noChangeArrowheads="1"/>
              </p:cNvSpPr>
              <p:nvPr/>
            </p:nvSpPr>
            <p:spPr bwMode="auto">
              <a:xfrm>
                <a:off x="5773195" y="5136714"/>
                <a:ext cx="42484" cy="4248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a:ea typeface="+mn-ea"/>
                  <a:cs typeface="+mn-cs"/>
                </a:endParaRPr>
              </a:p>
            </p:txBody>
          </p:sp>
          <p:sp>
            <p:nvSpPr>
              <p:cNvPr id="270" name="Freeform 869">
                <a:extLst>
                  <a:ext uri="{FF2B5EF4-FFF2-40B4-BE49-F238E27FC236}">
                    <a16:creationId xmlns:a16="http://schemas.microsoft.com/office/drawing/2014/main" id="{CBA86C03-A0E7-46E8-BE94-4D4F30DE259C}"/>
                  </a:ext>
                </a:extLst>
              </p:cNvPr>
              <p:cNvSpPr>
                <a:spLocks/>
              </p:cNvSpPr>
              <p:nvPr/>
            </p:nvSpPr>
            <p:spPr bwMode="auto">
              <a:xfrm>
                <a:off x="5761866" y="5126800"/>
                <a:ext cx="63726" cy="94882"/>
              </a:xfrm>
              <a:custGeom>
                <a:avLst/>
                <a:gdLst>
                  <a:gd name="T0" fmla="*/ 61 w 61"/>
                  <a:gd name="T1" fmla="*/ 30 h 91"/>
                  <a:gd name="T2" fmla="*/ 30 w 61"/>
                  <a:gd name="T3" fmla="*/ 0 h 91"/>
                  <a:gd name="T4" fmla="*/ 0 w 61"/>
                  <a:gd name="T5" fmla="*/ 30 h 91"/>
                  <a:gd name="T6" fmla="*/ 20 w 61"/>
                  <a:gd name="T7" fmla="*/ 59 h 91"/>
                  <a:gd name="T8" fmla="*/ 20 w 61"/>
                  <a:gd name="T9" fmla="*/ 91 h 91"/>
                  <a:gd name="T10" fmla="*/ 41 w 61"/>
                  <a:gd name="T11" fmla="*/ 91 h 91"/>
                  <a:gd name="T12" fmla="*/ 41 w 61"/>
                  <a:gd name="T13" fmla="*/ 59 h 91"/>
                  <a:gd name="T14" fmla="*/ 61 w 61"/>
                  <a:gd name="T15" fmla="*/ 30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91">
                    <a:moveTo>
                      <a:pt x="61" y="30"/>
                    </a:moveTo>
                    <a:cubicBezTo>
                      <a:pt x="61" y="14"/>
                      <a:pt x="47" y="0"/>
                      <a:pt x="30" y="0"/>
                    </a:cubicBezTo>
                    <a:cubicBezTo>
                      <a:pt x="14" y="0"/>
                      <a:pt x="0" y="14"/>
                      <a:pt x="0" y="30"/>
                    </a:cubicBezTo>
                    <a:cubicBezTo>
                      <a:pt x="0" y="44"/>
                      <a:pt x="9" y="55"/>
                      <a:pt x="20" y="59"/>
                    </a:cubicBezTo>
                    <a:cubicBezTo>
                      <a:pt x="20" y="91"/>
                      <a:pt x="20" y="91"/>
                      <a:pt x="20" y="91"/>
                    </a:cubicBezTo>
                    <a:cubicBezTo>
                      <a:pt x="41" y="91"/>
                      <a:pt x="41" y="91"/>
                      <a:pt x="41" y="91"/>
                    </a:cubicBezTo>
                    <a:cubicBezTo>
                      <a:pt x="41" y="59"/>
                      <a:pt x="41" y="59"/>
                      <a:pt x="41" y="59"/>
                    </a:cubicBezTo>
                    <a:cubicBezTo>
                      <a:pt x="52" y="55"/>
                      <a:pt x="61" y="44"/>
                      <a:pt x="61" y="3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a:ea typeface="+mn-ea"/>
                  <a:cs typeface="+mn-cs"/>
                </a:endParaRPr>
              </a:p>
            </p:txBody>
          </p:sp>
          <p:sp>
            <p:nvSpPr>
              <p:cNvPr id="271" name="Oval 870">
                <a:extLst>
                  <a:ext uri="{FF2B5EF4-FFF2-40B4-BE49-F238E27FC236}">
                    <a16:creationId xmlns:a16="http://schemas.microsoft.com/office/drawing/2014/main" id="{2D6543AA-1360-4DEE-B776-F5E875738C95}"/>
                  </a:ext>
                </a:extLst>
              </p:cNvPr>
              <p:cNvSpPr>
                <a:spLocks noChangeArrowheads="1"/>
              </p:cNvSpPr>
              <p:nvPr/>
            </p:nvSpPr>
            <p:spPr bwMode="auto">
              <a:xfrm>
                <a:off x="5783107" y="5146626"/>
                <a:ext cx="22658" cy="2265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a:ea typeface="+mn-ea"/>
                  <a:cs typeface="+mn-cs"/>
                </a:endParaRPr>
              </a:p>
            </p:txBody>
          </p:sp>
        </p:grpSp>
        <p:pic>
          <p:nvPicPr>
            <p:cNvPr id="190" name="Graphic 189">
              <a:extLst>
                <a:ext uri="{FF2B5EF4-FFF2-40B4-BE49-F238E27FC236}">
                  <a16:creationId xmlns:a16="http://schemas.microsoft.com/office/drawing/2014/main" id="{3DBC81C1-15D2-44AE-A50D-B8F67DF8BAD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768246" y="3982306"/>
              <a:ext cx="680970" cy="597175"/>
            </a:xfrm>
            <a:prstGeom prst="rect">
              <a:avLst/>
            </a:prstGeom>
          </p:spPr>
        </p:pic>
        <p:grpSp>
          <p:nvGrpSpPr>
            <p:cNvPr id="191" name="Group 190">
              <a:extLst>
                <a:ext uri="{FF2B5EF4-FFF2-40B4-BE49-F238E27FC236}">
                  <a16:creationId xmlns:a16="http://schemas.microsoft.com/office/drawing/2014/main" id="{E662B559-A0D7-4C04-99E0-4AC69D48B7B8}"/>
                </a:ext>
              </a:extLst>
            </p:cNvPr>
            <p:cNvGrpSpPr/>
            <p:nvPr/>
          </p:nvGrpSpPr>
          <p:grpSpPr>
            <a:xfrm>
              <a:off x="6518888" y="2046566"/>
              <a:ext cx="1695785" cy="3610950"/>
              <a:chOff x="1235660" y="1841400"/>
              <a:chExt cx="1831270" cy="4446615"/>
            </a:xfrm>
          </p:grpSpPr>
          <p:sp>
            <p:nvSpPr>
              <p:cNvPr id="246" name="Rectangle 245">
                <a:extLst>
                  <a:ext uri="{FF2B5EF4-FFF2-40B4-BE49-F238E27FC236}">
                    <a16:creationId xmlns:a16="http://schemas.microsoft.com/office/drawing/2014/main" id="{45A9A64F-4BB4-40B0-9429-E95A1CE63147}"/>
                  </a:ext>
                </a:extLst>
              </p:cNvPr>
              <p:cNvSpPr/>
              <p:nvPr/>
            </p:nvSpPr>
            <p:spPr>
              <a:xfrm>
                <a:off x="1261414" y="2001959"/>
                <a:ext cx="1805516" cy="4286056"/>
              </a:xfrm>
              <a:prstGeom prst="rect">
                <a:avLst/>
              </a:prstGeom>
              <a:noFill/>
              <a:ln w="158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248" name="Graphic 247">
                <a:extLst>
                  <a:ext uri="{FF2B5EF4-FFF2-40B4-BE49-F238E27FC236}">
                    <a16:creationId xmlns:a16="http://schemas.microsoft.com/office/drawing/2014/main" id="{BA455451-3EF8-46EF-A302-A19B758AC094}"/>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509475" y="4510918"/>
                <a:ext cx="1244338" cy="1244338"/>
              </a:xfrm>
              <a:prstGeom prst="rect">
                <a:avLst/>
              </a:prstGeom>
            </p:spPr>
          </p:pic>
          <p:sp>
            <p:nvSpPr>
              <p:cNvPr id="250" name="globe_2" title="Icon of a sphere made of lines">
                <a:extLst>
                  <a:ext uri="{FF2B5EF4-FFF2-40B4-BE49-F238E27FC236}">
                    <a16:creationId xmlns:a16="http://schemas.microsoft.com/office/drawing/2014/main" id="{C490AD50-66CE-439A-8C73-02A179A8AC3B}"/>
                  </a:ext>
                </a:extLst>
              </p:cNvPr>
              <p:cNvSpPr>
                <a:spLocks noChangeAspect="1" noEditPoints="1"/>
              </p:cNvSpPr>
              <p:nvPr/>
            </p:nvSpPr>
            <p:spPr bwMode="auto">
              <a:xfrm>
                <a:off x="1235660" y="1841400"/>
                <a:ext cx="292788" cy="292789"/>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192" name="TextBox 191">
              <a:extLst>
                <a:ext uri="{FF2B5EF4-FFF2-40B4-BE49-F238E27FC236}">
                  <a16:creationId xmlns:a16="http://schemas.microsoft.com/office/drawing/2014/main" id="{6F8712B3-4912-4398-997C-71228BE5832C}"/>
                </a:ext>
              </a:extLst>
            </p:cNvPr>
            <p:cNvSpPr txBox="1"/>
            <p:nvPr/>
          </p:nvSpPr>
          <p:spPr>
            <a:xfrm>
              <a:off x="11348986" y="3274936"/>
              <a:ext cx="558807"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PaaS</a:t>
              </a:r>
            </a:p>
          </p:txBody>
        </p:sp>
        <p:pic>
          <p:nvPicPr>
            <p:cNvPr id="194" name="Graphic 193">
              <a:extLst>
                <a:ext uri="{FF2B5EF4-FFF2-40B4-BE49-F238E27FC236}">
                  <a16:creationId xmlns:a16="http://schemas.microsoft.com/office/drawing/2014/main" id="{AC27978D-06EB-4841-92DF-0D9225B6C513}"/>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417399" y="2518814"/>
              <a:ext cx="441015" cy="386747"/>
            </a:xfrm>
            <a:prstGeom prst="rect">
              <a:avLst/>
            </a:prstGeom>
          </p:spPr>
        </p:pic>
        <p:sp>
          <p:nvSpPr>
            <p:cNvPr id="195" name="TextBox 194">
              <a:extLst>
                <a:ext uri="{FF2B5EF4-FFF2-40B4-BE49-F238E27FC236}">
                  <a16:creationId xmlns:a16="http://schemas.microsoft.com/office/drawing/2014/main" id="{23232105-887F-41E5-B012-BAC9251150DC}"/>
                </a:ext>
              </a:extLst>
            </p:cNvPr>
            <p:cNvSpPr txBox="1"/>
            <p:nvPr/>
          </p:nvSpPr>
          <p:spPr>
            <a:xfrm>
              <a:off x="8832629" y="2879136"/>
              <a:ext cx="1464337" cy="46166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0">
                        <a:srgbClr val="000000"/>
                      </a:gs>
                      <a:gs pos="100000">
                        <a:srgbClr val="000000"/>
                      </a:gs>
                    </a:gsLst>
                    <a:lin ang="5400000" scaled="0"/>
                  </a:gradFill>
                  <a:effectLst/>
                  <a:uLnTx/>
                  <a:uFillTx/>
                  <a:latin typeface="Segoe UI"/>
                  <a:ea typeface="+mn-ea"/>
                  <a:cs typeface="+mn-cs"/>
                </a:rPr>
                <a:t>App Service</a:t>
              </a:r>
            </a:p>
          </p:txBody>
        </p:sp>
        <p:pic>
          <p:nvPicPr>
            <p:cNvPr id="196" name="Graphic 195">
              <a:extLst>
                <a:ext uri="{FF2B5EF4-FFF2-40B4-BE49-F238E27FC236}">
                  <a16:creationId xmlns:a16="http://schemas.microsoft.com/office/drawing/2014/main" id="{1BAE4E25-80B5-4C61-822D-E39BC56DAB34}"/>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0234125" y="2480589"/>
              <a:ext cx="507240" cy="444823"/>
            </a:xfrm>
            <a:prstGeom prst="rect">
              <a:avLst/>
            </a:prstGeom>
          </p:spPr>
        </p:pic>
        <p:sp>
          <p:nvSpPr>
            <p:cNvPr id="197" name="TextBox 196">
              <a:extLst>
                <a:ext uri="{FF2B5EF4-FFF2-40B4-BE49-F238E27FC236}">
                  <a16:creationId xmlns:a16="http://schemas.microsoft.com/office/drawing/2014/main" id="{4C2B7E7D-1ACC-4034-92BE-1F10C5A4F6A6}"/>
                </a:ext>
              </a:extLst>
            </p:cNvPr>
            <p:cNvSpPr txBox="1"/>
            <p:nvPr/>
          </p:nvSpPr>
          <p:spPr>
            <a:xfrm>
              <a:off x="9780397" y="2892162"/>
              <a:ext cx="1464337" cy="46166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0">
                        <a:srgbClr val="000000"/>
                      </a:gs>
                      <a:gs pos="100000">
                        <a:srgbClr val="000000"/>
                      </a:gs>
                    </a:gsLst>
                    <a:lin ang="5400000" scaled="0"/>
                  </a:gradFill>
                  <a:effectLst/>
                  <a:uLnTx/>
                  <a:uFillTx/>
                  <a:latin typeface="Segoe UI"/>
                  <a:ea typeface="+mn-ea"/>
                  <a:cs typeface="+mn-cs"/>
                </a:rPr>
                <a:t>API </a:t>
              </a:r>
              <a:r>
                <a:rPr kumimoji="0" lang="en-US" sz="1200" b="0" i="0" u="none" strike="noStrike" kern="1200" cap="none" spc="0" normalizeH="0" baseline="0" noProof="0" err="1">
                  <a:ln>
                    <a:noFill/>
                  </a:ln>
                  <a:gradFill>
                    <a:gsLst>
                      <a:gs pos="0">
                        <a:srgbClr val="000000"/>
                      </a:gs>
                      <a:gs pos="100000">
                        <a:srgbClr val="000000"/>
                      </a:gs>
                    </a:gsLst>
                    <a:lin ang="5400000" scaled="0"/>
                  </a:gradFill>
                  <a:effectLst/>
                  <a:uLnTx/>
                  <a:uFillTx/>
                  <a:latin typeface="Segoe UI"/>
                  <a:ea typeface="+mn-ea"/>
                  <a:cs typeface="+mn-cs"/>
                </a:rPr>
                <a:t>Mgmt</a:t>
              </a:r>
              <a:endParaRPr kumimoji="0" lang="en-US" sz="1200" b="0" i="0" u="none" strike="noStrike" kern="1200" cap="none" spc="0" normalizeH="0" baseline="0" noProof="0">
                <a:ln>
                  <a:noFill/>
                </a:ln>
                <a:gradFill>
                  <a:gsLst>
                    <a:gs pos="0">
                      <a:srgbClr val="000000"/>
                    </a:gs>
                    <a:gs pos="100000">
                      <a:srgbClr val="000000"/>
                    </a:gs>
                  </a:gsLst>
                  <a:lin ang="5400000" scaled="0"/>
                </a:gradFill>
                <a:effectLst/>
                <a:uLnTx/>
                <a:uFillTx/>
                <a:latin typeface="Segoe UI"/>
                <a:ea typeface="+mn-ea"/>
                <a:cs typeface="+mn-cs"/>
              </a:endParaRPr>
            </a:p>
          </p:txBody>
        </p:sp>
        <p:pic>
          <p:nvPicPr>
            <p:cNvPr id="198" name="Graphic 197">
              <a:extLst>
                <a:ext uri="{FF2B5EF4-FFF2-40B4-BE49-F238E27FC236}">
                  <a16:creationId xmlns:a16="http://schemas.microsoft.com/office/drawing/2014/main" id="{A44267BE-FB7D-4217-B953-84ACC7048738}"/>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1258210" y="2482518"/>
              <a:ext cx="570793" cy="500555"/>
            </a:xfrm>
            <a:prstGeom prst="rect">
              <a:avLst/>
            </a:prstGeom>
          </p:spPr>
        </p:pic>
        <p:sp>
          <p:nvSpPr>
            <p:cNvPr id="199" name="Rectangle 198">
              <a:extLst>
                <a:ext uri="{FF2B5EF4-FFF2-40B4-BE49-F238E27FC236}">
                  <a16:creationId xmlns:a16="http://schemas.microsoft.com/office/drawing/2014/main" id="{AA32D7CF-9B40-4228-869F-B29F73F261F6}"/>
                </a:ext>
              </a:extLst>
            </p:cNvPr>
            <p:cNvSpPr/>
            <p:nvPr/>
          </p:nvSpPr>
          <p:spPr bwMode="auto">
            <a:xfrm>
              <a:off x="9034525" y="2169388"/>
              <a:ext cx="3051723" cy="1144547"/>
            </a:xfrm>
            <a:prstGeom prst="rect">
              <a:avLst/>
            </a:prstGeom>
            <a:noFill/>
            <a:ln w="12700">
              <a:solidFill>
                <a:srgbClr val="000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00" name="Group 199">
              <a:extLst>
                <a:ext uri="{FF2B5EF4-FFF2-40B4-BE49-F238E27FC236}">
                  <a16:creationId xmlns:a16="http://schemas.microsoft.com/office/drawing/2014/main" id="{5F1931A3-F65E-4846-94C7-81C8A2503240}"/>
                </a:ext>
              </a:extLst>
            </p:cNvPr>
            <p:cNvGrpSpPr/>
            <p:nvPr/>
          </p:nvGrpSpPr>
          <p:grpSpPr>
            <a:xfrm>
              <a:off x="11697951" y="4508570"/>
              <a:ext cx="337947" cy="332116"/>
              <a:chOff x="8202217" y="2973621"/>
              <a:chExt cx="497707" cy="517913"/>
            </a:xfrm>
          </p:grpSpPr>
          <p:sp>
            <p:nvSpPr>
              <p:cNvPr id="244" name="Oval 243">
                <a:extLst>
                  <a:ext uri="{FF2B5EF4-FFF2-40B4-BE49-F238E27FC236}">
                    <a16:creationId xmlns:a16="http://schemas.microsoft.com/office/drawing/2014/main" id="{AD5C6960-18D5-4EB0-87A2-A1D9A85864B2}"/>
                  </a:ext>
                </a:extLst>
              </p:cNvPr>
              <p:cNvSpPr/>
              <p:nvPr/>
            </p:nvSpPr>
            <p:spPr bwMode="auto">
              <a:xfrm>
                <a:off x="8202217" y="2973621"/>
                <a:ext cx="497707" cy="517913"/>
              </a:xfrm>
              <a:prstGeom prst="ellipse">
                <a:avLst/>
              </a:prstGeom>
              <a:solidFill>
                <a:schemeClr val="bg1">
                  <a:lumMod val="85000"/>
                </a:schemeClr>
              </a:solidFill>
              <a:ln w="28575">
                <a:solidFill>
                  <a:schemeClr val="bg1">
                    <a:lumMod val="65000"/>
                  </a:schemeClr>
                </a:solidFill>
                <a:prstDash val="sysDash"/>
              </a:ln>
            </p:spPr>
            <p:txBody>
              <a:bodyPr lIns="182880" tIns="146304" rIns="182880" bIns="146304" anchor="t" anchorCtr="0"/>
              <a:lstStyle/>
              <a:p>
                <a:pPr marL="0" marR="0" lvl="0" indent="0" algn="ctr" defTabSz="950782"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err="1">
                  <a:ln>
                    <a:noFill/>
                  </a:ln>
                  <a:gradFill>
                    <a:gsLst>
                      <a:gs pos="1250">
                        <a:srgbClr val="353535"/>
                      </a:gs>
                      <a:gs pos="100000">
                        <a:srgbClr val="353535"/>
                      </a:gs>
                    </a:gsLst>
                    <a:lin ang="5400000" scaled="0"/>
                  </a:gradFill>
                  <a:effectLst/>
                  <a:uLnTx/>
                  <a:uFillTx/>
                  <a:latin typeface="Segoe UI Semilight"/>
                  <a:ea typeface="MS PGothic" pitchFamily="34" charset="-128"/>
                  <a:cs typeface="+mn-cs"/>
                </a:endParaRPr>
              </a:p>
            </p:txBody>
          </p:sp>
          <p:pic>
            <p:nvPicPr>
              <p:cNvPr id="245" name="Picture 244">
                <a:extLst>
                  <a:ext uri="{FF2B5EF4-FFF2-40B4-BE49-F238E27FC236}">
                    <a16:creationId xmlns:a16="http://schemas.microsoft.com/office/drawing/2014/main" id="{54EF98D6-66BA-4F6A-A6DC-BD42BE82CA46}"/>
                  </a:ext>
                </a:extLst>
              </p:cNvPr>
              <p:cNvPicPr>
                <a:picLocks noChangeAspect="1"/>
              </p:cNvPicPr>
              <p:nvPr/>
            </p:nvPicPr>
            <p:blipFill>
              <a:blip r:embed="rId17"/>
              <a:stretch>
                <a:fillRect/>
              </a:stretch>
            </p:blipFill>
            <p:spPr>
              <a:xfrm>
                <a:off x="8283100" y="3073818"/>
                <a:ext cx="348872" cy="348872"/>
              </a:xfrm>
              <a:prstGeom prst="rect">
                <a:avLst/>
              </a:prstGeom>
              <a:ln>
                <a:noFill/>
                <a:prstDash val="sysDash"/>
              </a:ln>
            </p:spPr>
          </p:pic>
        </p:grpSp>
        <p:pic>
          <p:nvPicPr>
            <p:cNvPr id="201" name="Graphic 200">
              <a:extLst>
                <a:ext uri="{FF2B5EF4-FFF2-40B4-BE49-F238E27FC236}">
                  <a16:creationId xmlns:a16="http://schemas.microsoft.com/office/drawing/2014/main" id="{8BED4020-8752-4862-B70F-2D44C5FA2C86}"/>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10892821" y="4364747"/>
              <a:ext cx="441015" cy="386747"/>
            </a:xfrm>
            <a:prstGeom prst="rect">
              <a:avLst/>
            </a:prstGeom>
          </p:spPr>
        </p:pic>
        <p:sp>
          <p:nvSpPr>
            <p:cNvPr id="202" name="Rectangle 201">
              <a:extLst>
                <a:ext uri="{FF2B5EF4-FFF2-40B4-BE49-F238E27FC236}">
                  <a16:creationId xmlns:a16="http://schemas.microsoft.com/office/drawing/2014/main" id="{EB42F441-7CC4-4FDD-8182-B6A11A6FC61B}"/>
                </a:ext>
              </a:extLst>
            </p:cNvPr>
            <p:cNvSpPr/>
            <p:nvPr/>
          </p:nvSpPr>
          <p:spPr bwMode="auto">
            <a:xfrm>
              <a:off x="9653919" y="3729748"/>
              <a:ext cx="2225878" cy="1110938"/>
            </a:xfrm>
            <a:prstGeom prst="rect">
              <a:avLst/>
            </a:prstGeom>
            <a:noFill/>
            <a:ln>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3" name="Rectangle 202">
              <a:extLst>
                <a:ext uri="{FF2B5EF4-FFF2-40B4-BE49-F238E27FC236}">
                  <a16:creationId xmlns:a16="http://schemas.microsoft.com/office/drawing/2014/main" id="{14AFFA18-240F-4C18-B5C9-19D7DA2F99BA}"/>
                </a:ext>
              </a:extLst>
            </p:cNvPr>
            <p:cNvSpPr/>
            <p:nvPr/>
          </p:nvSpPr>
          <p:spPr bwMode="auto">
            <a:xfrm>
              <a:off x="9047378" y="3660739"/>
              <a:ext cx="3064946" cy="1340768"/>
            </a:xfrm>
            <a:prstGeom prst="rect">
              <a:avLst/>
            </a:prstGeom>
            <a:noFill/>
            <a:ln w="12700">
              <a:solidFill>
                <a:srgbClr val="000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4" name="TextBox 203">
              <a:extLst>
                <a:ext uri="{FF2B5EF4-FFF2-40B4-BE49-F238E27FC236}">
                  <a16:creationId xmlns:a16="http://schemas.microsoft.com/office/drawing/2014/main" id="{407B78AB-3158-45C0-8FD8-C9DB2104A44D}"/>
                </a:ext>
              </a:extLst>
            </p:cNvPr>
            <p:cNvSpPr txBox="1"/>
            <p:nvPr/>
          </p:nvSpPr>
          <p:spPr>
            <a:xfrm>
              <a:off x="11434250" y="4967236"/>
              <a:ext cx="511679"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IaaS</a:t>
              </a:r>
            </a:p>
          </p:txBody>
        </p:sp>
        <p:cxnSp>
          <p:nvCxnSpPr>
            <p:cNvPr id="205" name="Straight Arrow Connector 204">
              <a:extLst>
                <a:ext uri="{FF2B5EF4-FFF2-40B4-BE49-F238E27FC236}">
                  <a16:creationId xmlns:a16="http://schemas.microsoft.com/office/drawing/2014/main" id="{0DCE4EFC-6147-4051-A2C1-A45A5D84D455}"/>
                </a:ext>
              </a:extLst>
            </p:cNvPr>
            <p:cNvCxnSpPr>
              <a:cxnSpLocks/>
            </p:cNvCxnSpPr>
            <p:nvPr/>
          </p:nvCxnSpPr>
          <p:spPr>
            <a:xfrm>
              <a:off x="8163722" y="3806571"/>
              <a:ext cx="680304" cy="0"/>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sp>
          <p:nvSpPr>
            <p:cNvPr id="206" name="TextBox 205">
              <a:extLst>
                <a:ext uri="{FF2B5EF4-FFF2-40B4-BE49-F238E27FC236}">
                  <a16:creationId xmlns:a16="http://schemas.microsoft.com/office/drawing/2014/main" id="{1DFC073E-3895-4995-9EAD-2DB0228FD2F5}"/>
                </a:ext>
              </a:extLst>
            </p:cNvPr>
            <p:cNvSpPr txBox="1"/>
            <p:nvPr/>
          </p:nvSpPr>
          <p:spPr>
            <a:xfrm>
              <a:off x="8150864" y="3846106"/>
              <a:ext cx="935615" cy="43088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solidFill>
                  <a:effectLst/>
                  <a:uLnTx/>
                  <a:uFillTx/>
                  <a:latin typeface="Segoe UI"/>
                  <a:ea typeface="+mn-ea"/>
                  <a:cs typeface="+mn-cs"/>
                </a:rPr>
                <a:t>Microsoft Backbone</a:t>
              </a:r>
            </a:p>
          </p:txBody>
        </p:sp>
        <p:cxnSp>
          <p:nvCxnSpPr>
            <p:cNvPr id="207" name="Straight Connector 206">
              <a:extLst>
                <a:ext uri="{FF2B5EF4-FFF2-40B4-BE49-F238E27FC236}">
                  <a16:creationId xmlns:a16="http://schemas.microsoft.com/office/drawing/2014/main" id="{FA789558-257E-465F-BCC7-61605833B23C}"/>
                </a:ext>
              </a:extLst>
            </p:cNvPr>
            <p:cNvCxnSpPr>
              <a:cxnSpLocks/>
              <a:stCxn id="285" idx="3"/>
            </p:cNvCxnSpPr>
            <p:nvPr/>
          </p:nvCxnSpPr>
          <p:spPr>
            <a:xfrm>
              <a:off x="7766486" y="2922905"/>
              <a:ext cx="355479" cy="771038"/>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08" name="Straight Connector 207">
              <a:extLst>
                <a:ext uri="{FF2B5EF4-FFF2-40B4-BE49-F238E27FC236}">
                  <a16:creationId xmlns:a16="http://schemas.microsoft.com/office/drawing/2014/main" id="{25DC29DE-43B7-49D6-8FD4-8D32C05EFCC1}"/>
                </a:ext>
              </a:extLst>
            </p:cNvPr>
            <p:cNvCxnSpPr>
              <a:cxnSpLocks/>
            </p:cNvCxnSpPr>
            <p:nvPr/>
          </p:nvCxnSpPr>
          <p:spPr>
            <a:xfrm flipV="1">
              <a:off x="7617761" y="3780990"/>
              <a:ext cx="542614" cy="658907"/>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09" name="Straight Arrow Connector 208">
              <a:extLst>
                <a:ext uri="{FF2B5EF4-FFF2-40B4-BE49-F238E27FC236}">
                  <a16:creationId xmlns:a16="http://schemas.microsoft.com/office/drawing/2014/main" id="{97087D50-EADA-47A5-9568-77C17D345EF2}"/>
                </a:ext>
              </a:extLst>
            </p:cNvPr>
            <p:cNvCxnSpPr>
              <a:cxnSpLocks/>
              <a:endCxn id="194" idx="1"/>
            </p:cNvCxnSpPr>
            <p:nvPr/>
          </p:nvCxnSpPr>
          <p:spPr>
            <a:xfrm>
              <a:off x="8832628" y="2712188"/>
              <a:ext cx="58477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10" name="Straight Arrow Connector 209">
              <a:extLst>
                <a:ext uri="{FF2B5EF4-FFF2-40B4-BE49-F238E27FC236}">
                  <a16:creationId xmlns:a16="http://schemas.microsoft.com/office/drawing/2014/main" id="{F6EFBC90-3514-43AD-9FA3-01704BC63DEC}"/>
                </a:ext>
              </a:extLst>
            </p:cNvPr>
            <p:cNvCxnSpPr>
              <a:cxnSpLocks/>
              <a:endCxn id="190" idx="1"/>
            </p:cNvCxnSpPr>
            <p:nvPr/>
          </p:nvCxnSpPr>
          <p:spPr>
            <a:xfrm flipV="1">
              <a:off x="8832627" y="4280893"/>
              <a:ext cx="935619" cy="1140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11" name="Straight Arrow Connector 210">
              <a:extLst>
                <a:ext uri="{FF2B5EF4-FFF2-40B4-BE49-F238E27FC236}">
                  <a16:creationId xmlns:a16="http://schemas.microsoft.com/office/drawing/2014/main" id="{F1DBACFA-90AA-4117-AA65-4B85CFBDA1A3}"/>
                </a:ext>
              </a:extLst>
            </p:cNvPr>
            <p:cNvCxnSpPr/>
            <p:nvPr/>
          </p:nvCxnSpPr>
          <p:spPr>
            <a:xfrm>
              <a:off x="8832627" y="5593456"/>
              <a:ext cx="281303"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3B93697B-54D8-4852-BA08-8D8ED6C13E62}"/>
                </a:ext>
              </a:extLst>
            </p:cNvPr>
            <p:cNvCxnSpPr/>
            <p:nvPr/>
          </p:nvCxnSpPr>
          <p:spPr>
            <a:xfrm>
              <a:off x="8832627" y="2712188"/>
              <a:ext cx="0" cy="2881268"/>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13" name="Straight Arrow Connector 212">
              <a:extLst>
                <a:ext uri="{FF2B5EF4-FFF2-40B4-BE49-F238E27FC236}">
                  <a16:creationId xmlns:a16="http://schemas.microsoft.com/office/drawing/2014/main" id="{C62B802E-A7A0-4724-9561-BD45242ED0C3}"/>
                </a:ext>
              </a:extLst>
            </p:cNvPr>
            <p:cNvCxnSpPr>
              <a:cxnSpLocks/>
              <a:endCxn id="187" idx="1"/>
            </p:cNvCxnSpPr>
            <p:nvPr/>
          </p:nvCxnSpPr>
          <p:spPr>
            <a:xfrm flipV="1">
              <a:off x="10460344" y="4061550"/>
              <a:ext cx="368366" cy="23074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14" name="Straight Arrow Connector 213">
              <a:extLst>
                <a:ext uri="{FF2B5EF4-FFF2-40B4-BE49-F238E27FC236}">
                  <a16:creationId xmlns:a16="http://schemas.microsoft.com/office/drawing/2014/main" id="{E213A811-60DB-466C-9055-F7D1C39776F4}"/>
                </a:ext>
              </a:extLst>
            </p:cNvPr>
            <p:cNvCxnSpPr>
              <a:cxnSpLocks/>
              <a:stCxn id="190" idx="3"/>
              <a:endCxn id="201" idx="1"/>
            </p:cNvCxnSpPr>
            <p:nvPr/>
          </p:nvCxnSpPr>
          <p:spPr>
            <a:xfrm>
              <a:off x="10449216" y="4280893"/>
              <a:ext cx="443604" cy="27722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15" name="Group 214" descr="IoT, create safer cities">
              <a:extLst>
                <a:ext uri="{FF2B5EF4-FFF2-40B4-BE49-F238E27FC236}">
                  <a16:creationId xmlns:a16="http://schemas.microsoft.com/office/drawing/2014/main" id="{536F5152-3621-4534-A0C4-5F8807F5151A}"/>
                </a:ext>
              </a:extLst>
            </p:cNvPr>
            <p:cNvGrpSpPr/>
            <p:nvPr/>
          </p:nvGrpSpPr>
          <p:grpSpPr>
            <a:xfrm>
              <a:off x="9915449" y="5356607"/>
              <a:ext cx="423325" cy="369934"/>
              <a:chOff x="5433319" y="4819498"/>
              <a:chExt cx="403602" cy="402184"/>
            </a:xfrm>
          </p:grpSpPr>
          <p:sp>
            <p:nvSpPr>
              <p:cNvPr id="227" name="Rectangle 854">
                <a:extLst>
                  <a:ext uri="{FF2B5EF4-FFF2-40B4-BE49-F238E27FC236}">
                    <a16:creationId xmlns:a16="http://schemas.microsoft.com/office/drawing/2014/main" id="{7509E104-00D7-4E73-A833-9F2C4AE9FAF8}"/>
                  </a:ext>
                </a:extLst>
              </p:cNvPr>
              <p:cNvSpPr>
                <a:spLocks noChangeArrowheads="1"/>
              </p:cNvSpPr>
              <p:nvPr/>
            </p:nvSpPr>
            <p:spPr bwMode="auto">
              <a:xfrm>
                <a:off x="5730710" y="5030503"/>
                <a:ext cx="62311" cy="19117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a:ea typeface="+mn-ea"/>
                  <a:cs typeface="+mn-cs"/>
                </a:endParaRPr>
              </a:p>
            </p:txBody>
          </p:sp>
          <p:sp>
            <p:nvSpPr>
              <p:cNvPr id="228" name="Freeform 855">
                <a:extLst>
                  <a:ext uri="{FF2B5EF4-FFF2-40B4-BE49-F238E27FC236}">
                    <a16:creationId xmlns:a16="http://schemas.microsoft.com/office/drawing/2014/main" id="{515A2162-5043-471C-955A-ACB28CF1F3F0}"/>
                  </a:ext>
                </a:extLst>
              </p:cNvPr>
              <p:cNvSpPr>
                <a:spLocks/>
              </p:cNvSpPr>
              <p:nvPr/>
            </p:nvSpPr>
            <p:spPr bwMode="auto">
              <a:xfrm>
                <a:off x="5433319" y="4819498"/>
                <a:ext cx="403602" cy="201092"/>
              </a:xfrm>
              <a:custGeom>
                <a:avLst/>
                <a:gdLst>
                  <a:gd name="T0" fmla="*/ 192 w 384"/>
                  <a:gd name="T1" fmla="*/ 0 h 192"/>
                  <a:gd name="T2" fmla="*/ 0 w 384"/>
                  <a:gd name="T3" fmla="*/ 192 h 192"/>
                  <a:gd name="T4" fmla="*/ 41 w 384"/>
                  <a:gd name="T5" fmla="*/ 192 h 192"/>
                  <a:gd name="T6" fmla="*/ 85 w 384"/>
                  <a:gd name="T7" fmla="*/ 85 h 192"/>
                  <a:gd name="T8" fmla="*/ 192 w 384"/>
                  <a:gd name="T9" fmla="*/ 41 h 192"/>
                  <a:gd name="T10" fmla="*/ 299 w 384"/>
                  <a:gd name="T11" fmla="*/ 85 h 192"/>
                  <a:gd name="T12" fmla="*/ 343 w 384"/>
                  <a:gd name="T13" fmla="*/ 192 h 192"/>
                  <a:gd name="T14" fmla="*/ 384 w 384"/>
                  <a:gd name="T15" fmla="*/ 192 h 192"/>
                  <a:gd name="T16" fmla="*/ 192 w 384"/>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4" h="192">
                    <a:moveTo>
                      <a:pt x="192" y="0"/>
                    </a:moveTo>
                    <a:cubicBezTo>
                      <a:pt x="86" y="0"/>
                      <a:pt x="0" y="86"/>
                      <a:pt x="0" y="192"/>
                    </a:cubicBezTo>
                    <a:cubicBezTo>
                      <a:pt x="41" y="192"/>
                      <a:pt x="41" y="192"/>
                      <a:pt x="41" y="192"/>
                    </a:cubicBezTo>
                    <a:cubicBezTo>
                      <a:pt x="41" y="152"/>
                      <a:pt x="56" y="114"/>
                      <a:pt x="85" y="85"/>
                    </a:cubicBezTo>
                    <a:cubicBezTo>
                      <a:pt x="114" y="56"/>
                      <a:pt x="152" y="41"/>
                      <a:pt x="192" y="41"/>
                    </a:cubicBezTo>
                    <a:cubicBezTo>
                      <a:pt x="232" y="41"/>
                      <a:pt x="270" y="56"/>
                      <a:pt x="299" y="85"/>
                    </a:cubicBezTo>
                    <a:cubicBezTo>
                      <a:pt x="328" y="114"/>
                      <a:pt x="343" y="152"/>
                      <a:pt x="343" y="192"/>
                    </a:cubicBezTo>
                    <a:cubicBezTo>
                      <a:pt x="384" y="192"/>
                      <a:pt x="384" y="192"/>
                      <a:pt x="384" y="192"/>
                    </a:cubicBezTo>
                    <a:cubicBezTo>
                      <a:pt x="384" y="86"/>
                      <a:pt x="298" y="0"/>
                      <a:pt x="192"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a:ea typeface="+mn-ea"/>
                  <a:cs typeface="+mn-cs"/>
                </a:endParaRPr>
              </a:p>
            </p:txBody>
          </p:sp>
          <p:sp>
            <p:nvSpPr>
              <p:cNvPr id="229" name="Rectangle 856">
                <a:extLst>
                  <a:ext uri="{FF2B5EF4-FFF2-40B4-BE49-F238E27FC236}">
                    <a16:creationId xmlns:a16="http://schemas.microsoft.com/office/drawing/2014/main" id="{0FE9C592-D2B6-45DF-ABAE-5A356D18496C}"/>
                  </a:ext>
                </a:extLst>
              </p:cNvPr>
              <p:cNvSpPr>
                <a:spLocks noChangeArrowheads="1"/>
              </p:cNvSpPr>
              <p:nvPr/>
            </p:nvSpPr>
            <p:spPr bwMode="auto">
              <a:xfrm>
                <a:off x="5539530" y="4925708"/>
                <a:ext cx="191180" cy="29597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a:ea typeface="+mn-ea"/>
                  <a:cs typeface="+mn-cs"/>
                </a:endParaRPr>
              </a:p>
            </p:txBody>
          </p:sp>
          <p:sp>
            <p:nvSpPr>
              <p:cNvPr id="230" name="Rectangle 857">
                <a:extLst>
                  <a:ext uri="{FF2B5EF4-FFF2-40B4-BE49-F238E27FC236}">
                    <a16:creationId xmlns:a16="http://schemas.microsoft.com/office/drawing/2014/main" id="{E4419051-8442-4085-A57E-78A3F8BD61A8}"/>
                  </a:ext>
                </a:extLst>
              </p:cNvPr>
              <p:cNvSpPr>
                <a:spLocks noChangeArrowheads="1"/>
              </p:cNvSpPr>
              <p:nvPr/>
            </p:nvSpPr>
            <p:spPr bwMode="auto">
              <a:xfrm>
                <a:off x="5487133" y="5041832"/>
                <a:ext cx="127453" cy="1699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a:ea typeface="+mn-ea"/>
                  <a:cs typeface="+mn-cs"/>
                </a:endParaRPr>
              </a:p>
            </p:txBody>
          </p:sp>
          <p:sp>
            <p:nvSpPr>
              <p:cNvPr id="231" name="Rectangle 858">
                <a:extLst>
                  <a:ext uri="{FF2B5EF4-FFF2-40B4-BE49-F238E27FC236}">
                    <a16:creationId xmlns:a16="http://schemas.microsoft.com/office/drawing/2014/main" id="{3BE45695-9D72-41B4-8873-1B719A781B1E}"/>
                  </a:ext>
                </a:extLst>
              </p:cNvPr>
              <p:cNvSpPr>
                <a:spLocks noChangeArrowheads="1"/>
              </p:cNvSpPr>
              <p:nvPr/>
            </p:nvSpPr>
            <p:spPr bwMode="auto">
              <a:xfrm>
                <a:off x="5497045" y="5051745"/>
                <a:ext cx="106211" cy="14869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a:ea typeface="+mn-ea"/>
                  <a:cs typeface="+mn-cs"/>
                </a:endParaRPr>
              </a:p>
            </p:txBody>
          </p:sp>
          <p:sp>
            <p:nvSpPr>
              <p:cNvPr id="232" name="Rectangle 859">
                <a:extLst>
                  <a:ext uri="{FF2B5EF4-FFF2-40B4-BE49-F238E27FC236}">
                    <a16:creationId xmlns:a16="http://schemas.microsoft.com/office/drawing/2014/main" id="{95FE8A15-819C-4A65-AFCF-2C5F74C6E6EF}"/>
                  </a:ext>
                </a:extLst>
              </p:cNvPr>
              <p:cNvSpPr>
                <a:spLocks noChangeArrowheads="1"/>
              </p:cNvSpPr>
              <p:nvPr/>
            </p:nvSpPr>
            <p:spPr bwMode="auto">
              <a:xfrm>
                <a:off x="5475803" y="5030503"/>
                <a:ext cx="148695" cy="19117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a:ea typeface="+mn-ea"/>
                  <a:cs typeface="+mn-cs"/>
                </a:endParaRPr>
              </a:p>
            </p:txBody>
          </p:sp>
          <p:sp>
            <p:nvSpPr>
              <p:cNvPr id="233" name="Rectangle 860">
                <a:extLst>
                  <a:ext uri="{FF2B5EF4-FFF2-40B4-BE49-F238E27FC236}">
                    <a16:creationId xmlns:a16="http://schemas.microsoft.com/office/drawing/2014/main" id="{89E4E529-9726-435B-9656-951747B708DE}"/>
                  </a:ext>
                </a:extLst>
              </p:cNvPr>
              <p:cNvSpPr>
                <a:spLocks noChangeArrowheads="1"/>
              </p:cNvSpPr>
              <p:nvPr/>
            </p:nvSpPr>
            <p:spPr bwMode="auto">
              <a:xfrm>
                <a:off x="5518288" y="5074403"/>
                <a:ext cx="63726" cy="1982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a:ea typeface="+mn-ea"/>
                  <a:cs typeface="+mn-cs"/>
                </a:endParaRPr>
              </a:p>
            </p:txBody>
          </p:sp>
          <p:sp>
            <p:nvSpPr>
              <p:cNvPr id="234" name="Rectangle 861">
                <a:extLst>
                  <a:ext uri="{FF2B5EF4-FFF2-40B4-BE49-F238E27FC236}">
                    <a16:creationId xmlns:a16="http://schemas.microsoft.com/office/drawing/2014/main" id="{C8810C78-5560-44D1-BC71-154B41FB0498}"/>
                  </a:ext>
                </a:extLst>
              </p:cNvPr>
              <p:cNvSpPr>
                <a:spLocks noChangeArrowheads="1"/>
              </p:cNvSpPr>
              <p:nvPr/>
            </p:nvSpPr>
            <p:spPr bwMode="auto">
              <a:xfrm>
                <a:off x="5518288" y="5115471"/>
                <a:ext cx="63726" cy="2124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a:ea typeface="+mn-ea"/>
                  <a:cs typeface="+mn-cs"/>
                </a:endParaRPr>
              </a:p>
            </p:txBody>
          </p:sp>
          <p:sp>
            <p:nvSpPr>
              <p:cNvPr id="235" name="Rectangle 862">
                <a:extLst>
                  <a:ext uri="{FF2B5EF4-FFF2-40B4-BE49-F238E27FC236}">
                    <a16:creationId xmlns:a16="http://schemas.microsoft.com/office/drawing/2014/main" id="{454C5749-AD97-4979-AC60-0F84228DF9AD}"/>
                  </a:ext>
                </a:extLst>
              </p:cNvPr>
              <p:cNvSpPr>
                <a:spLocks noChangeArrowheads="1"/>
              </p:cNvSpPr>
              <p:nvPr/>
            </p:nvSpPr>
            <p:spPr bwMode="auto">
              <a:xfrm>
                <a:off x="5518288" y="5157955"/>
                <a:ext cx="63726" cy="2124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a:ea typeface="+mn-ea"/>
                  <a:cs typeface="+mn-cs"/>
                </a:endParaRPr>
              </a:p>
            </p:txBody>
          </p:sp>
          <p:sp>
            <p:nvSpPr>
              <p:cNvPr id="236" name="Rectangle 863">
                <a:extLst>
                  <a:ext uri="{FF2B5EF4-FFF2-40B4-BE49-F238E27FC236}">
                    <a16:creationId xmlns:a16="http://schemas.microsoft.com/office/drawing/2014/main" id="{E7040BBE-E712-40B9-9BFF-C883CCA24674}"/>
                  </a:ext>
                </a:extLst>
              </p:cNvPr>
              <p:cNvSpPr>
                <a:spLocks noChangeArrowheads="1"/>
              </p:cNvSpPr>
              <p:nvPr/>
            </p:nvSpPr>
            <p:spPr bwMode="auto">
              <a:xfrm>
                <a:off x="5582014" y="4968192"/>
                <a:ext cx="42484" cy="4248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a:ea typeface="+mn-ea"/>
                  <a:cs typeface="+mn-cs"/>
                </a:endParaRPr>
              </a:p>
            </p:txBody>
          </p:sp>
          <p:sp>
            <p:nvSpPr>
              <p:cNvPr id="237" name="Rectangle 864">
                <a:extLst>
                  <a:ext uri="{FF2B5EF4-FFF2-40B4-BE49-F238E27FC236}">
                    <a16:creationId xmlns:a16="http://schemas.microsoft.com/office/drawing/2014/main" id="{8FF38F10-A393-4DD7-A204-4933AB0CC07C}"/>
                  </a:ext>
                </a:extLst>
              </p:cNvPr>
              <p:cNvSpPr>
                <a:spLocks noChangeArrowheads="1"/>
              </p:cNvSpPr>
              <p:nvPr/>
            </p:nvSpPr>
            <p:spPr bwMode="auto">
              <a:xfrm>
                <a:off x="5645741" y="4968192"/>
                <a:ext cx="42484" cy="4248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a:ea typeface="+mn-ea"/>
                  <a:cs typeface="+mn-cs"/>
                </a:endParaRPr>
              </a:p>
            </p:txBody>
          </p:sp>
          <p:sp>
            <p:nvSpPr>
              <p:cNvPr id="238" name="Rectangle 865">
                <a:extLst>
                  <a:ext uri="{FF2B5EF4-FFF2-40B4-BE49-F238E27FC236}">
                    <a16:creationId xmlns:a16="http://schemas.microsoft.com/office/drawing/2014/main" id="{F7F15E39-4DF7-4E5E-88CC-3339285275D3}"/>
                  </a:ext>
                </a:extLst>
              </p:cNvPr>
              <p:cNvSpPr>
                <a:spLocks noChangeArrowheads="1"/>
              </p:cNvSpPr>
              <p:nvPr/>
            </p:nvSpPr>
            <p:spPr bwMode="auto">
              <a:xfrm>
                <a:off x="5645741" y="5030503"/>
                <a:ext cx="42484" cy="4390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a:ea typeface="+mn-ea"/>
                  <a:cs typeface="+mn-cs"/>
                </a:endParaRPr>
              </a:p>
            </p:txBody>
          </p:sp>
          <p:sp>
            <p:nvSpPr>
              <p:cNvPr id="239" name="Rectangle 866">
                <a:extLst>
                  <a:ext uri="{FF2B5EF4-FFF2-40B4-BE49-F238E27FC236}">
                    <a16:creationId xmlns:a16="http://schemas.microsoft.com/office/drawing/2014/main" id="{685AF7CB-F344-479A-BF3F-CBAC6AF48E7C}"/>
                  </a:ext>
                </a:extLst>
              </p:cNvPr>
              <p:cNvSpPr>
                <a:spLocks noChangeArrowheads="1"/>
              </p:cNvSpPr>
              <p:nvPr/>
            </p:nvSpPr>
            <p:spPr bwMode="auto">
              <a:xfrm>
                <a:off x="5645741" y="5094229"/>
                <a:ext cx="42484" cy="4248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a:ea typeface="+mn-ea"/>
                  <a:cs typeface="+mn-cs"/>
                </a:endParaRPr>
              </a:p>
            </p:txBody>
          </p:sp>
          <p:sp>
            <p:nvSpPr>
              <p:cNvPr id="240" name="Rectangle 867">
                <a:extLst>
                  <a:ext uri="{FF2B5EF4-FFF2-40B4-BE49-F238E27FC236}">
                    <a16:creationId xmlns:a16="http://schemas.microsoft.com/office/drawing/2014/main" id="{36AE2606-BB61-41D7-8C5C-B5BE78412173}"/>
                  </a:ext>
                </a:extLst>
              </p:cNvPr>
              <p:cNvSpPr>
                <a:spLocks noChangeArrowheads="1"/>
              </p:cNvSpPr>
              <p:nvPr/>
            </p:nvSpPr>
            <p:spPr bwMode="auto">
              <a:xfrm>
                <a:off x="5645741" y="5157955"/>
                <a:ext cx="42484" cy="4248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a:ea typeface="+mn-ea"/>
                  <a:cs typeface="+mn-cs"/>
                </a:endParaRPr>
              </a:p>
            </p:txBody>
          </p:sp>
          <p:sp>
            <p:nvSpPr>
              <p:cNvPr id="241" name="Oval 868">
                <a:extLst>
                  <a:ext uri="{FF2B5EF4-FFF2-40B4-BE49-F238E27FC236}">
                    <a16:creationId xmlns:a16="http://schemas.microsoft.com/office/drawing/2014/main" id="{1FEF3B35-CAE1-4AA8-849D-F5FEBCAB0CCE}"/>
                  </a:ext>
                </a:extLst>
              </p:cNvPr>
              <p:cNvSpPr>
                <a:spLocks noChangeArrowheads="1"/>
              </p:cNvSpPr>
              <p:nvPr/>
            </p:nvSpPr>
            <p:spPr bwMode="auto">
              <a:xfrm>
                <a:off x="5773195" y="5136714"/>
                <a:ext cx="42484" cy="4248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a:ea typeface="+mn-ea"/>
                  <a:cs typeface="+mn-cs"/>
                </a:endParaRPr>
              </a:p>
            </p:txBody>
          </p:sp>
          <p:sp>
            <p:nvSpPr>
              <p:cNvPr id="242" name="Freeform 869">
                <a:extLst>
                  <a:ext uri="{FF2B5EF4-FFF2-40B4-BE49-F238E27FC236}">
                    <a16:creationId xmlns:a16="http://schemas.microsoft.com/office/drawing/2014/main" id="{A426C8FF-0E5E-40DA-9F88-4C1409522D35}"/>
                  </a:ext>
                </a:extLst>
              </p:cNvPr>
              <p:cNvSpPr>
                <a:spLocks/>
              </p:cNvSpPr>
              <p:nvPr/>
            </p:nvSpPr>
            <p:spPr bwMode="auto">
              <a:xfrm>
                <a:off x="5761866" y="5126800"/>
                <a:ext cx="63726" cy="94882"/>
              </a:xfrm>
              <a:custGeom>
                <a:avLst/>
                <a:gdLst>
                  <a:gd name="T0" fmla="*/ 61 w 61"/>
                  <a:gd name="T1" fmla="*/ 30 h 91"/>
                  <a:gd name="T2" fmla="*/ 30 w 61"/>
                  <a:gd name="T3" fmla="*/ 0 h 91"/>
                  <a:gd name="T4" fmla="*/ 0 w 61"/>
                  <a:gd name="T5" fmla="*/ 30 h 91"/>
                  <a:gd name="T6" fmla="*/ 20 w 61"/>
                  <a:gd name="T7" fmla="*/ 59 h 91"/>
                  <a:gd name="T8" fmla="*/ 20 w 61"/>
                  <a:gd name="T9" fmla="*/ 91 h 91"/>
                  <a:gd name="T10" fmla="*/ 41 w 61"/>
                  <a:gd name="T11" fmla="*/ 91 h 91"/>
                  <a:gd name="T12" fmla="*/ 41 w 61"/>
                  <a:gd name="T13" fmla="*/ 59 h 91"/>
                  <a:gd name="T14" fmla="*/ 61 w 61"/>
                  <a:gd name="T15" fmla="*/ 30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91">
                    <a:moveTo>
                      <a:pt x="61" y="30"/>
                    </a:moveTo>
                    <a:cubicBezTo>
                      <a:pt x="61" y="14"/>
                      <a:pt x="47" y="0"/>
                      <a:pt x="30" y="0"/>
                    </a:cubicBezTo>
                    <a:cubicBezTo>
                      <a:pt x="14" y="0"/>
                      <a:pt x="0" y="14"/>
                      <a:pt x="0" y="30"/>
                    </a:cubicBezTo>
                    <a:cubicBezTo>
                      <a:pt x="0" y="44"/>
                      <a:pt x="9" y="55"/>
                      <a:pt x="20" y="59"/>
                    </a:cubicBezTo>
                    <a:cubicBezTo>
                      <a:pt x="20" y="91"/>
                      <a:pt x="20" y="91"/>
                      <a:pt x="20" y="91"/>
                    </a:cubicBezTo>
                    <a:cubicBezTo>
                      <a:pt x="41" y="91"/>
                      <a:pt x="41" y="91"/>
                      <a:pt x="41" y="91"/>
                    </a:cubicBezTo>
                    <a:cubicBezTo>
                      <a:pt x="41" y="59"/>
                      <a:pt x="41" y="59"/>
                      <a:pt x="41" y="59"/>
                    </a:cubicBezTo>
                    <a:cubicBezTo>
                      <a:pt x="52" y="55"/>
                      <a:pt x="61" y="44"/>
                      <a:pt x="61" y="3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a:ea typeface="+mn-ea"/>
                  <a:cs typeface="+mn-cs"/>
                </a:endParaRPr>
              </a:p>
            </p:txBody>
          </p:sp>
          <p:sp>
            <p:nvSpPr>
              <p:cNvPr id="243" name="Oval 870">
                <a:extLst>
                  <a:ext uri="{FF2B5EF4-FFF2-40B4-BE49-F238E27FC236}">
                    <a16:creationId xmlns:a16="http://schemas.microsoft.com/office/drawing/2014/main" id="{7BE3393E-4DF4-44A3-947E-C56B7D82F5C1}"/>
                  </a:ext>
                </a:extLst>
              </p:cNvPr>
              <p:cNvSpPr>
                <a:spLocks noChangeArrowheads="1"/>
              </p:cNvSpPr>
              <p:nvPr/>
            </p:nvSpPr>
            <p:spPr bwMode="auto">
              <a:xfrm>
                <a:off x="5783107" y="5146626"/>
                <a:ext cx="22658" cy="2265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220" name="TextBox 219">
              <a:extLst>
                <a:ext uri="{FF2B5EF4-FFF2-40B4-BE49-F238E27FC236}">
                  <a16:creationId xmlns:a16="http://schemas.microsoft.com/office/drawing/2014/main" id="{B032B1C2-934E-4270-B8F8-9D5C4CAF5D35}"/>
                </a:ext>
              </a:extLst>
            </p:cNvPr>
            <p:cNvSpPr txBox="1"/>
            <p:nvPr/>
          </p:nvSpPr>
          <p:spPr>
            <a:xfrm>
              <a:off x="6617455" y="3299042"/>
              <a:ext cx="1464337" cy="6832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0">
                        <a:srgbClr val="000000"/>
                      </a:gs>
                      <a:gs pos="100000">
                        <a:srgbClr val="000000"/>
                      </a:gs>
                    </a:gsLst>
                    <a:lin ang="5400000" scaled="0"/>
                  </a:gradFill>
                  <a:effectLst/>
                  <a:uLnTx/>
                  <a:uFillTx/>
                  <a:latin typeface="Segoe UI"/>
                  <a:ea typeface="+mn-ea"/>
                  <a:cs typeface="+mn-cs"/>
                </a:rPr>
                <a:t>Azure Front Door</a:t>
              </a:r>
            </a:p>
          </p:txBody>
        </p:sp>
        <p:sp>
          <p:nvSpPr>
            <p:cNvPr id="221" name="TextBox 220">
              <a:extLst>
                <a:ext uri="{FF2B5EF4-FFF2-40B4-BE49-F238E27FC236}">
                  <a16:creationId xmlns:a16="http://schemas.microsoft.com/office/drawing/2014/main" id="{179F1163-0DC5-4A48-A409-0F82575A5B4A}"/>
                </a:ext>
              </a:extLst>
            </p:cNvPr>
            <p:cNvSpPr txBox="1"/>
            <p:nvPr/>
          </p:nvSpPr>
          <p:spPr>
            <a:xfrm>
              <a:off x="6593790" y="5045409"/>
              <a:ext cx="1464337" cy="48936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0">
                        <a:srgbClr val="000000"/>
                      </a:gs>
                      <a:gs pos="100000">
                        <a:srgbClr val="000000"/>
                      </a:gs>
                    </a:gsLst>
                    <a:lin ang="5400000" scaled="0"/>
                  </a:gradFill>
                  <a:effectLst/>
                  <a:uLnTx/>
                  <a:uFillTx/>
                  <a:latin typeface="Segoe UI"/>
                  <a:ea typeface="+mn-ea"/>
                  <a:cs typeface="+mn-cs"/>
                </a:rPr>
                <a:t>Azure CDN</a:t>
              </a:r>
            </a:p>
          </p:txBody>
        </p:sp>
        <p:pic>
          <p:nvPicPr>
            <p:cNvPr id="222" name="Graphic 221">
              <a:extLst>
                <a:ext uri="{FF2B5EF4-FFF2-40B4-BE49-F238E27FC236}">
                  <a16:creationId xmlns:a16="http://schemas.microsoft.com/office/drawing/2014/main" id="{0AF11938-C911-4A1D-98EA-7CF8ADA5763E}"/>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8982000" y="1955799"/>
              <a:ext cx="328879" cy="328879"/>
            </a:xfrm>
            <a:prstGeom prst="rect">
              <a:avLst/>
            </a:prstGeom>
          </p:spPr>
        </p:pic>
        <p:pic>
          <p:nvPicPr>
            <p:cNvPr id="223" name="Graphic 222">
              <a:extLst>
                <a:ext uri="{FF2B5EF4-FFF2-40B4-BE49-F238E27FC236}">
                  <a16:creationId xmlns:a16="http://schemas.microsoft.com/office/drawing/2014/main" id="{87A239B8-CA15-4D62-8B93-5D432B426B16}"/>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8990594" y="3507193"/>
              <a:ext cx="328879" cy="328879"/>
            </a:xfrm>
            <a:prstGeom prst="rect">
              <a:avLst/>
            </a:prstGeom>
          </p:spPr>
        </p:pic>
        <p:cxnSp>
          <p:nvCxnSpPr>
            <p:cNvPr id="224" name="Straight Arrow Connector 223">
              <a:extLst>
                <a:ext uri="{FF2B5EF4-FFF2-40B4-BE49-F238E27FC236}">
                  <a16:creationId xmlns:a16="http://schemas.microsoft.com/office/drawing/2014/main" id="{85CB853E-1507-4CF7-86AF-CA088DDD902C}"/>
                </a:ext>
              </a:extLst>
            </p:cNvPr>
            <p:cNvCxnSpPr>
              <a:cxnSpLocks/>
              <a:stCxn id="190" idx="2"/>
              <a:endCxn id="228" idx="0"/>
            </p:cNvCxnSpPr>
            <p:nvPr/>
          </p:nvCxnSpPr>
          <p:spPr>
            <a:xfrm>
              <a:off x="10108731" y="4579481"/>
              <a:ext cx="18409" cy="77713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pic>
          <p:nvPicPr>
            <p:cNvPr id="225" name="Graphic 224">
              <a:extLst>
                <a:ext uri="{FF2B5EF4-FFF2-40B4-BE49-F238E27FC236}">
                  <a16:creationId xmlns:a16="http://schemas.microsoft.com/office/drawing/2014/main" id="{1BF804CF-E2D4-406A-8CD9-4B87B9B8016E}"/>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10136184" y="5077793"/>
              <a:ext cx="171450" cy="171450"/>
            </a:xfrm>
            <a:prstGeom prst="rect">
              <a:avLst/>
            </a:prstGeom>
          </p:spPr>
        </p:pic>
        <p:pic>
          <p:nvPicPr>
            <p:cNvPr id="226" name="Graphic 225">
              <a:extLst>
                <a:ext uri="{FF2B5EF4-FFF2-40B4-BE49-F238E27FC236}">
                  <a16:creationId xmlns:a16="http://schemas.microsoft.com/office/drawing/2014/main" id="{3BFDE67A-C8AD-43FB-9B58-58E63DDAAFD5}"/>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10321188" y="5079533"/>
              <a:ext cx="171450" cy="171450"/>
            </a:xfrm>
            <a:prstGeom prst="rect">
              <a:avLst/>
            </a:prstGeom>
          </p:spPr>
        </p:pic>
        <p:sp>
          <p:nvSpPr>
            <p:cNvPr id="282" name="TextBox 281">
              <a:extLst>
                <a:ext uri="{FF2B5EF4-FFF2-40B4-BE49-F238E27FC236}">
                  <a16:creationId xmlns:a16="http://schemas.microsoft.com/office/drawing/2014/main" id="{DE65DCBA-E9DD-4C93-8974-D73A0D9780C8}"/>
                </a:ext>
              </a:extLst>
            </p:cNvPr>
            <p:cNvSpPr txBox="1"/>
            <p:nvPr/>
          </p:nvSpPr>
          <p:spPr>
            <a:xfrm>
              <a:off x="6826858" y="5680179"/>
              <a:ext cx="1185449" cy="215444"/>
            </a:xfrm>
            <a:prstGeom prst="rect">
              <a:avLst/>
            </a:prstGeom>
            <a:noFill/>
          </p:spPr>
          <p:txBody>
            <a:bodyPr wrap="square" lIns="0" tIns="0" rIns="0" bIns="0" rtlCol="0">
              <a:spAutoFit/>
            </a:bodyPr>
            <a:lstStyle>
              <a:defPPr>
                <a:defRPr lang="en-US"/>
              </a:defPPr>
              <a:lvl1pPr marR="0" lvl="0" indent="0" algn="ctr" defTabSz="914400" fontAlgn="auto">
                <a:lnSpc>
                  <a:spcPct val="100000"/>
                </a:lnSpc>
                <a:spcBef>
                  <a:spcPts val="0"/>
                </a:spcBef>
                <a:spcAft>
                  <a:spcPts val="0"/>
                </a:spcAft>
                <a:buClrTx/>
                <a:buSzTx/>
                <a:buFontTx/>
                <a:buNone/>
                <a:tabLst/>
                <a:defRPr sz="1200">
                  <a:latin typeface="+mj-lt"/>
                  <a:cs typeface="Segoe UI"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UI"/>
                  <a:ea typeface="+mn-ea"/>
                  <a:cs typeface="Segoe UI" pitchFamily="34" charset="0"/>
                </a:rPr>
                <a:t>Edge locations</a:t>
              </a:r>
            </a:p>
          </p:txBody>
        </p:sp>
        <p:pic>
          <p:nvPicPr>
            <p:cNvPr id="285" name="Graphic 284">
              <a:extLst>
                <a:ext uri="{FF2B5EF4-FFF2-40B4-BE49-F238E27FC236}">
                  <a16:creationId xmlns:a16="http://schemas.microsoft.com/office/drawing/2014/main" id="{3EADC98F-80F9-487F-A98F-610C96896F8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937115" y="2509755"/>
              <a:ext cx="829371" cy="826300"/>
            </a:xfrm>
            <a:prstGeom prst="rect">
              <a:avLst/>
            </a:prstGeom>
          </p:spPr>
        </p:pic>
      </p:grpSp>
      <p:sp>
        <p:nvSpPr>
          <p:cNvPr id="295" name="TextBox 294">
            <a:extLst>
              <a:ext uri="{FF2B5EF4-FFF2-40B4-BE49-F238E27FC236}">
                <a16:creationId xmlns:a16="http://schemas.microsoft.com/office/drawing/2014/main" id="{118ED693-CF3B-4380-BAD7-5C81C89CA092}"/>
              </a:ext>
            </a:extLst>
          </p:cNvPr>
          <p:cNvSpPr txBox="1"/>
          <p:nvPr/>
        </p:nvSpPr>
        <p:spPr>
          <a:xfrm>
            <a:off x="9171153" y="1587519"/>
            <a:ext cx="1185449" cy="215444"/>
          </a:xfrm>
          <a:prstGeom prst="rect">
            <a:avLst/>
          </a:prstGeom>
          <a:noFill/>
        </p:spPr>
        <p:txBody>
          <a:bodyPr wrap="square" lIns="0" tIns="0" rIns="0" bIns="0" rtlCol="0">
            <a:spAutoFit/>
          </a:bodyPr>
          <a:lstStyle>
            <a:defPPr>
              <a:defRPr lang="en-US"/>
            </a:defPPr>
            <a:lvl1pPr marR="0" lvl="0" indent="0" algn="ctr" defTabSz="914400" fontAlgn="auto">
              <a:lnSpc>
                <a:spcPct val="100000"/>
              </a:lnSpc>
              <a:spcBef>
                <a:spcPts val="0"/>
              </a:spcBef>
              <a:spcAft>
                <a:spcPts val="0"/>
              </a:spcAft>
              <a:buClrTx/>
              <a:buSzTx/>
              <a:buFontTx/>
              <a:buNone/>
              <a:tabLst/>
              <a:defRPr sz="1200">
                <a:latin typeface="+mj-lt"/>
                <a:cs typeface="Segoe UI"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UI"/>
                <a:ea typeface="+mn-ea"/>
                <a:cs typeface="Segoe UI" pitchFamily="34" charset="0"/>
              </a:rPr>
              <a:t>Azure Region</a:t>
            </a:r>
          </a:p>
        </p:txBody>
      </p:sp>
      <p:sp>
        <p:nvSpPr>
          <p:cNvPr id="297" name="TextBox 296">
            <a:extLst>
              <a:ext uri="{FF2B5EF4-FFF2-40B4-BE49-F238E27FC236}">
                <a16:creationId xmlns:a16="http://schemas.microsoft.com/office/drawing/2014/main" id="{EDF8623C-6B8B-43D8-92C9-1D03219BA06A}"/>
              </a:ext>
            </a:extLst>
          </p:cNvPr>
          <p:cNvSpPr txBox="1"/>
          <p:nvPr/>
        </p:nvSpPr>
        <p:spPr>
          <a:xfrm>
            <a:off x="9140575" y="3082868"/>
            <a:ext cx="1185449" cy="215444"/>
          </a:xfrm>
          <a:prstGeom prst="rect">
            <a:avLst/>
          </a:prstGeom>
          <a:noFill/>
        </p:spPr>
        <p:txBody>
          <a:bodyPr wrap="square" lIns="0" tIns="0" rIns="0" bIns="0" rtlCol="0">
            <a:spAutoFit/>
          </a:bodyPr>
          <a:lstStyle>
            <a:defPPr>
              <a:defRPr lang="en-US"/>
            </a:defPPr>
            <a:lvl1pPr marR="0" lvl="0" indent="0" algn="ctr" defTabSz="914400" fontAlgn="auto">
              <a:lnSpc>
                <a:spcPct val="100000"/>
              </a:lnSpc>
              <a:spcBef>
                <a:spcPts val="0"/>
              </a:spcBef>
              <a:spcAft>
                <a:spcPts val="0"/>
              </a:spcAft>
              <a:buClrTx/>
              <a:buSzTx/>
              <a:buFontTx/>
              <a:buNone/>
              <a:tabLst/>
              <a:defRPr sz="1200">
                <a:latin typeface="+mj-lt"/>
                <a:cs typeface="Segoe UI"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UI"/>
                <a:ea typeface="+mn-ea"/>
                <a:cs typeface="Segoe UI" pitchFamily="34" charset="0"/>
              </a:rPr>
              <a:t>Azure Region</a:t>
            </a:r>
          </a:p>
        </p:txBody>
      </p:sp>
      <p:sp>
        <p:nvSpPr>
          <p:cNvPr id="2" name="TextBox 1">
            <a:extLst>
              <a:ext uri="{FF2B5EF4-FFF2-40B4-BE49-F238E27FC236}">
                <a16:creationId xmlns:a16="http://schemas.microsoft.com/office/drawing/2014/main" id="{F388AD14-737A-41AC-BDA8-668570C0C4C7}"/>
              </a:ext>
            </a:extLst>
          </p:cNvPr>
          <p:cNvSpPr txBox="1"/>
          <p:nvPr/>
        </p:nvSpPr>
        <p:spPr>
          <a:xfrm rot="18538501">
            <a:off x="7578054" y="3783705"/>
            <a:ext cx="310983" cy="161583"/>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solidFill>
                <a:effectLst/>
                <a:uLnTx/>
                <a:uFillTx/>
                <a:latin typeface="Segoe UI"/>
                <a:ea typeface="+mn-ea"/>
                <a:cs typeface="+mn-cs"/>
              </a:rPr>
              <a:t>static</a:t>
            </a:r>
          </a:p>
        </p:txBody>
      </p:sp>
      <p:sp>
        <p:nvSpPr>
          <p:cNvPr id="14" name="TextBox 13">
            <a:extLst>
              <a:ext uri="{FF2B5EF4-FFF2-40B4-BE49-F238E27FC236}">
                <a16:creationId xmlns:a16="http://schemas.microsoft.com/office/drawing/2014/main" id="{10BA1BE5-F35F-4615-9599-87D57775BB17}"/>
              </a:ext>
            </a:extLst>
          </p:cNvPr>
          <p:cNvSpPr txBox="1"/>
          <p:nvPr/>
        </p:nvSpPr>
        <p:spPr>
          <a:xfrm rot="3981630">
            <a:off x="7626376" y="2829574"/>
            <a:ext cx="500137" cy="161583"/>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solidFill>
                <a:effectLst/>
                <a:uLnTx/>
                <a:uFillTx/>
                <a:latin typeface="Segoe UI"/>
                <a:ea typeface="+mn-ea"/>
                <a:cs typeface="+mn-cs"/>
              </a:rPr>
              <a:t>dynamic</a:t>
            </a:r>
          </a:p>
        </p:txBody>
      </p:sp>
      <p:pic>
        <p:nvPicPr>
          <p:cNvPr id="15" name="Graphic 14">
            <a:extLst>
              <a:ext uri="{FF2B5EF4-FFF2-40B4-BE49-F238E27FC236}">
                <a16:creationId xmlns:a16="http://schemas.microsoft.com/office/drawing/2014/main" id="{C2437E4C-DC0C-485B-91A4-6CEFD23D51C0}"/>
              </a:ext>
            </a:extLst>
          </p:cNvPr>
          <p:cNvPicPr>
            <a:picLocks noChangeAspect="1"/>
          </p:cNvPicPr>
          <p:nvPr/>
        </p:nvPicPr>
        <p:blipFill>
          <a:blip r:embed="rId26">
            <a:extLst>
              <a:ext uri="{28A0092B-C50C-407E-A947-70E740481C1C}">
                <a14:useLocalDpi xmlns:a14="http://schemas.microsoft.com/office/drawing/2010/main"/>
              </a:ext>
              <a:ext uri="{96DAC541-7B7A-43D3-8B79-37D633B846F1}">
                <asvg:svgBlip xmlns:asvg="http://schemas.microsoft.com/office/drawing/2016/SVG/main" r:embed="rId27"/>
              </a:ext>
            </a:extLst>
          </a:blip>
          <a:stretch>
            <a:fillRect/>
          </a:stretch>
        </p:blipFill>
        <p:spPr>
          <a:xfrm>
            <a:off x="6521060" y="2094354"/>
            <a:ext cx="366495" cy="376375"/>
          </a:xfrm>
          <a:prstGeom prst="rect">
            <a:avLst/>
          </a:prstGeom>
        </p:spPr>
      </p:pic>
      <p:pic>
        <p:nvPicPr>
          <p:cNvPr id="17" name="Graphic 16">
            <a:extLst>
              <a:ext uri="{FF2B5EF4-FFF2-40B4-BE49-F238E27FC236}">
                <a16:creationId xmlns:a16="http://schemas.microsoft.com/office/drawing/2014/main" id="{8205A468-2C87-40DB-B4FA-EA99F2E75CD0}"/>
              </a:ext>
            </a:extLst>
          </p:cNvPr>
          <p:cNvPicPr>
            <a:picLocks noChangeAspect="1"/>
          </p:cNvPicPr>
          <p:nvPr/>
        </p:nvPicPr>
        <p:blipFill>
          <a:blip r:embed="rId26">
            <a:extLst>
              <a:ext uri="{28A0092B-C50C-407E-A947-70E740481C1C}">
                <a14:useLocalDpi xmlns:a14="http://schemas.microsoft.com/office/drawing/2010/main"/>
              </a:ext>
              <a:ext uri="{96DAC541-7B7A-43D3-8B79-37D633B846F1}">
                <asvg:svgBlip xmlns:asvg="http://schemas.microsoft.com/office/drawing/2016/SVG/main" r:embed="rId27"/>
              </a:ext>
            </a:extLst>
          </a:blip>
          <a:stretch>
            <a:fillRect/>
          </a:stretch>
        </p:blipFill>
        <p:spPr>
          <a:xfrm>
            <a:off x="9528199" y="3392501"/>
            <a:ext cx="366495" cy="376375"/>
          </a:xfrm>
          <a:prstGeom prst="rect">
            <a:avLst/>
          </a:prstGeom>
        </p:spPr>
      </p:pic>
      <p:pic>
        <p:nvPicPr>
          <p:cNvPr id="18" name="Graphic 17">
            <a:extLst>
              <a:ext uri="{FF2B5EF4-FFF2-40B4-BE49-F238E27FC236}">
                <a16:creationId xmlns:a16="http://schemas.microsoft.com/office/drawing/2014/main" id="{65A0E15B-4DDA-4009-AAF7-551D71195EF7}"/>
              </a:ext>
            </a:extLst>
          </p:cNvPr>
          <p:cNvPicPr>
            <a:picLocks noChangeAspect="1"/>
          </p:cNvPicPr>
          <p:nvPr/>
        </p:nvPicPr>
        <p:blipFill>
          <a:blip r:embed="rId26">
            <a:extLst>
              <a:ext uri="{28A0092B-C50C-407E-A947-70E740481C1C}">
                <a14:useLocalDpi xmlns:a14="http://schemas.microsoft.com/office/drawing/2010/main"/>
              </a:ext>
              <a:ext uri="{96DAC541-7B7A-43D3-8B79-37D633B846F1}">
                <asvg:svgBlip xmlns:asvg="http://schemas.microsoft.com/office/drawing/2016/SVG/main" r:embed="rId27"/>
              </a:ext>
            </a:extLst>
          </a:blip>
          <a:stretch>
            <a:fillRect/>
          </a:stretch>
        </p:blipFill>
        <p:spPr>
          <a:xfrm>
            <a:off x="6570180" y="3905391"/>
            <a:ext cx="366495" cy="376375"/>
          </a:xfrm>
          <a:prstGeom prst="rect">
            <a:avLst/>
          </a:prstGeom>
        </p:spPr>
      </p:pic>
    </p:spTree>
    <p:extLst>
      <p:ext uri="{BB962C8B-B14F-4D97-AF65-F5344CB8AC3E}">
        <p14:creationId xmlns:p14="http://schemas.microsoft.com/office/powerpoint/2010/main" val="395962756"/>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Idempotent PowerShell Operations</a:t>
            </a:r>
          </a:p>
        </p:txBody>
      </p:sp>
      <p:sp>
        <p:nvSpPr>
          <p:cNvPr id="6" name="Text Placeholder 5"/>
          <p:cNvSpPr>
            <a:spLocks noGrp="1"/>
          </p:cNvSpPr>
          <p:nvPr>
            <p:ph type="body" sz="quarter" idx="10"/>
          </p:nvPr>
        </p:nvSpPr>
        <p:spPr>
          <a:xfrm>
            <a:off x="584200" y="1435497"/>
            <a:ext cx="11018520" cy="3933384"/>
          </a:xfrm>
        </p:spPr>
        <p:txBody>
          <a:bodyPr/>
          <a:lstStyle/>
          <a:p>
            <a:pPr marL="0" indent="0">
              <a:buNone/>
            </a:pPr>
            <a:r>
              <a:rPr lang="en-US" sz="1800" dirty="0">
                <a:solidFill>
                  <a:srgbClr val="006400"/>
                </a:solidFill>
                <a:latin typeface="Consolas" panose="020B0609020204030204" pitchFamily="49" charset="0"/>
              </a:rPr>
              <a:t># 3.3 Create Public IPs</a:t>
            </a:r>
            <a:endParaRPr lang="en-US" sz="1800" dirty="0">
              <a:solidFill>
                <a:prstClr val="black"/>
              </a:solidFill>
              <a:latin typeface="Consolas" panose="020B0609020204030204" pitchFamily="49" charset="0"/>
            </a:endParaRPr>
          </a:p>
          <a:p>
            <a:pPr marL="0" indent="0">
              <a:buNone/>
            </a:pPr>
            <a:r>
              <a:rPr lang="en-US" sz="1800" dirty="0">
                <a:solidFill>
                  <a:srgbClr val="0000FF"/>
                </a:solidFill>
                <a:latin typeface="Consolas" panose="020B0609020204030204" pitchFamily="49" charset="0"/>
              </a:rPr>
              <a:t>Write-Host</a:t>
            </a:r>
            <a:r>
              <a:rPr lang="en-US" sz="1800" dirty="0">
                <a:solidFill>
                  <a:prstClr val="black"/>
                </a:solidFill>
                <a:latin typeface="Consolas" panose="020B0609020204030204" pitchFamily="49" charset="0"/>
              </a:rPr>
              <a:t> (</a:t>
            </a:r>
            <a:r>
              <a:rPr lang="en-US" sz="1800" dirty="0">
                <a:solidFill>
                  <a:srgbClr val="0000FF"/>
                </a:solidFill>
                <a:latin typeface="Consolas" panose="020B0609020204030204" pitchFamily="49" charset="0"/>
              </a:rPr>
              <a:t>Get-Date</a:t>
            </a:r>
            <a:r>
              <a:rPr lang="en-US" sz="1800" dirty="0">
                <a:solidFill>
                  <a:prstClr val="black"/>
                </a:solidFill>
                <a:latin typeface="Consolas" panose="020B0609020204030204" pitchFamily="49" charset="0"/>
              </a:rPr>
              <a:t>)</a:t>
            </a:r>
            <a:r>
              <a:rPr lang="en-US" sz="1800" dirty="0">
                <a:solidFill>
                  <a:srgbClr val="8B0000"/>
                </a:solidFill>
                <a:latin typeface="Consolas" panose="020B0609020204030204" pitchFamily="49" charset="0"/>
              </a:rPr>
              <a:t>' - '</a:t>
            </a:r>
            <a:r>
              <a:rPr lang="en-US" sz="1800" dirty="0">
                <a:solidFill>
                  <a:prstClr val="black"/>
                </a:solidFill>
                <a:latin typeface="Consolas" panose="020B0609020204030204" pitchFamily="49" charset="0"/>
              </a:rPr>
              <a:t> </a:t>
            </a:r>
            <a:r>
              <a:rPr lang="en-US" sz="1800" dirty="0">
                <a:solidFill>
                  <a:srgbClr val="000080"/>
                </a:solidFill>
                <a:latin typeface="Consolas" panose="020B0609020204030204" pitchFamily="49" charset="0"/>
              </a:rPr>
              <a:t>-</a:t>
            </a:r>
            <a:r>
              <a:rPr lang="en-US" sz="1800" dirty="0" err="1">
                <a:solidFill>
                  <a:srgbClr val="000080"/>
                </a:solidFill>
                <a:latin typeface="Consolas" panose="020B0609020204030204" pitchFamily="49" charset="0"/>
              </a:rPr>
              <a:t>NoNewline</a:t>
            </a:r>
            <a:endParaRPr lang="en-US" sz="1800" dirty="0">
              <a:solidFill>
                <a:prstClr val="black"/>
              </a:solidFill>
              <a:latin typeface="Consolas" panose="020B0609020204030204" pitchFamily="49" charset="0"/>
            </a:endParaRPr>
          </a:p>
          <a:p>
            <a:pPr marL="0" indent="0">
              <a:buNone/>
            </a:pPr>
            <a:r>
              <a:rPr lang="en-US" sz="1800" dirty="0">
                <a:solidFill>
                  <a:srgbClr val="0000FF"/>
                </a:solidFill>
                <a:latin typeface="Consolas" panose="020B0609020204030204" pitchFamily="49" charset="0"/>
              </a:rPr>
              <a:t>Write-Host</a:t>
            </a:r>
            <a:r>
              <a:rPr lang="en-US" sz="1800" dirty="0">
                <a:solidFill>
                  <a:prstClr val="black"/>
                </a:solidFill>
                <a:latin typeface="Consolas" panose="020B0609020204030204" pitchFamily="49" charset="0"/>
              </a:rPr>
              <a:t> </a:t>
            </a:r>
            <a:r>
              <a:rPr lang="en-US" sz="1800" dirty="0">
                <a:solidFill>
                  <a:srgbClr val="8B0000"/>
                </a:solidFill>
                <a:latin typeface="Consolas" panose="020B0609020204030204" pitchFamily="49" charset="0"/>
              </a:rPr>
              <a:t>“Creating Public IP address“ </a:t>
            </a:r>
            <a:r>
              <a:rPr lang="en-US" sz="1800" dirty="0">
                <a:solidFill>
                  <a:srgbClr val="000080"/>
                </a:solidFill>
                <a:latin typeface="Consolas" panose="020B0609020204030204" pitchFamily="49" charset="0"/>
              </a:rPr>
              <a:t>-</a:t>
            </a:r>
            <a:r>
              <a:rPr lang="en-US" sz="1800" dirty="0" err="1">
                <a:solidFill>
                  <a:srgbClr val="000080"/>
                </a:solidFill>
                <a:latin typeface="Consolas" panose="020B0609020204030204" pitchFamily="49" charset="0"/>
              </a:rPr>
              <a:t>ForegroundColor</a:t>
            </a:r>
            <a:r>
              <a:rPr lang="en-US" sz="1800" dirty="0">
                <a:solidFill>
                  <a:prstClr val="black"/>
                </a:solidFill>
                <a:latin typeface="Consolas" panose="020B0609020204030204" pitchFamily="49" charset="0"/>
              </a:rPr>
              <a:t> </a:t>
            </a:r>
            <a:r>
              <a:rPr lang="en-US" sz="1800" dirty="0">
                <a:solidFill>
                  <a:srgbClr val="8A2BE2"/>
                </a:solidFill>
                <a:latin typeface="Consolas" panose="020B0609020204030204" pitchFamily="49" charset="0"/>
              </a:rPr>
              <a:t>Cyan</a:t>
            </a:r>
            <a:endParaRPr lang="en-US" sz="1800" dirty="0">
              <a:solidFill>
                <a:prstClr val="black"/>
              </a:solidFill>
              <a:latin typeface="Consolas" panose="020B0609020204030204" pitchFamily="49" charset="0"/>
            </a:endParaRPr>
          </a:p>
          <a:p>
            <a:pPr marL="0" indent="0">
              <a:buNone/>
            </a:pPr>
            <a:r>
              <a:rPr lang="en-US" sz="1800" dirty="0">
                <a:solidFill>
                  <a:srgbClr val="00008B"/>
                </a:solidFill>
                <a:highlight>
                  <a:srgbClr val="FFFF00"/>
                </a:highlight>
                <a:latin typeface="Consolas" panose="020B0609020204030204" pitchFamily="49" charset="0"/>
              </a:rPr>
              <a:t>Try</a:t>
            </a:r>
            <a:r>
              <a:rPr lang="en-US" sz="1800" dirty="0">
                <a:solidFill>
                  <a:prstClr val="black"/>
                </a:solidFill>
                <a:latin typeface="Consolas" panose="020B0609020204030204" pitchFamily="49" charset="0"/>
              </a:rPr>
              <a:t> {</a:t>
            </a:r>
            <a:r>
              <a:rPr lang="en-US" sz="1800" dirty="0">
                <a:solidFill>
                  <a:srgbClr val="FF4500"/>
                </a:solidFill>
                <a:latin typeface="Consolas" panose="020B0609020204030204" pitchFamily="49" charset="0"/>
              </a:rPr>
              <a:t>$pip</a:t>
            </a:r>
            <a:r>
              <a:rPr lang="en-US" sz="1800" dirty="0">
                <a:solidFill>
                  <a:prstClr val="black"/>
                </a:solidFill>
                <a:latin typeface="Consolas" panose="020B0609020204030204" pitchFamily="49" charset="0"/>
              </a:rPr>
              <a:t> </a:t>
            </a:r>
            <a:r>
              <a:rPr lang="en-US" sz="1800" dirty="0">
                <a:solidFill>
                  <a:srgbClr val="A9A9A9"/>
                </a:solidFill>
                <a:latin typeface="Consolas" panose="020B0609020204030204" pitchFamily="49" charset="0"/>
              </a:rPr>
              <a:t>=</a:t>
            </a:r>
            <a:r>
              <a:rPr lang="en-US" sz="1800" dirty="0">
                <a:solidFill>
                  <a:prstClr val="black"/>
                </a:solidFill>
                <a:latin typeface="Consolas" panose="020B0609020204030204" pitchFamily="49" charset="0"/>
              </a:rPr>
              <a:t> </a:t>
            </a:r>
            <a:r>
              <a:rPr lang="en-US" sz="1800" dirty="0">
                <a:solidFill>
                  <a:srgbClr val="0000FF"/>
                </a:solidFill>
                <a:highlight>
                  <a:srgbClr val="00FF00"/>
                </a:highlight>
                <a:latin typeface="Consolas" panose="020B0609020204030204" pitchFamily="49" charset="0"/>
              </a:rPr>
              <a:t>Get</a:t>
            </a:r>
            <a:r>
              <a:rPr lang="en-US" sz="1800" dirty="0">
                <a:solidFill>
                  <a:srgbClr val="0000FF"/>
                </a:solidFill>
                <a:latin typeface="Consolas" panose="020B0609020204030204" pitchFamily="49" charset="0"/>
              </a:rPr>
              <a:t>-</a:t>
            </a:r>
            <a:r>
              <a:rPr lang="en-US" sz="1800" dirty="0" err="1">
                <a:solidFill>
                  <a:srgbClr val="0000FF"/>
                </a:solidFill>
                <a:latin typeface="Consolas" panose="020B0609020204030204" pitchFamily="49" charset="0"/>
              </a:rPr>
              <a:t>AzPublicIpAddress</a:t>
            </a:r>
            <a:r>
              <a:rPr lang="en-US" sz="1800" dirty="0">
                <a:solidFill>
                  <a:prstClr val="black"/>
                </a:solidFill>
                <a:latin typeface="Consolas" panose="020B0609020204030204" pitchFamily="49" charset="0"/>
              </a:rPr>
              <a:t> </a:t>
            </a:r>
            <a:r>
              <a:rPr lang="en-US" sz="1800" dirty="0">
                <a:solidFill>
                  <a:srgbClr val="000080"/>
                </a:solidFill>
                <a:latin typeface="Consolas" panose="020B0609020204030204" pitchFamily="49" charset="0"/>
              </a:rPr>
              <a:t>-</a:t>
            </a:r>
            <a:r>
              <a:rPr lang="en-US" sz="1800" dirty="0" err="1">
                <a:solidFill>
                  <a:srgbClr val="000080"/>
                </a:solidFill>
                <a:latin typeface="Consolas" panose="020B0609020204030204" pitchFamily="49" charset="0"/>
              </a:rPr>
              <a:t>ResourceGroupName</a:t>
            </a:r>
            <a:r>
              <a:rPr lang="en-US" sz="1800" dirty="0">
                <a:solidFill>
                  <a:prstClr val="black"/>
                </a:solidFill>
                <a:latin typeface="Consolas" panose="020B0609020204030204" pitchFamily="49" charset="0"/>
              </a:rPr>
              <a:t> </a:t>
            </a:r>
            <a:r>
              <a:rPr lang="en-US" sz="1800" dirty="0">
                <a:solidFill>
                  <a:srgbClr val="FF4500"/>
                </a:solidFill>
                <a:latin typeface="Consolas" panose="020B0609020204030204" pitchFamily="49" charset="0"/>
              </a:rPr>
              <a:t>$</a:t>
            </a:r>
            <a:r>
              <a:rPr lang="en-US" sz="1800" dirty="0" err="1">
                <a:solidFill>
                  <a:srgbClr val="FF4500"/>
                </a:solidFill>
                <a:latin typeface="Consolas" panose="020B0609020204030204" pitchFamily="49" charset="0"/>
              </a:rPr>
              <a:t>ResourceGroup</a:t>
            </a:r>
            <a:r>
              <a:rPr lang="en-US" sz="1800" dirty="0">
                <a:solidFill>
                  <a:prstClr val="black"/>
                </a:solidFill>
                <a:latin typeface="Consolas" panose="020B0609020204030204" pitchFamily="49" charset="0"/>
              </a:rPr>
              <a:t> `</a:t>
            </a:r>
          </a:p>
          <a:p>
            <a:pPr marL="0" indent="0">
              <a:buNone/>
            </a:pPr>
            <a:r>
              <a:rPr lang="en-US" sz="1800" dirty="0">
                <a:solidFill>
                  <a:prstClr val="black"/>
                </a:solidFill>
                <a:latin typeface="Consolas" panose="020B0609020204030204" pitchFamily="49" charset="0"/>
              </a:rPr>
              <a:t>                                  </a:t>
            </a:r>
            <a:r>
              <a:rPr lang="en-US" sz="1800" dirty="0">
                <a:solidFill>
                  <a:srgbClr val="000080"/>
                </a:solidFill>
                <a:latin typeface="Consolas" panose="020B0609020204030204" pitchFamily="49" charset="0"/>
              </a:rPr>
              <a:t>-Name</a:t>
            </a:r>
            <a:r>
              <a:rPr lang="en-US" sz="1800" dirty="0">
                <a:solidFill>
                  <a:prstClr val="black"/>
                </a:solidFill>
                <a:latin typeface="Consolas" panose="020B0609020204030204" pitchFamily="49" charset="0"/>
              </a:rPr>
              <a:t> </a:t>
            </a:r>
            <a:r>
              <a:rPr lang="en-US" sz="1800" dirty="0">
                <a:solidFill>
                  <a:srgbClr val="FF4500"/>
                </a:solidFill>
                <a:latin typeface="Consolas" panose="020B0609020204030204" pitchFamily="49" charset="0"/>
              </a:rPr>
              <a:t>$</a:t>
            </a:r>
            <a:r>
              <a:rPr lang="en-US" sz="1800" dirty="0" err="1">
                <a:solidFill>
                  <a:srgbClr val="FF4500"/>
                </a:solidFill>
                <a:latin typeface="Consolas" panose="020B0609020204030204" pitchFamily="49" charset="0"/>
              </a:rPr>
              <a:t>VMNameASH</a:t>
            </a:r>
            <a:r>
              <a:rPr lang="en-US" sz="1800" dirty="0">
                <a:solidFill>
                  <a:srgbClr val="8A2BE2"/>
                </a:solidFill>
                <a:latin typeface="Consolas" panose="020B0609020204030204" pitchFamily="49" charset="0"/>
              </a:rPr>
              <a:t>'-pip'</a:t>
            </a:r>
            <a:r>
              <a:rPr lang="en-US" sz="1800" dirty="0">
                <a:solidFill>
                  <a:prstClr val="black"/>
                </a:solidFill>
                <a:latin typeface="Consolas" panose="020B0609020204030204" pitchFamily="49" charset="0"/>
              </a:rPr>
              <a:t> </a:t>
            </a:r>
            <a:r>
              <a:rPr lang="en-US" sz="1800" dirty="0">
                <a:solidFill>
                  <a:srgbClr val="000080"/>
                </a:solidFill>
                <a:highlight>
                  <a:srgbClr val="FFFF00"/>
                </a:highlight>
                <a:latin typeface="Consolas" panose="020B0609020204030204" pitchFamily="49" charset="0"/>
              </a:rPr>
              <a:t>-</a:t>
            </a:r>
            <a:r>
              <a:rPr lang="en-US" sz="1800" dirty="0" err="1">
                <a:solidFill>
                  <a:srgbClr val="000080"/>
                </a:solidFill>
                <a:highlight>
                  <a:srgbClr val="FFFF00"/>
                </a:highlight>
                <a:latin typeface="Consolas" panose="020B0609020204030204" pitchFamily="49" charset="0"/>
              </a:rPr>
              <a:t>ErrorAction</a:t>
            </a:r>
            <a:r>
              <a:rPr lang="en-US" sz="1800" dirty="0">
                <a:solidFill>
                  <a:prstClr val="black"/>
                </a:solidFill>
                <a:highlight>
                  <a:srgbClr val="FFFF00"/>
                </a:highlight>
                <a:latin typeface="Consolas" panose="020B0609020204030204" pitchFamily="49" charset="0"/>
              </a:rPr>
              <a:t> </a:t>
            </a:r>
            <a:r>
              <a:rPr lang="en-US" sz="1800" dirty="0">
                <a:solidFill>
                  <a:srgbClr val="8A2BE2"/>
                </a:solidFill>
                <a:highlight>
                  <a:srgbClr val="FFFF00"/>
                </a:highlight>
                <a:latin typeface="Consolas" panose="020B0609020204030204" pitchFamily="49" charset="0"/>
              </a:rPr>
              <a:t>Stop</a:t>
            </a:r>
            <a:endParaRPr lang="en-US" sz="1800" dirty="0">
              <a:solidFill>
                <a:prstClr val="black"/>
              </a:solidFill>
              <a:highlight>
                <a:srgbClr val="FFFF00"/>
              </a:highlight>
              <a:latin typeface="Consolas" panose="020B0609020204030204" pitchFamily="49" charset="0"/>
            </a:endParaRPr>
          </a:p>
          <a:p>
            <a:pPr marL="0" indent="0">
              <a:buNone/>
            </a:pPr>
            <a:r>
              <a:rPr lang="en-US" sz="1800" dirty="0">
                <a:solidFill>
                  <a:prstClr val="black"/>
                </a:solidFill>
                <a:latin typeface="Consolas" panose="020B0609020204030204" pitchFamily="49" charset="0"/>
              </a:rPr>
              <a:t>     </a:t>
            </a:r>
            <a:r>
              <a:rPr lang="en-US" sz="1800" dirty="0">
                <a:solidFill>
                  <a:srgbClr val="0000FF"/>
                </a:solidFill>
                <a:latin typeface="Consolas" panose="020B0609020204030204" pitchFamily="49" charset="0"/>
              </a:rPr>
              <a:t>Write-Host</a:t>
            </a:r>
            <a:r>
              <a:rPr lang="en-US" sz="1800" dirty="0">
                <a:solidFill>
                  <a:prstClr val="black"/>
                </a:solidFill>
                <a:latin typeface="Consolas" panose="020B0609020204030204" pitchFamily="49" charset="0"/>
              </a:rPr>
              <a:t> </a:t>
            </a:r>
            <a:r>
              <a:rPr lang="en-US" sz="1800" dirty="0">
                <a:solidFill>
                  <a:srgbClr val="8B0000"/>
                </a:solidFill>
                <a:latin typeface="Consolas" panose="020B0609020204030204" pitchFamily="49" charset="0"/>
              </a:rPr>
              <a:t>"resource exists, skipping“</a:t>
            </a:r>
          </a:p>
          <a:p>
            <a:pPr marL="0" indent="0">
              <a:buNone/>
            </a:pPr>
            <a:r>
              <a:rPr lang="en-US" sz="1800" dirty="0">
                <a:solidFill>
                  <a:srgbClr val="8B0000"/>
                </a:solidFill>
                <a:latin typeface="Consolas" panose="020B0609020204030204" pitchFamily="49" charset="0"/>
              </a:rPr>
              <a:t>     </a:t>
            </a:r>
            <a:r>
              <a:rPr lang="en-US" sz="1800" dirty="0">
                <a:solidFill>
                  <a:prstClr val="black"/>
                </a:solidFill>
                <a:latin typeface="Consolas" panose="020B0609020204030204" pitchFamily="49" charset="0"/>
              </a:rPr>
              <a:t>}</a:t>
            </a:r>
          </a:p>
          <a:p>
            <a:pPr marL="0" indent="0">
              <a:buNone/>
            </a:pPr>
            <a:r>
              <a:rPr lang="en-US" sz="1800" dirty="0">
                <a:solidFill>
                  <a:srgbClr val="00008B"/>
                </a:solidFill>
                <a:highlight>
                  <a:srgbClr val="FFFF00"/>
                </a:highlight>
                <a:latin typeface="Consolas" panose="020B0609020204030204" pitchFamily="49" charset="0"/>
              </a:rPr>
              <a:t>Catch</a:t>
            </a:r>
            <a:r>
              <a:rPr lang="en-US" sz="1800" dirty="0">
                <a:solidFill>
                  <a:prstClr val="black"/>
                </a:solidFill>
                <a:latin typeface="Consolas" panose="020B0609020204030204" pitchFamily="49" charset="0"/>
              </a:rPr>
              <a:t> {</a:t>
            </a:r>
            <a:r>
              <a:rPr lang="en-US" sz="1800" dirty="0">
                <a:solidFill>
                  <a:srgbClr val="FF4500"/>
                </a:solidFill>
                <a:latin typeface="Consolas" panose="020B0609020204030204" pitchFamily="49" charset="0"/>
              </a:rPr>
              <a:t>$pip</a:t>
            </a:r>
            <a:r>
              <a:rPr lang="en-US" sz="1800" dirty="0">
                <a:solidFill>
                  <a:prstClr val="black"/>
                </a:solidFill>
                <a:latin typeface="Consolas" panose="020B0609020204030204" pitchFamily="49" charset="0"/>
              </a:rPr>
              <a:t> </a:t>
            </a:r>
            <a:r>
              <a:rPr lang="en-US" sz="1800" dirty="0">
                <a:solidFill>
                  <a:srgbClr val="A9A9A9"/>
                </a:solidFill>
                <a:latin typeface="Consolas" panose="020B0609020204030204" pitchFamily="49" charset="0"/>
              </a:rPr>
              <a:t>=</a:t>
            </a:r>
            <a:r>
              <a:rPr lang="en-US" sz="1800" dirty="0">
                <a:solidFill>
                  <a:prstClr val="black"/>
                </a:solidFill>
                <a:latin typeface="Consolas" panose="020B0609020204030204" pitchFamily="49" charset="0"/>
              </a:rPr>
              <a:t> </a:t>
            </a:r>
            <a:r>
              <a:rPr lang="en-US" sz="1800" dirty="0">
                <a:solidFill>
                  <a:srgbClr val="0000FF"/>
                </a:solidFill>
                <a:highlight>
                  <a:srgbClr val="00FF00"/>
                </a:highlight>
                <a:latin typeface="Consolas" panose="020B0609020204030204" pitchFamily="49" charset="0"/>
              </a:rPr>
              <a:t>New</a:t>
            </a:r>
            <a:r>
              <a:rPr lang="en-US" sz="1800" dirty="0">
                <a:solidFill>
                  <a:srgbClr val="0000FF"/>
                </a:solidFill>
                <a:latin typeface="Consolas" panose="020B0609020204030204" pitchFamily="49" charset="0"/>
              </a:rPr>
              <a:t>-</a:t>
            </a:r>
            <a:r>
              <a:rPr lang="en-US" sz="1800" dirty="0" err="1">
                <a:solidFill>
                  <a:srgbClr val="0000FF"/>
                </a:solidFill>
                <a:latin typeface="Consolas" panose="020B0609020204030204" pitchFamily="49" charset="0"/>
              </a:rPr>
              <a:t>AzPublicIpAddress</a:t>
            </a:r>
            <a:r>
              <a:rPr lang="en-US" sz="1800" dirty="0">
                <a:solidFill>
                  <a:prstClr val="black"/>
                </a:solidFill>
                <a:latin typeface="Consolas" panose="020B0609020204030204" pitchFamily="49" charset="0"/>
              </a:rPr>
              <a:t> </a:t>
            </a:r>
            <a:r>
              <a:rPr lang="en-US" sz="1800" dirty="0">
                <a:solidFill>
                  <a:srgbClr val="000080"/>
                </a:solidFill>
                <a:latin typeface="Consolas" panose="020B0609020204030204" pitchFamily="49" charset="0"/>
              </a:rPr>
              <a:t>-</a:t>
            </a:r>
            <a:r>
              <a:rPr lang="en-US" sz="1800" dirty="0" err="1">
                <a:solidFill>
                  <a:srgbClr val="000080"/>
                </a:solidFill>
                <a:latin typeface="Consolas" panose="020B0609020204030204" pitchFamily="49" charset="0"/>
              </a:rPr>
              <a:t>ResourceGroupName</a:t>
            </a:r>
            <a:r>
              <a:rPr lang="en-US" sz="1800" dirty="0">
                <a:solidFill>
                  <a:prstClr val="black"/>
                </a:solidFill>
                <a:latin typeface="Consolas" panose="020B0609020204030204" pitchFamily="49" charset="0"/>
              </a:rPr>
              <a:t> </a:t>
            </a:r>
            <a:r>
              <a:rPr lang="en-US" sz="1800" dirty="0">
                <a:solidFill>
                  <a:srgbClr val="FF4500"/>
                </a:solidFill>
                <a:latin typeface="Consolas" panose="020B0609020204030204" pitchFamily="49" charset="0"/>
              </a:rPr>
              <a:t>$</a:t>
            </a:r>
            <a:r>
              <a:rPr lang="en-US" sz="1800" dirty="0" err="1">
                <a:solidFill>
                  <a:srgbClr val="FF4500"/>
                </a:solidFill>
                <a:latin typeface="Consolas" panose="020B0609020204030204" pitchFamily="49" charset="0"/>
              </a:rPr>
              <a:t>ResourceGroup</a:t>
            </a:r>
            <a:r>
              <a:rPr lang="en-US" sz="1800" dirty="0">
                <a:solidFill>
                  <a:prstClr val="black"/>
                </a:solidFill>
                <a:latin typeface="Consolas" panose="020B0609020204030204" pitchFamily="49" charset="0"/>
              </a:rPr>
              <a:t> `</a:t>
            </a:r>
          </a:p>
          <a:p>
            <a:pPr marL="0" indent="0">
              <a:buNone/>
            </a:pPr>
            <a:r>
              <a:rPr lang="en-US" sz="1800" dirty="0">
                <a:solidFill>
                  <a:prstClr val="black"/>
                </a:solidFill>
                <a:latin typeface="Consolas" panose="020B0609020204030204" pitchFamily="49" charset="0"/>
              </a:rPr>
              <a:t>                                    </a:t>
            </a:r>
            <a:r>
              <a:rPr lang="en-US" sz="1800" dirty="0">
                <a:solidFill>
                  <a:srgbClr val="000080"/>
                </a:solidFill>
                <a:latin typeface="Consolas" panose="020B0609020204030204" pitchFamily="49" charset="0"/>
              </a:rPr>
              <a:t>-Location</a:t>
            </a:r>
            <a:r>
              <a:rPr lang="en-US" sz="1800" dirty="0">
                <a:solidFill>
                  <a:prstClr val="black"/>
                </a:solidFill>
                <a:latin typeface="Consolas" panose="020B0609020204030204" pitchFamily="49" charset="0"/>
              </a:rPr>
              <a:t> </a:t>
            </a:r>
            <a:r>
              <a:rPr lang="en-US" sz="1800" dirty="0">
                <a:solidFill>
                  <a:srgbClr val="FF4500"/>
                </a:solidFill>
                <a:latin typeface="Consolas" panose="020B0609020204030204" pitchFamily="49" charset="0"/>
              </a:rPr>
              <a:t>$</a:t>
            </a:r>
            <a:r>
              <a:rPr lang="en-US" sz="1800" dirty="0" err="1">
                <a:solidFill>
                  <a:srgbClr val="FF4500"/>
                </a:solidFill>
                <a:latin typeface="Consolas" panose="020B0609020204030204" pitchFamily="49" charset="0"/>
              </a:rPr>
              <a:t>EastRegion</a:t>
            </a:r>
            <a:r>
              <a:rPr lang="en-US" sz="1800" dirty="0">
                <a:solidFill>
                  <a:prstClr val="black"/>
                </a:solidFill>
                <a:latin typeface="Consolas" panose="020B0609020204030204" pitchFamily="49" charset="0"/>
              </a:rPr>
              <a:t> `</a:t>
            </a:r>
          </a:p>
          <a:p>
            <a:pPr marL="0" indent="0">
              <a:buNone/>
            </a:pPr>
            <a:r>
              <a:rPr lang="en-US" sz="1800" dirty="0">
                <a:solidFill>
                  <a:prstClr val="black"/>
                </a:solidFill>
                <a:latin typeface="Consolas" panose="020B0609020204030204" pitchFamily="49" charset="0"/>
              </a:rPr>
              <a:t>                                    </a:t>
            </a:r>
            <a:r>
              <a:rPr lang="en-US" sz="1800" dirty="0">
                <a:solidFill>
                  <a:srgbClr val="000080"/>
                </a:solidFill>
                <a:latin typeface="Consolas" panose="020B0609020204030204" pitchFamily="49" charset="0"/>
              </a:rPr>
              <a:t>-</a:t>
            </a:r>
            <a:r>
              <a:rPr lang="en-US" sz="1800" dirty="0" err="1">
                <a:solidFill>
                  <a:srgbClr val="000080"/>
                </a:solidFill>
                <a:latin typeface="Consolas" panose="020B0609020204030204" pitchFamily="49" charset="0"/>
              </a:rPr>
              <a:t>AllocationMethod</a:t>
            </a:r>
            <a:r>
              <a:rPr lang="en-US" sz="1800" dirty="0">
                <a:solidFill>
                  <a:prstClr val="black"/>
                </a:solidFill>
                <a:latin typeface="Consolas" panose="020B0609020204030204" pitchFamily="49" charset="0"/>
              </a:rPr>
              <a:t> </a:t>
            </a:r>
            <a:r>
              <a:rPr lang="en-US" sz="1800" dirty="0">
                <a:solidFill>
                  <a:srgbClr val="8A2BE2"/>
                </a:solidFill>
                <a:latin typeface="Consolas" panose="020B0609020204030204" pitchFamily="49" charset="0"/>
              </a:rPr>
              <a:t>Dynamic</a:t>
            </a:r>
            <a:r>
              <a:rPr lang="en-US" sz="1800" dirty="0">
                <a:solidFill>
                  <a:prstClr val="black"/>
                </a:solidFill>
                <a:latin typeface="Consolas" panose="020B0609020204030204" pitchFamily="49" charset="0"/>
              </a:rPr>
              <a:t> `</a:t>
            </a:r>
          </a:p>
          <a:p>
            <a:pPr marL="0" indent="0">
              <a:buNone/>
            </a:pPr>
            <a:r>
              <a:rPr lang="en-US" sz="1800" dirty="0">
                <a:solidFill>
                  <a:prstClr val="black"/>
                </a:solidFill>
                <a:latin typeface="Consolas" panose="020B0609020204030204" pitchFamily="49" charset="0"/>
              </a:rPr>
              <a:t>                                    </a:t>
            </a:r>
            <a:r>
              <a:rPr lang="en-US" sz="1800" dirty="0">
                <a:solidFill>
                  <a:srgbClr val="000080"/>
                </a:solidFill>
                <a:latin typeface="Consolas" panose="020B0609020204030204" pitchFamily="49" charset="0"/>
              </a:rPr>
              <a:t>-Name</a:t>
            </a:r>
            <a:r>
              <a:rPr lang="en-US" sz="1800" dirty="0">
                <a:solidFill>
                  <a:prstClr val="black"/>
                </a:solidFill>
                <a:latin typeface="Consolas" panose="020B0609020204030204" pitchFamily="49" charset="0"/>
              </a:rPr>
              <a:t> </a:t>
            </a:r>
            <a:r>
              <a:rPr lang="en-US" sz="1800" dirty="0">
                <a:solidFill>
                  <a:srgbClr val="FF4500"/>
                </a:solidFill>
                <a:latin typeface="Consolas" panose="020B0609020204030204" pitchFamily="49" charset="0"/>
              </a:rPr>
              <a:t>$</a:t>
            </a:r>
            <a:r>
              <a:rPr lang="en-US" sz="1800" dirty="0" err="1">
                <a:solidFill>
                  <a:srgbClr val="FF4500"/>
                </a:solidFill>
                <a:latin typeface="Consolas" panose="020B0609020204030204" pitchFamily="49" charset="0"/>
              </a:rPr>
              <a:t>VMNameASH</a:t>
            </a:r>
            <a:r>
              <a:rPr lang="en-US" sz="1800" dirty="0">
                <a:solidFill>
                  <a:srgbClr val="8A2BE2"/>
                </a:solidFill>
                <a:latin typeface="Consolas" panose="020B0609020204030204" pitchFamily="49" charset="0"/>
              </a:rPr>
              <a:t>'-pip’</a:t>
            </a:r>
          </a:p>
          <a:p>
            <a:pPr marL="0" indent="0">
              <a:buNone/>
            </a:pPr>
            <a:r>
              <a:rPr lang="en-US" sz="1800" dirty="0">
                <a:solidFill>
                  <a:srgbClr val="8A2BE2"/>
                </a:solidFill>
                <a:latin typeface="Consolas" panose="020B0609020204030204" pitchFamily="49" charset="0"/>
              </a:rPr>
              <a:t>       </a:t>
            </a:r>
            <a:r>
              <a:rPr lang="en-US" sz="1800" dirty="0">
                <a:solidFill>
                  <a:prstClr val="black"/>
                </a:solidFill>
                <a:latin typeface="Consolas" panose="020B0609020204030204" pitchFamily="49" charset="0"/>
              </a:rPr>
              <a:t>}</a:t>
            </a:r>
          </a:p>
        </p:txBody>
      </p:sp>
    </p:spTree>
    <p:extLst>
      <p:ext uri="{BB962C8B-B14F-4D97-AF65-F5344CB8AC3E}">
        <p14:creationId xmlns:p14="http://schemas.microsoft.com/office/powerpoint/2010/main" val="1793706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What we did today!</a:t>
            </a:r>
          </a:p>
        </p:txBody>
      </p:sp>
      <p:sp>
        <p:nvSpPr>
          <p:cNvPr id="5" name="Text Placeholder 4"/>
          <p:cNvSpPr>
            <a:spLocks noGrp="1"/>
          </p:cNvSpPr>
          <p:nvPr>
            <p:ph type="body" sz="quarter" idx="10"/>
          </p:nvPr>
        </p:nvSpPr>
        <p:spPr>
          <a:xfrm>
            <a:off x="584200" y="1435497"/>
            <a:ext cx="11018520" cy="5210400"/>
          </a:xfrm>
        </p:spPr>
        <p:txBody>
          <a:bodyPr>
            <a:normAutofit/>
          </a:bodyPr>
          <a:lstStyle/>
          <a:p>
            <a:pPr marL="0" indent="0">
              <a:buNone/>
            </a:pPr>
            <a:r>
              <a:rPr lang="en-US" sz="2000" dirty="0">
                <a:latin typeface="+mn-lt"/>
              </a:rPr>
              <a:t>Business Problems Solved:</a:t>
            </a:r>
          </a:p>
          <a:p>
            <a:pPr>
              <a:buClr>
                <a:srgbClr val="00B050"/>
              </a:buClr>
              <a:buFont typeface="Wingdings" panose="05000000000000000000" pitchFamily="2" charset="2"/>
              <a:buChar char="ü"/>
            </a:pPr>
            <a:r>
              <a:rPr lang="en-US" sz="2000" dirty="0">
                <a:latin typeface="+mn-lt"/>
              </a:rPr>
              <a:t>Contoso’s branch office Ops Personnel are connected to their Azure deployments.</a:t>
            </a:r>
          </a:p>
          <a:p>
            <a:pPr>
              <a:buClr>
                <a:srgbClr val="00B050"/>
              </a:buClr>
              <a:buFont typeface="Wingdings" panose="05000000000000000000" pitchFamily="2" charset="2"/>
              <a:buChar char="ü"/>
            </a:pPr>
            <a:r>
              <a:rPr lang="en-US" sz="2000" dirty="0">
                <a:latin typeface="+mn-lt"/>
              </a:rPr>
              <a:t>Contoso has a web site in Azure that is secure in a current architecture.</a:t>
            </a:r>
            <a:endParaRPr lang="en-US" sz="2000" dirty="0">
              <a:solidFill>
                <a:srgbClr val="00B050"/>
              </a:solidFill>
              <a:latin typeface="+mn-lt"/>
            </a:endParaRPr>
          </a:p>
          <a:p>
            <a:pPr marL="0" indent="0">
              <a:buNone/>
            </a:pPr>
            <a:endParaRPr lang="en-US" sz="2000" dirty="0">
              <a:latin typeface="+mn-lt"/>
            </a:endParaRPr>
          </a:p>
          <a:p>
            <a:pPr marL="0" indent="0">
              <a:buNone/>
            </a:pPr>
            <a:r>
              <a:rPr lang="en-US" sz="2000" dirty="0">
                <a:latin typeface="+mn-lt"/>
              </a:rPr>
              <a:t>You should now be better able to…</a:t>
            </a:r>
          </a:p>
          <a:p>
            <a:r>
              <a:rPr lang="en-US" sz="2000" dirty="0">
                <a:latin typeface="+mn-lt"/>
              </a:rPr>
              <a:t>discuss Azure Networking options in general</a:t>
            </a:r>
          </a:p>
          <a:p>
            <a:r>
              <a:rPr lang="en-US" sz="2000" dirty="0">
                <a:latin typeface="+mn-lt"/>
              </a:rPr>
              <a:t>describe how virtual networks can be used, including VNet Peering</a:t>
            </a:r>
          </a:p>
          <a:p>
            <a:r>
              <a:rPr lang="en-US" sz="2000" dirty="0">
                <a:latin typeface="+mn-lt"/>
              </a:rPr>
              <a:t>describe connectivity options from on-premises to Azure</a:t>
            </a:r>
          </a:p>
          <a:p>
            <a:r>
              <a:rPr lang="en-US" sz="2000" dirty="0">
                <a:latin typeface="+mn-lt"/>
              </a:rPr>
              <a:t>know how to implement and configure Azure Firewall</a:t>
            </a:r>
          </a:p>
          <a:p>
            <a:r>
              <a:rPr lang="en-US" sz="2000" dirty="0">
                <a:latin typeface="+mn-lt"/>
              </a:rPr>
              <a:t>understand and describe the three rule types associated with Azure Firewall</a:t>
            </a:r>
          </a:p>
          <a:p>
            <a:r>
              <a:rPr lang="en-US" sz="2000" dirty="0">
                <a:latin typeface="+mn-lt"/>
              </a:rPr>
              <a:t>understand how to monitor and track events on the Azure Firewall </a:t>
            </a:r>
          </a:p>
        </p:txBody>
      </p:sp>
    </p:spTree>
    <p:extLst>
      <p:ext uri="{BB962C8B-B14F-4D97-AF65-F5344CB8AC3E}">
        <p14:creationId xmlns:p14="http://schemas.microsoft.com/office/powerpoint/2010/main" val="1465962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4200" y="3033713"/>
            <a:ext cx="9144000" cy="498598"/>
          </a:xfrm>
        </p:spPr>
        <p:txBody>
          <a:bodyPr/>
          <a:lstStyle/>
          <a:p>
            <a:r>
              <a:rPr lang="en-US" dirty="0"/>
              <a:t>Microsoft Global Footprint</a:t>
            </a:r>
          </a:p>
        </p:txBody>
      </p:sp>
    </p:spTree>
    <p:extLst>
      <p:ext uri="{BB962C8B-B14F-4D97-AF65-F5344CB8AC3E}">
        <p14:creationId xmlns:p14="http://schemas.microsoft.com/office/powerpoint/2010/main" val="10944790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phic 8">
            <a:extLst>
              <a:ext uri="{FF2B5EF4-FFF2-40B4-BE49-F238E27FC236}">
                <a16:creationId xmlns:a16="http://schemas.microsoft.com/office/drawing/2014/main" id="{93DE1FFE-2AF0-443D-A5C6-63BDFAEC354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292100"/>
            <a:ext cx="12192000" cy="6273800"/>
          </a:xfrm>
          <a:prstGeom prst="rect">
            <a:avLst/>
          </a:prstGeom>
        </p:spPr>
      </p:pic>
      <p:sp>
        <p:nvSpPr>
          <p:cNvPr id="4" name="Title 3">
            <a:extLst>
              <a:ext uri="{FF2B5EF4-FFF2-40B4-BE49-F238E27FC236}">
                <a16:creationId xmlns:a16="http://schemas.microsoft.com/office/drawing/2014/main" id="{D5A4E112-1542-4D86-8F19-BEBDEE0C6E2B}"/>
              </a:ext>
            </a:extLst>
          </p:cNvPr>
          <p:cNvSpPr>
            <a:spLocks noGrp="1"/>
          </p:cNvSpPr>
          <p:nvPr>
            <p:ph type="title"/>
          </p:nvPr>
        </p:nvSpPr>
        <p:spPr>
          <a:xfrm>
            <a:off x="588263" y="363600"/>
            <a:ext cx="11018520" cy="553998"/>
          </a:xfrm>
        </p:spPr>
        <p:txBody>
          <a:bodyPr/>
          <a:lstStyle/>
          <a:p>
            <a:pPr algn="ctr"/>
            <a:r>
              <a:rPr lang="en-US" dirty="0">
                <a:solidFill>
                  <a:schemeClr val="accent1">
                    <a:lumMod val="75000"/>
                  </a:schemeClr>
                </a:solidFill>
              </a:rPr>
              <a:t>Microsoft global regions</a:t>
            </a:r>
          </a:p>
        </p:txBody>
      </p:sp>
    </p:spTree>
    <p:extLst>
      <p:ext uri="{BB962C8B-B14F-4D97-AF65-F5344CB8AC3E}">
        <p14:creationId xmlns:p14="http://schemas.microsoft.com/office/powerpoint/2010/main" val="3709856395"/>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C4A55CF7-9F42-4530-B3F2-8EA59A3598D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0" y="393700"/>
            <a:ext cx="12192000" cy="6070600"/>
          </a:xfrm>
          <a:prstGeom prst="rect">
            <a:avLst/>
          </a:prstGeom>
        </p:spPr>
      </p:pic>
      <p:sp>
        <p:nvSpPr>
          <p:cNvPr id="4" name="Title 3">
            <a:extLst>
              <a:ext uri="{FF2B5EF4-FFF2-40B4-BE49-F238E27FC236}">
                <a16:creationId xmlns:a16="http://schemas.microsoft.com/office/drawing/2014/main" id="{D5A4E112-1542-4D86-8F19-BEBDEE0C6E2B}"/>
              </a:ext>
            </a:extLst>
          </p:cNvPr>
          <p:cNvSpPr>
            <a:spLocks noGrp="1"/>
          </p:cNvSpPr>
          <p:nvPr>
            <p:ph type="title"/>
          </p:nvPr>
        </p:nvSpPr>
        <p:spPr>
          <a:xfrm>
            <a:off x="588263" y="363600"/>
            <a:ext cx="11018520" cy="553998"/>
          </a:xfrm>
        </p:spPr>
        <p:txBody>
          <a:bodyPr/>
          <a:lstStyle/>
          <a:p>
            <a:pPr algn="ctr"/>
            <a:r>
              <a:rPr lang="en-US" dirty="0">
                <a:solidFill>
                  <a:schemeClr val="bg1"/>
                </a:solidFill>
              </a:rPr>
              <a:t>Microsoft global backbone</a:t>
            </a:r>
          </a:p>
        </p:txBody>
      </p:sp>
      <p:grpSp>
        <p:nvGrpSpPr>
          <p:cNvPr id="6" name="Group 5">
            <a:extLst>
              <a:ext uri="{FF2B5EF4-FFF2-40B4-BE49-F238E27FC236}">
                <a16:creationId xmlns:a16="http://schemas.microsoft.com/office/drawing/2014/main" id="{1C389C14-D671-4D72-ACCA-D7F3EE4365B2}"/>
              </a:ext>
            </a:extLst>
          </p:cNvPr>
          <p:cNvGrpSpPr/>
          <p:nvPr/>
        </p:nvGrpSpPr>
        <p:grpSpPr>
          <a:xfrm>
            <a:off x="2449416" y="5700336"/>
            <a:ext cx="9634584" cy="794064"/>
            <a:chOff x="2172256" y="5633703"/>
            <a:chExt cx="9634584" cy="794064"/>
          </a:xfrm>
        </p:grpSpPr>
        <p:sp>
          <p:nvSpPr>
            <p:cNvPr id="10" name="TextBox 9">
              <a:extLst>
                <a:ext uri="{FF2B5EF4-FFF2-40B4-BE49-F238E27FC236}">
                  <a16:creationId xmlns:a16="http://schemas.microsoft.com/office/drawing/2014/main" id="{A42A6545-B96B-4797-BF5C-B29B3C9C411F}"/>
                </a:ext>
              </a:extLst>
            </p:cNvPr>
            <p:cNvSpPr txBox="1"/>
            <p:nvPr/>
          </p:nvSpPr>
          <p:spPr>
            <a:xfrm>
              <a:off x="2172256" y="5633703"/>
              <a:ext cx="1659750" cy="794064"/>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50E6FF"/>
                  </a:solidFill>
                  <a:effectLst/>
                  <a:uLnTx/>
                  <a:uFillTx/>
                  <a:latin typeface="Segoe UI"/>
                  <a:ea typeface="+mn-ea"/>
                  <a:cs typeface="+mn-cs"/>
                </a:rPr>
                <a:t>165k+</a:t>
              </a:r>
            </a:p>
          </p:txBody>
        </p:sp>
        <p:sp>
          <p:nvSpPr>
            <p:cNvPr id="11" name="TextBox 10">
              <a:extLst>
                <a:ext uri="{FF2B5EF4-FFF2-40B4-BE49-F238E27FC236}">
                  <a16:creationId xmlns:a16="http://schemas.microsoft.com/office/drawing/2014/main" id="{ED624980-76EE-4083-B909-35F0A32D2270}"/>
                </a:ext>
              </a:extLst>
            </p:cNvPr>
            <p:cNvSpPr txBox="1"/>
            <p:nvPr/>
          </p:nvSpPr>
          <p:spPr>
            <a:xfrm>
              <a:off x="3521296" y="5716803"/>
              <a:ext cx="1474443" cy="627864"/>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m</a:t>
              </a:r>
              <a:r>
                <a:rPr kumimoji="0" lang="en-US" sz="1200" b="0" i="0" u="none" strike="noStrike" kern="1200" cap="none" spc="0" normalizeH="0" baseline="0" noProof="0" err="1">
                  <a:ln>
                    <a:noFill/>
                  </a:ln>
                  <a:solidFill>
                    <a:srgbClr val="FFFFFF"/>
                  </a:solidFill>
                  <a:effectLst/>
                  <a:uLnTx/>
                  <a:uFillTx/>
                  <a:latin typeface="Segoe UI Semibold" panose="020B0702040204020203" pitchFamily="34" charset="0"/>
                  <a:ea typeface="+mn-ea"/>
                  <a:cs typeface="Segoe UI Semibold" panose="020B0702040204020203" pitchFamily="34" charset="0"/>
                </a:rPr>
                <a:t>iles</a:t>
              </a:r>
              <a:r>
                <a:rPr kumimoji="0" lang="en-US" sz="12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 of fiber + </a:t>
              </a:r>
              <a:br>
                <a:rPr kumimoji="0" lang="en-US" sz="12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br>
              <a:r>
                <a:rPr kumimoji="0" lang="en-US" sz="12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subsea cables</a:t>
              </a:r>
            </a:p>
          </p:txBody>
        </p:sp>
        <p:sp>
          <p:nvSpPr>
            <p:cNvPr id="12" name="Freeform: Shape 11">
              <a:extLst>
                <a:ext uri="{FF2B5EF4-FFF2-40B4-BE49-F238E27FC236}">
                  <a16:creationId xmlns:a16="http://schemas.microsoft.com/office/drawing/2014/main" id="{B5D97681-92F0-4E61-902D-260D196AD927}"/>
                </a:ext>
              </a:extLst>
            </p:cNvPr>
            <p:cNvSpPr/>
            <p:nvPr/>
          </p:nvSpPr>
          <p:spPr bwMode="auto">
            <a:xfrm>
              <a:off x="5034922" y="5756415"/>
              <a:ext cx="0" cy="548640"/>
            </a:xfrm>
            <a:custGeom>
              <a:avLst/>
              <a:gdLst>
                <a:gd name="connsiteX0" fmla="*/ 0 w 0"/>
                <a:gd name="connsiteY0" fmla="*/ 0 h 609600"/>
                <a:gd name="connsiteX1" fmla="*/ 0 w 0"/>
                <a:gd name="connsiteY1" fmla="*/ 609600 h 609600"/>
              </a:gdLst>
              <a:ahLst/>
              <a:cxnLst>
                <a:cxn ang="0">
                  <a:pos x="connsiteX0" y="connsiteY0"/>
                </a:cxn>
                <a:cxn ang="0">
                  <a:pos x="connsiteX1" y="connsiteY1"/>
                </a:cxn>
              </a:cxnLst>
              <a:rect l="l" t="t" r="r" b="b"/>
              <a:pathLst>
                <a:path h="609600">
                  <a:moveTo>
                    <a:pt x="0" y="0"/>
                  </a:moveTo>
                  <a:lnTo>
                    <a:pt x="0" y="609600"/>
                  </a:lnTo>
                </a:path>
              </a:pathLst>
            </a:custGeom>
            <a:ln>
              <a:headEnd type="none" w="med" len="med"/>
              <a:tailEnd type="none" w="med" len="med"/>
            </a:ln>
          </p:spPr>
          <p:style>
            <a:lnRef idx="1">
              <a:schemeClr val="accent6"/>
            </a:lnRef>
            <a:fillRef idx="0">
              <a:schemeClr val="accent6"/>
            </a:fillRef>
            <a:effectRef idx="0">
              <a:schemeClr val="accent6"/>
            </a:effectRef>
            <a:fontRef idx="minor">
              <a:schemeClr val="tx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Segoe UI Semilight"/>
                <a:ea typeface="+mn-ea"/>
                <a:cs typeface="+mn-cs"/>
              </a:endParaRPr>
            </a:p>
          </p:txBody>
        </p:sp>
        <p:grpSp>
          <p:nvGrpSpPr>
            <p:cNvPr id="13" name="Group 12">
              <a:extLst>
                <a:ext uri="{FF2B5EF4-FFF2-40B4-BE49-F238E27FC236}">
                  <a16:creationId xmlns:a16="http://schemas.microsoft.com/office/drawing/2014/main" id="{FC45D0AE-E08B-4E87-9FF7-6AD44EDB604B}"/>
                </a:ext>
              </a:extLst>
            </p:cNvPr>
            <p:cNvGrpSpPr/>
            <p:nvPr/>
          </p:nvGrpSpPr>
          <p:grpSpPr>
            <a:xfrm>
              <a:off x="5105909" y="5633703"/>
              <a:ext cx="1832266" cy="794064"/>
              <a:chOff x="9197522" y="5416111"/>
              <a:chExt cx="2003918" cy="1275033"/>
            </a:xfrm>
          </p:grpSpPr>
          <p:sp>
            <p:nvSpPr>
              <p:cNvPr id="21" name="TextBox 20">
                <a:extLst>
                  <a:ext uri="{FF2B5EF4-FFF2-40B4-BE49-F238E27FC236}">
                    <a16:creationId xmlns:a16="http://schemas.microsoft.com/office/drawing/2014/main" id="{9AF2EE20-D6FB-4402-9E96-86FDC1A15FB0}"/>
                  </a:ext>
                </a:extLst>
              </p:cNvPr>
              <p:cNvSpPr txBox="1"/>
              <p:nvPr/>
            </p:nvSpPr>
            <p:spPr>
              <a:xfrm>
                <a:off x="9197522" y="5416111"/>
                <a:ext cx="1564535" cy="1275033"/>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50E6FF"/>
                    </a:solidFill>
                    <a:effectLst/>
                    <a:uLnTx/>
                    <a:uFillTx/>
                    <a:latin typeface="Segoe UI"/>
                    <a:ea typeface="+mn-ea"/>
                    <a:cs typeface="+mn-cs"/>
                  </a:rPr>
                  <a:t>180+</a:t>
                </a:r>
              </a:p>
            </p:txBody>
          </p:sp>
          <p:sp>
            <p:nvSpPr>
              <p:cNvPr id="22" name="TextBox 21">
                <a:extLst>
                  <a:ext uri="{FF2B5EF4-FFF2-40B4-BE49-F238E27FC236}">
                    <a16:creationId xmlns:a16="http://schemas.microsoft.com/office/drawing/2014/main" id="{928093A8-9FDA-4662-B22C-2419EEF6242C}"/>
                  </a:ext>
                </a:extLst>
              </p:cNvPr>
              <p:cNvSpPr txBox="1"/>
              <p:nvPr/>
            </p:nvSpPr>
            <p:spPr>
              <a:xfrm>
                <a:off x="10415314" y="5563889"/>
                <a:ext cx="786126" cy="1008165"/>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e</a:t>
                </a:r>
                <a:r>
                  <a:rPr kumimoji="0" lang="en-US" sz="1200" b="0" i="0" u="none" strike="noStrike" kern="1200" cap="none" spc="0" normalizeH="0" baseline="0" noProof="0" err="1">
                    <a:ln>
                      <a:noFill/>
                    </a:ln>
                    <a:solidFill>
                      <a:srgbClr val="FFFFFF"/>
                    </a:solidFill>
                    <a:effectLst/>
                    <a:uLnTx/>
                    <a:uFillTx/>
                    <a:latin typeface="Segoe UI Semibold" panose="020B0702040204020203" pitchFamily="34" charset="0"/>
                    <a:ea typeface="+mn-ea"/>
                    <a:cs typeface="Segoe UI Semibold" panose="020B0702040204020203" pitchFamily="34" charset="0"/>
                  </a:rPr>
                  <a:t>dge</a:t>
                </a:r>
                <a:br>
                  <a:rPr kumimoji="0" lang="en-US" sz="12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br>
                <a:r>
                  <a:rPr kumimoji="0" lang="en-US" sz="12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sites</a:t>
                </a:r>
              </a:p>
            </p:txBody>
          </p:sp>
        </p:grpSp>
        <p:sp>
          <p:nvSpPr>
            <p:cNvPr id="14" name="Freeform: Shape 163">
              <a:extLst>
                <a:ext uri="{FF2B5EF4-FFF2-40B4-BE49-F238E27FC236}">
                  <a16:creationId xmlns:a16="http://schemas.microsoft.com/office/drawing/2014/main" id="{D2ADD9E5-5193-4F6C-A2B7-578AECCE3E91}"/>
                </a:ext>
              </a:extLst>
            </p:cNvPr>
            <p:cNvSpPr/>
            <p:nvPr/>
          </p:nvSpPr>
          <p:spPr bwMode="auto">
            <a:xfrm>
              <a:off x="7059338" y="5756415"/>
              <a:ext cx="0" cy="548640"/>
            </a:xfrm>
            <a:custGeom>
              <a:avLst/>
              <a:gdLst>
                <a:gd name="connsiteX0" fmla="*/ 0 w 0"/>
                <a:gd name="connsiteY0" fmla="*/ 0 h 609600"/>
                <a:gd name="connsiteX1" fmla="*/ 0 w 0"/>
                <a:gd name="connsiteY1" fmla="*/ 609600 h 609600"/>
              </a:gdLst>
              <a:ahLst/>
              <a:cxnLst>
                <a:cxn ang="0">
                  <a:pos x="connsiteX0" y="connsiteY0"/>
                </a:cxn>
                <a:cxn ang="0">
                  <a:pos x="connsiteX1" y="connsiteY1"/>
                </a:cxn>
              </a:cxnLst>
              <a:rect l="l" t="t" r="r" b="b"/>
              <a:pathLst>
                <a:path h="609600">
                  <a:moveTo>
                    <a:pt x="0" y="0"/>
                  </a:moveTo>
                  <a:lnTo>
                    <a:pt x="0" y="609600"/>
                  </a:lnTo>
                </a:path>
              </a:pathLst>
            </a:custGeom>
            <a:ln>
              <a:headEnd type="none" w="med" len="med"/>
              <a:tailEnd type="none" w="med" len="med"/>
            </a:ln>
          </p:spPr>
          <p:style>
            <a:lnRef idx="1">
              <a:schemeClr val="accent6"/>
            </a:lnRef>
            <a:fillRef idx="0">
              <a:schemeClr val="accent6"/>
            </a:fillRef>
            <a:effectRef idx="0">
              <a:schemeClr val="accent6"/>
            </a:effectRef>
            <a:fontRef idx="minor">
              <a:schemeClr val="tx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5" name="TextBox 14">
              <a:extLst>
                <a:ext uri="{FF2B5EF4-FFF2-40B4-BE49-F238E27FC236}">
                  <a16:creationId xmlns:a16="http://schemas.microsoft.com/office/drawing/2014/main" id="{7582B769-FE7B-4372-8558-9F9BADEDC6DB}"/>
                </a:ext>
              </a:extLst>
            </p:cNvPr>
            <p:cNvSpPr txBox="1"/>
            <p:nvPr/>
          </p:nvSpPr>
          <p:spPr>
            <a:xfrm>
              <a:off x="7181557" y="5633703"/>
              <a:ext cx="1430520" cy="794064"/>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a:ln>
                    <a:noFill/>
                  </a:ln>
                  <a:solidFill>
                    <a:srgbClr val="50E6FF"/>
                  </a:solidFill>
                  <a:effectLst/>
                  <a:uLnTx/>
                  <a:uFillTx/>
                  <a:latin typeface="Segoe UI"/>
                  <a:ea typeface="+mn-ea"/>
                  <a:cs typeface="+mn-cs"/>
                </a:rPr>
                <a:t>500+</a:t>
              </a:r>
              <a:endParaRPr kumimoji="0" lang="en-US" sz="4800" b="0" i="0" u="none" strike="noStrike" kern="1200" cap="none" spc="0" normalizeH="0" baseline="0" noProof="0">
                <a:ln>
                  <a:noFill/>
                </a:ln>
                <a:solidFill>
                  <a:srgbClr val="50E6FF"/>
                </a:solidFill>
                <a:effectLst/>
                <a:uLnTx/>
                <a:uFillTx/>
                <a:latin typeface="Segoe UI"/>
                <a:ea typeface="+mn-ea"/>
                <a:cs typeface="+mn-cs"/>
              </a:endParaRPr>
            </a:p>
          </p:txBody>
        </p:sp>
        <p:sp>
          <p:nvSpPr>
            <p:cNvPr id="16" name="TextBox 15">
              <a:extLst>
                <a:ext uri="{FF2B5EF4-FFF2-40B4-BE49-F238E27FC236}">
                  <a16:creationId xmlns:a16="http://schemas.microsoft.com/office/drawing/2014/main" id="{2FE53C75-AB41-4F4E-A86C-400797404481}"/>
                </a:ext>
              </a:extLst>
            </p:cNvPr>
            <p:cNvSpPr txBox="1"/>
            <p:nvPr/>
          </p:nvSpPr>
          <p:spPr>
            <a:xfrm>
              <a:off x="8293713" y="5716803"/>
              <a:ext cx="968884" cy="627864"/>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network partners </a:t>
              </a:r>
            </a:p>
          </p:txBody>
        </p:sp>
        <p:sp>
          <p:nvSpPr>
            <p:cNvPr id="17" name="Freeform: Shape 163">
              <a:extLst>
                <a:ext uri="{FF2B5EF4-FFF2-40B4-BE49-F238E27FC236}">
                  <a16:creationId xmlns:a16="http://schemas.microsoft.com/office/drawing/2014/main" id="{12E20892-B663-4D4B-B7DA-24BF1448F133}"/>
                </a:ext>
              </a:extLst>
            </p:cNvPr>
            <p:cNvSpPr/>
            <p:nvPr/>
          </p:nvSpPr>
          <p:spPr bwMode="auto">
            <a:xfrm>
              <a:off x="9378621" y="5756415"/>
              <a:ext cx="0" cy="548640"/>
            </a:xfrm>
            <a:custGeom>
              <a:avLst/>
              <a:gdLst>
                <a:gd name="connsiteX0" fmla="*/ 0 w 0"/>
                <a:gd name="connsiteY0" fmla="*/ 0 h 609600"/>
                <a:gd name="connsiteX1" fmla="*/ 0 w 0"/>
                <a:gd name="connsiteY1" fmla="*/ 609600 h 609600"/>
              </a:gdLst>
              <a:ahLst/>
              <a:cxnLst>
                <a:cxn ang="0">
                  <a:pos x="connsiteX0" y="connsiteY0"/>
                </a:cxn>
                <a:cxn ang="0">
                  <a:pos x="connsiteX1" y="connsiteY1"/>
                </a:cxn>
              </a:cxnLst>
              <a:rect l="l" t="t" r="r" b="b"/>
              <a:pathLst>
                <a:path h="609600">
                  <a:moveTo>
                    <a:pt x="0" y="0"/>
                  </a:moveTo>
                  <a:lnTo>
                    <a:pt x="0" y="609600"/>
                  </a:lnTo>
                </a:path>
              </a:pathLst>
            </a:custGeom>
            <a:ln>
              <a:headEnd type="none" w="med" len="med"/>
              <a:tailEnd type="none" w="med" len="med"/>
            </a:ln>
          </p:spPr>
          <p:style>
            <a:lnRef idx="1">
              <a:schemeClr val="accent6"/>
            </a:lnRef>
            <a:fillRef idx="0">
              <a:schemeClr val="accent6"/>
            </a:fillRef>
            <a:effectRef idx="0">
              <a:schemeClr val="accent6"/>
            </a:effectRef>
            <a:fontRef idx="minor">
              <a:schemeClr val="tx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Segoe UI Semilight"/>
                <a:ea typeface="+mn-ea"/>
                <a:cs typeface="+mn-cs"/>
              </a:endParaRPr>
            </a:p>
          </p:txBody>
        </p:sp>
        <p:grpSp>
          <p:nvGrpSpPr>
            <p:cNvPr id="18" name="Group 17">
              <a:extLst>
                <a:ext uri="{FF2B5EF4-FFF2-40B4-BE49-F238E27FC236}">
                  <a16:creationId xmlns:a16="http://schemas.microsoft.com/office/drawing/2014/main" id="{F3A5F2AC-32ED-4261-B672-C162B6A0329A}"/>
                </a:ext>
              </a:extLst>
            </p:cNvPr>
            <p:cNvGrpSpPr/>
            <p:nvPr/>
          </p:nvGrpSpPr>
          <p:grpSpPr>
            <a:xfrm>
              <a:off x="9494885" y="5633703"/>
              <a:ext cx="2311955" cy="794064"/>
              <a:chOff x="9683155" y="5633703"/>
              <a:chExt cx="2311955" cy="794064"/>
            </a:xfrm>
          </p:grpSpPr>
          <p:sp>
            <p:nvSpPr>
              <p:cNvPr id="19" name="TextBox 18">
                <a:extLst>
                  <a:ext uri="{FF2B5EF4-FFF2-40B4-BE49-F238E27FC236}">
                    <a16:creationId xmlns:a16="http://schemas.microsoft.com/office/drawing/2014/main" id="{5FCBDE28-276B-493E-B96F-15BCCB6B2F71}"/>
                  </a:ext>
                </a:extLst>
              </p:cNvPr>
              <p:cNvSpPr txBox="1"/>
              <p:nvPr/>
            </p:nvSpPr>
            <p:spPr>
              <a:xfrm>
                <a:off x="9683155" y="5633703"/>
                <a:ext cx="1411284" cy="794064"/>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a:ln>
                      <a:noFill/>
                    </a:ln>
                    <a:solidFill>
                      <a:srgbClr val="50E6FF"/>
                    </a:solidFill>
                    <a:effectLst/>
                    <a:uLnTx/>
                    <a:uFillTx/>
                    <a:latin typeface="Segoe UI"/>
                    <a:ea typeface="+mn-ea"/>
                    <a:cs typeface="+mn-cs"/>
                  </a:rPr>
                  <a:t>20k+</a:t>
                </a:r>
                <a:endParaRPr kumimoji="0" lang="en-US" sz="4800" b="0" i="0" u="none" strike="noStrike" kern="1200" cap="none" spc="0" normalizeH="0" baseline="0" noProof="0">
                  <a:ln>
                    <a:noFill/>
                  </a:ln>
                  <a:solidFill>
                    <a:srgbClr val="50E6FF"/>
                  </a:solidFill>
                  <a:effectLst/>
                  <a:uLnTx/>
                  <a:uFillTx/>
                  <a:latin typeface="Segoe UI"/>
                  <a:ea typeface="+mn-ea"/>
                  <a:cs typeface="+mn-cs"/>
                </a:endParaRPr>
              </a:p>
            </p:txBody>
          </p:sp>
          <p:sp>
            <p:nvSpPr>
              <p:cNvPr id="20" name="TextBox 19">
                <a:extLst>
                  <a:ext uri="{FF2B5EF4-FFF2-40B4-BE49-F238E27FC236}">
                    <a16:creationId xmlns:a16="http://schemas.microsoft.com/office/drawing/2014/main" id="{DC5E64B3-79C3-42BD-B554-816780B6D965}"/>
                  </a:ext>
                </a:extLst>
              </p:cNvPr>
              <p:cNvSpPr txBox="1"/>
              <p:nvPr/>
            </p:nvSpPr>
            <p:spPr>
              <a:xfrm>
                <a:off x="10774406" y="5716803"/>
                <a:ext cx="1220704" cy="627864"/>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peering</a:t>
                </a:r>
                <a:br>
                  <a:rPr kumimoji="0" lang="en-US" sz="12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br>
                <a:r>
                  <a:rPr kumimoji="0" lang="en-US" sz="12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connections</a:t>
                </a:r>
              </a:p>
            </p:txBody>
          </p:sp>
        </p:grpSp>
      </p:grpSp>
    </p:spTree>
    <p:extLst>
      <p:ext uri="{BB962C8B-B14F-4D97-AF65-F5344CB8AC3E}">
        <p14:creationId xmlns:p14="http://schemas.microsoft.com/office/powerpoint/2010/main" val="40064984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nodeType="withEffect">
                                  <p:stCondLst>
                                    <p:cond delay="100"/>
                                  </p:stCondLst>
                                  <p:childTnLst>
                                    <p:animMotion origin="layout" path="M -3.54167E-6 -3.7037E-7 L -3.54167E-6 0.03542 " pathEditMode="relative" rAng="0" ptsTypes="AA">
                                      <p:cBhvr>
                                        <p:cTn id="9" dur="700" spd="-100000" fill="hold"/>
                                        <p:tgtEl>
                                          <p:spTgt spid="6"/>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DB1A3D-AB89-4E8C-9F62-4BE9738AE1AB}"/>
              </a:ext>
            </a:extLst>
          </p:cNvPr>
          <p:cNvSpPr>
            <a:spLocks noGrp="1"/>
          </p:cNvSpPr>
          <p:nvPr>
            <p:ph type="title"/>
          </p:nvPr>
        </p:nvSpPr>
        <p:spPr>
          <a:xfrm>
            <a:off x="4356100" y="1434768"/>
            <a:ext cx="7253286" cy="553998"/>
          </a:xfrm>
        </p:spPr>
        <p:txBody>
          <a:bodyPr/>
          <a:lstStyle/>
          <a:p>
            <a:r>
              <a:rPr lang="en-US"/>
              <a:t>Best performing cloud network</a:t>
            </a:r>
          </a:p>
        </p:txBody>
      </p:sp>
      <p:sp>
        <p:nvSpPr>
          <p:cNvPr id="10" name="Text Placeholder 9">
            <a:extLst>
              <a:ext uri="{FF2B5EF4-FFF2-40B4-BE49-F238E27FC236}">
                <a16:creationId xmlns:a16="http://schemas.microsoft.com/office/drawing/2014/main" id="{A84B3BA8-5E60-4015-84F3-C24C27CC3662}"/>
              </a:ext>
            </a:extLst>
          </p:cNvPr>
          <p:cNvSpPr>
            <a:spLocks noGrp="1"/>
          </p:cNvSpPr>
          <p:nvPr>
            <p:ph type="body" sz="quarter" idx="12"/>
          </p:nvPr>
        </p:nvSpPr>
        <p:spPr>
          <a:xfrm>
            <a:off x="4356100" y="2290713"/>
            <a:ext cx="7253288" cy="1415772"/>
          </a:xfrm>
        </p:spPr>
        <p:txBody>
          <a:bodyPr/>
          <a:lstStyle/>
          <a:p>
            <a:r>
              <a:rPr lang="en-US" sz="1800">
                <a:solidFill>
                  <a:schemeClr val="tx1"/>
                </a:solidFill>
                <a:latin typeface="+mn-lt"/>
                <a:cs typeface="+mn-cs"/>
              </a:rPr>
              <a:t>170+ Network POPs placed within 25 milliseconds from 85% of GDP</a:t>
            </a:r>
          </a:p>
          <a:p>
            <a:pPr lvl="1"/>
            <a:r>
              <a:rPr lang="en-US"/>
              <a:t>Once the traffic enters the Microsoft network, it stays on the network by default*</a:t>
            </a:r>
          </a:p>
          <a:p>
            <a:pPr lvl="1"/>
            <a:r>
              <a:rPr lang="en-US"/>
              <a:t>99.05% of Azure inter-region pairs beat the Internet*</a:t>
            </a:r>
          </a:p>
        </p:txBody>
      </p:sp>
      <p:grpSp>
        <p:nvGrpSpPr>
          <p:cNvPr id="28" name="Group 27">
            <a:extLst>
              <a:ext uri="{FF2B5EF4-FFF2-40B4-BE49-F238E27FC236}">
                <a16:creationId xmlns:a16="http://schemas.microsoft.com/office/drawing/2014/main" id="{1308446E-DB1E-4888-BDF4-C8F6630B5544}"/>
              </a:ext>
            </a:extLst>
          </p:cNvPr>
          <p:cNvGrpSpPr>
            <a:grpSpLocks noChangeAspect="1"/>
          </p:cNvGrpSpPr>
          <p:nvPr/>
        </p:nvGrpSpPr>
        <p:grpSpPr>
          <a:xfrm>
            <a:off x="1381549" y="2290713"/>
            <a:ext cx="1589821" cy="1939979"/>
            <a:chOff x="1765177" y="1592458"/>
            <a:chExt cx="1111495" cy="1356302"/>
          </a:xfrm>
        </p:grpSpPr>
        <p:sp>
          <p:nvSpPr>
            <p:cNvPr id="29" name="Freeform: Shape 28">
              <a:extLst>
                <a:ext uri="{FF2B5EF4-FFF2-40B4-BE49-F238E27FC236}">
                  <a16:creationId xmlns:a16="http://schemas.microsoft.com/office/drawing/2014/main" id="{7706135F-93D5-4B1E-9272-5E5959035D0F}"/>
                </a:ext>
              </a:extLst>
            </p:cNvPr>
            <p:cNvSpPr/>
            <p:nvPr/>
          </p:nvSpPr>
          <p:spPr>
            <a:xfrm>
              <a:off x="1765177" y="1679672"/>
              <a:ext cx="1111495" cy="706262"/>
            </a:xfrm>
            <a:custGeom>
              <a:avLst/>
              <a:gdLst>
                <a:gd name="connsiteX0" fmla="*/ 537482 w 538450"/>
                <a:gd name="connsiteY0" fmla="*/ 215026 h 342140"/>
                <a:gd name="connsiteX1" fmla="*/ 410722 w 538450"/>
                <a:gd name="connsiteY1" fmla="*/ 88266 h 342140"/>
                <a:gd name="connsiteX2" fmla="*/ 391322 w 538450"/>
                <a:gd name="connsiteY2" fmla="*/ 89772 h 342140"/>
                <a:gd name="connsiteX3" fmla="*/ 270495 w 538450"/>
                <a:gd name="connsiteY3" fmla="*/ 2472 h 342140"/>
                <a:gd name="connsiteX4" fmla="*/ 143546 w 538450"/>
                <a:gd name="connsiteY4" fmla="*/ 120756 h 342140"/>
                <a:gd name="connsiteX5" fmla="*/ 115106 w 538450"/>
                <a:gd name="connsiteY5" fmla="*/ 117178 h 342140"/>
                <a:gd name="connsiteX6" fmla="*/ 2472 w 538450"/>
                <a:gd name="connsiteY6" fmla="*/ 229811 h 342140"/>
                <a:gd name="connsiteX7" fmla="*/ 97401 w 538450"/>
                <a:gd name="connsiteY7" fmla="*/ 341032 h 342140"/>
                <a:gd name="connsiteX8" fmla="*/ 103993 w 538450"/>
                <a:gd name="connsiteY8" fmla="*/ 341880 h 342140"/>
                <a:gd name="connsiteX9" fmla="*/ 411758 w 538450"/>
                <a:gd name="connsiteY9" fmla="*/ 341691 h 342140"/>
                <a:gd name="connsiteX10" fmla="*/ 537482 w 538450"/>
                <a:gd name="connsiteY10" fmla="*/ 215026 h 342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38450" h="342140">
                  <a:moveTo>
                    <a:pt x="537482" y="215026"/>
                  </a:moveTo>
                  <a:cubicBezTo>
                    <a:pt x="537482" y="145053"/>
                    <a:pt x="480788" y="88266"/>
                    <a:pt x="410722" y="88266"/>
                  </a:cubicBezTo>
                  <a:cubicBezTo>
                    <a:pt x="404130" y="88266"/>
                    <a:pt x="397631" y="88736"/>
                    <a:pt x="391322" y="89772"/>
                  </a:cubicBezTo>
                  <a:cubicBezTo>
                    <a:pt x="374653" y="39106"/>
                    <a:pt x="326812" y="2472"/>
                    <a:pt x="270495" y="2472"/>
                  </a:cubicBezTo>
                  <a:cubicBezTo>
                    <a:pt x="203254" y="2472"/>
                    <a:pt x="148161" y="54645"/>
                    <a:pt x="143546" y="120756"/>
                  </a:cubicBezTo>
                  <a:cubicBezTo>
                    <a:pt x="134506" y="118401"/>
                    <a:pt x="124900" y="117178"/>
                    <a:pt x="115106" y="117178"/>
                  </a:cubicBezTo>
                  <a:cubicBezTo>
                    <a:pt x="52950" y="117083"/>
                    <a:pt x="2472" y="167561"/>
                    <a:pt x="2472" y="229811"/>
                  </a:cubicBezTo>
                  <a:cubicBezTo>
                    <a:pt x="2472" y="285940"/>
                    <a:pt x="43627" y="332556"/>
                    <a:pt x="97401" y="341032"/>
                  </a:cubicBezTo>
                  <a:lnTo>
                    <a:pt x="103993" y="341880"/>
                  </a:lnTo>
                  <a:cubicBezTo>
                    <a:pt x="107666" y="342256"/>
                    <a:pt x="411758" y="341691"/>
                    <a:pt x="411758" y="341691"/>
                  </a:cubicBezTo>
                  <a:cubicBezTo>
                    <a:pt x="481354" y="341220"/>
                    <a:pt x="537482" y="284715"/>
                    <a:pt x="537482" y="215026"/>
                  </a:cubicBezTo>
                  <a:close/>
                </a:path>
              </a:pathLst>
            </a:custGeom>
            <a:solidFill>
              <a:srgbClr val="50E6FF"/>
            </a:solidFill>
            <a:ln w="559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0" name="Freeform: Shape 29">
              <a:extLst>
                <a:ext uri="{FF2B5EF4-FFF2-40B4-BE49-F238E27FC236}">
                  <a16:creationId xmlns:a16="http://schemas.microsoft.com/office/drawing/2014/main" id="{28F47573-8BBD-4D34-8E44-7007E7757A15}"/>
                </a:ext>
              </a:extLst>
            </p:cNvPr>
            <p:cNvSpPr/>
            <p:nvPr/>
          </p:nvSpPr>
          <p:spPr bwMode="auto">
            <a:xfrm>
              <a:off x="2302212" y="2061195"/>
              <a:ext cx="208615" cy="395064"/>
            </a:xfrm>
            <a:custGeom>
              <a:avLst/>
              <a:gdLst>
                <a:gd name="connsiteX0" fmla="*/ 107095 w 208615"/>
                <a:gd name="connsiteY0" fmla="*/ 0 h 395064"/>
                <a:gd name="connsiteX1" fmla="*/ 208615 w 208615"/>
                <a:gd name="connsiteY1" fmla="*/ 107095 h 395064"/>
                <a:gd name="connsiteX2" fmla="*/ 180451 w 208615"/>
                <a:gd name="connsiteY2" fmla="*/ 133793 h 395064"/>
                <a:gd name="connsiteX3" fmla="*/ 127167 w 208615"/>
                <a:gd name="connsiteY3" fmla="*/ 77583 h 395064"/>
                <a:gd name="connsiteX4" fmla="*/ 127167 w 208615"/>
                <a:gd name="connsiteY4" fmla="*/ 395064 h 395064"/>
                <a:gd name="connsiteX5" fmla="*/ 81448 w 208615"/>
                <a:gd name="connsiteY5" fmla="*/ 395064 h 395064"/>
                <a:gd name="connsiteX6" fmla="*/ 81448 w 208615"/>
                <a:gd name="connsiteY6" fmla="*/ 81535 h 395064"/>
                <a:gd name="connsiteX7" fmla="*/ 28571 w 208615"/>
                <a:gd name="connsiteY7" fmla="*/ 131660 h 395064"/>
                <a:gd name="connsiteX8" fmla="*/ 0 w 208615"/>
                <a:gd name="connsiteY8" fmla="*/ 101520 h 395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8615" h="395064">
                  <a:moveTo>
                    <a:pt x="107095" y="0"/>
                  </a:moveTo>
                  <a:lnTo>
                    <a:pt x="208615" y="107095"/>
                  </a:lnTo>
                  <a:lnTo>
                    <a:pt x="180451" y="133793"/>
                  </a:lnTo>
                  <a:lnTo>
                    <a:pt x="127167" y="77583"/>
                  </a:lnTo>
                  <a:lnTo>
                    <a:pt x="127167" y="395064"/>
                  </a:lnTo>
                  <a:lnTo>
                    <a:pt x="81448" y="395064"/>
                  </a:lnTo>
                  <a:lnTo>
                    <a:pt x="81448" y="81535"/>
                  </a:lnTo>
                  <a:lnTo>
                    <a:pt x="28571" y="131660"/>
                  </a:lnTo>
                  <a:lnTo>
                    <a:pt x="0" y="101520"/>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1" name="Freeform: Shape 30">
              <a:extLst>
                <a:ext uri="{FF2B5EF4-FFF2-40B4-BE49-F238E27FC236}">
                  <a16:creationId xmlns:a16="http://schemas.microsoft.com/office/drawing/2014/main" id="{B08B4A50-17A0-4477-A6E5-4B1471D32D9E}"/>
                </a:ext>
              </a:extLst>
            </p:cNvPr>
            <p:cNvSpPr/>
            <p:nvPr/>
          </p:nvSpPr>
          <p:spPr bwMode="auto">
            <a:xfrm rot="10800000">
              <a:off x="2137411" y="2208833"/>
              <a:ext cx="208615" cy="395064"/>
            </a:xfrm>
            <a:custGeom>
              <a:avLst/>
              <a:gdLst>
                <a:gd name="connsiteX0" fmla="*/ 107095 w 208615"/>
                <a:gd name="connsiteY0" fmla="*/ 0 h 395064"/>
                <a:gd name="connsiteX1" fmla="*/ 208615 w 208615"/>
                <a:gd name="connsiteY1" fmla="*/ 107095 h 395064"/>
                <a:gd name="connsiteX2" fmla="*/ 180451 w 208615"/>
                <a:gd name="connsiteY2" fmla="*/ 133793 h 395064"/>
                <a:gd name="connsiteX3" fmla="*/ 127167 w 208615"/>
                <a:gd name="connsiteY3" fmla="*/ 77583 h 395064"/>
                <a:gd name="connsiteX4" fmla="*/ 127167 w 208615"/>
                <a:gd name="connsiteY4" fmla="*/ 395064 h 395064"/>
                <a:gd name="connsiteX5" fmla="*/ 81448 w 208615"/>
                <a:gd name="connsiteY5" fmla="*/ 395064 h 395064"/>
                <a:gd name="connsiteX6" fmla="*/ 81448 w 208615"/>
                <a:gd name="connsiteY6" fmla="*/ 81535 h 395064"/>
                <a:gd name="connsiteX7" fmla="*/ 28571 w 208615"/>
                <a:gd name="connsiteY7" fmla="*/ 131660 h 395064"/>
                <a:gd name="connsiteX8" fmla="*/ 0 w 208615"/>
                <a:gd name="connsiteY8" fmla="*/ 101520 h 395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8615" h="395064">
                  <a:moveTo>
                    <a:pt x="107095" y="0"/>
                  </a:moveTo>
                  <a:lnTo>
                    <a:pt x="208615" y="107095"/>
                  </a:lnTo>
                  <a:lnTo>
                    <a:pt x="180451" y="133793"/>
                  </a:lnTo>
                  <a:lnTo>
                    <a:pt x="127167" y="77583"/>
                  </a:lnTo>
                  <a:lnTo>
                    <a:pt x="127167" y="395064"/>
                  </a:lnTo>
                  <a:lnTo>
                    <a:pt x="81448" y="395064"/>
                  </a:lnTo>
                  <a:lnTo>
                    <a:pt x="81448" y="81535"/>
                  </a:lnTo>
                  <a:lnTo>
                    <a:pt x="28571" y="131660"/>
                  </a:lnTo>
                  <a:lnTo>
                    <a:pt x="0" y="101520"/>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32" name="Group 31">
              <a:extLst>
                <a:ext uri="{FF2B5EF4-FFF2-40B4-BE49-F238E27FC236}">
                  <a16:creationId xmlns:a16="http://schemas.microsoft.com/office/drawing/2014/main" id="{A89702E7-08A1-4255-AC68-44CACC0CED07}"/>
                </a:ext>
              </a:extLst>
            </p:cNvPr>
            <p:cNvGrpSpPr/>
            <p:nvPr/>
          </p:nvGrpSpPr>
          <p:grpSpPr>
            <a:xfrm>
              <a:off x="2010966" y="2643188"/>
              <a:ext cx="651272" cy="150018"/>
              <a:chOff x="2010966" y="2643188"/>
              <a:chExt cx="651272" cy="150018"/>
            </a:xfrm>
          </p:grpSpPr>
          <p:sp>
            <p:nvSpPr>
              <p:cNvPr id="42" name="Rectangle: Rounded Corners 41">
                <a:extLst>
                  <a:ext uri="{FF2B5EF4-FFF2-40B4-BE49-F238E27FC236}">
                    <a16:creationId xmlns:a16="http://schemas.microsoft.com/office/drawing/2014/main" id="{B03CC911-EF4C-4637-80C3-52B464FE8CBB}"/>
                  </a:ext>
                </a:extLst>
              </p:cNvPr>
              <p:cNvSpPr/>
              <p:nvPr/>
            </p:nvSpPr>
            <p:spPr bwMode="auto">
              <a:xfrm>
                <a:off x="2010966" y="2643188"/>
                <a:ext cx="651272" cy="150018"/>
              </a:xfrm>
              <a:prstGeom prst="roundRect">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3" name="Oval 42">
                <a:extLst>
                  <a:ext uri="{FF2B5EF4-FFF2-40B4-BE49-F238E27FC236}">
                    <a16:creationId xmlns:a16="http://schemas.microsoft.com/office/drawing/2014/main" id="{68A7005E-1B98-4675-8882-031B880285D9}"/>
                  </a:ext>
                </a:extLst>
              </p:cNvPr>
              <p:cNvSpPr/>
              <p:nvPr/>
            </p:nvSpPr>
            <p:spPr bwMode="auto">
              <a:xfrm>
                <a:off x="2430762" y="2700884"/>
                <a:ext cx="45720" cy="4572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4" name="Oval 43">
                <a:extLst>
                  <a:ext uri="{FF2B5EF4-FFF2-40B4-BE49-F238E27FC236}">
                    <a16:creationId xmlns:a16="http://schemas.microsoft.com/office/drawing/2014/main" id="{BF6CAE08-745B-4E08-AB04-0B69C8ED03CE}"/>
                  </a:ext>
                </a:extLst>
              </p:cNvPr>
              <p:cNvSpPr/>
              <p:nvPr/>
            </p:nvSpPr>
            <p:spPr bwMode="auto">
              <a:xfrm>
                <a:off x="2526712" y="2700884"/>
                <a:ext cx="45720" cy="4572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nvGrpSpPr>
            <p:cNvPr id="33" name="Group 32">
              <a:extLst>
                <a:ext uri="{FF2B5EF4-FFF2-40B4-BE49-F238E27FC236}">
                  <a16:creationId xmlns:a16="http://schemas.microsoft.com/office/drawing/2014/main" id="{601C99ED-A3A7-434E-BD42-31620BB3F8B8}"/>
                </a:ext>
              </a:extLst>
            </p:cNvPr>
            <p:cNvGrpSpPr/>
            <p:nvPr/>
          </p:nvGrpSpPr>
          <p:grpSpPr>
            <a:xfrm>
              <a:off x="2010966" y="2798742"/>
              <a:ext cx="651272" cy="150018"/>
              <a:chOff x="2010966" y="2643188"/>
              <a:chExt cx="651272" cy="150018"/>
            </a:xfrm>
          </p:grpSpPr>
          <p:sp>
            <p:nvSpPr>
              <p:cNvPr id="39" name="Rectangle: Rounded Corners 38">
                <a:extLst>
                  <a:ext uri="{FF2B5EF4-FFF2-40B4-BE49-F238E27FC236}">
                    <a16:creationId xmlns:a16="http://schemas.microsoft.com/office/drawing/2014/main" id="{FF7DDE4F-A469-475A-A683-A97007BCB1ED}"/>
                  </a:ext>
                </a:extLst>
              </p:cNvPr>
              <p:cNvSpPr/>
              <p:nvPr/>
            </p:nvSpPr>
            <p:spPr bwMode="auto">
              <a:xfrm>
                <a:off x="2010966" y="2643188"/>
                <a:ext cx="651272" cy="150018"/>
              </a:xfrm>
              <a:prstGeom prst="roundRect">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0" name="Oval 39">
                <a:extLst>
                  <a:ext uri="{FF2B5EF4-FFF2-40B4-BE49-F238E27FC236}">
                    <a16:creationId xmlns:a16="http://schemas.microsoft.com/office/drawing/2014/main" id="{0A74E68D-C0F8-4F3E-A6F3-4D2205E21DEA}"/>
                  </a:ext>
                </a:extLst>
              </p:cNvPr>
              <p:cNvSpPr/>
              <p:nvPr/>
            </p:nvSpPr>
            <p:spPr bwMode="auto">
              <a:xfrm>
                <a:off x="2430762" y="2700884"/>
                <a:ext cx="45720" cy="4572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1" name="Oval 40">
                <a:extLst>
                  <a:ext uri="{FF2B5EF4-FFF2-40B4-BE49-F238E27FC236}">
                    <a16:creationId xmlns:a16="http://schemas.microsoft.com/office/drawing/2014/main" id="{CD77F815-1C47-4F52-B73A-06A09B68DD66}"/>
                  </a:ext>
                </a:extLst>
              </p:cNvPr>
              <p:cNvSpPr/>
              <p:nvPr/>
            </p:nvSpPr>
            <p:spPr bwMode="auto">
              <a:xfrm>
                <a:off x="2526712" y="2700884"/>
                <a:ext cx="45720" cy="4572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nvGrpSpPr>
            <p:cNvPr id="34" name="Group 33">
              <a:extLst>
                <a:ext uri="{FF2B5EF4-FFF2-40B4-BE49-F238E27FC236}">
                  <a16:creationId xmlns:a16="http://schemas.microsoft.com/office/drawing/2014/main" id="{47A7981E-BF85-4BEF-A252-399263396774}"/>
                </a:ext>
              </a:extLst>
            </p:cNvPr>
            <p:cNvGrpSpPr/>
            <p:nvPr/>
          </p:nvGrpSpPr>
          <p:grpSpPr>
            <a:xfrm>
              <a:off x="2408305" y="1592458"/>
              <a:ext cx="395341" cy="387490"/>
              <a:chOff x="2549572" y="1500273"/>
              <a:chExt cx="395341" cy="387490"/>
            </a:xfrm>
          </p:grpSpPr>
          <p:grpSp>
            <p:nvGrpSpPr>
              <p:cNvPr id="35" name="Group 34">
                <a:extLst>
                  <a:ext uri="{FF2B5EF4-FFF2-40B4-BE49-F238E27FC236}">
                    <a16:creationId xmlns:a16="http://schemas.microsoft.com/office/drawing/2014/main" id="{851F1B38-7DBA-4867-96A7-D79DB1C98A4D}"/>
                  </a:ext>
                </a:extLst>
              </p:cNvPr>
              <p:cNvGrpSpPr/>
              <p:nvPr/>
            </p:nvGrpSpPr>
            <p:grpSpPr>
              <a:xfrm>
                <a:off x="2549572" y="1500273"/>
                <a:ext cx="387490" cy="387490"/>
                <a:chOff x="2549572" y="1500273"/>
                <a:chExt cx="387490" cy="387490"/>
              </a:xfrm>
            </p:grpSpPr>
            <p:sp>
              <p:nvSpPr>
                <p:cNvPr id="37" name="Freeform: Shape 36">
                  <a:extLst>
                    <a:ext uri="{FF2B5EF4-FFF2-40B4-BE49-F238E27FC236}">
                      <a16:creationId xmlns:a16="http://schemas.microsoft.com/office/drawing/2014/main" id="{91B86101-219E-4811-B52F-6F24D6ACAC27}"/>
                    </a:ext>
                  </a:extLst>
                </p:cNvPr>
                <p:cNvSpPr/>
                <p:nvPr/>
              </p:nvSpPr>
              <p:spPr>
                <a:xfrm>
                  <a:off x="2686339" y="1580662"/>
                  <a:ext cx="115407" cy="215923"/>
                </a:xfrm>
                <a:custGeom>
                  <a:avLst/>
                  <a:gdLst>
                    <a:gd name="connsiteX0" fmla="*/ 118877 w 132873"/>
                    <a:gd name="connsiteY0" fmla="*/ 133402 h 248602"/>
                    <a:gd name="connsiteX1" fmla="*/ 76502 w 132873"/>
                    <a:gd name="connsiteY1" fmla="*/ 108858 h 248602"/>
                    <a:gd name="connsiteX2" fmla="*/ 76502 w 132873"/>
                    <a:gd name="connsiteY2" fmla="*/ 57892 h 248602"/>
                    <a:gd name="connsiteX3" fmla="*/ 118877 w 132873"/>
                    <a:gd name="connsiteY3" fmla="*/ 72041 h 248602"/>
                    <a:gd name="connsiteX4" fmla="*/ 118877 w 132873"/>
                    <a:gd name="connsiteY4" fmla="*/ 35225 h 248602"/>
                    <a:gd name="connsiteX5" fmla="*/ 76502 w 132873"/>
                    <a:gd name="connsiteY5" fmla="*/ 25984 h 248602"/>
                    <a:gd name="connsiteX6" fmla="*/ 76502 w 132873"/>
                    <a:gd name="connsiteY6" fmla="*/ 1440 h 248602"/>
                    <a:gd name="connsiteX7" fmla="*/ 56217 w 132873"/>
                    <a:gd name="connsiteY7" fmla="*/ 1440 h 248602"/>
                    <a:gd name="connsiteX8" fmla="*/ 56217 w 132873"/>
                    <a:gd name="connsiteY8" fmla="*/ 26634 h 248602"/>
                    <a:gd name="connsiteX9" fmla="*/ 16946 w 132873"/>
                    <a:gd name="connsiteY9" fmla="*/ 43815 h 248602"/>
                    <a:gd name="connsiteX10" fmla="*/ 5251 w 132873"/>
                    <a:gd name="connsiteY10" fmla="*/ 60419 h 248602"/>
                    <a:gd name="connsiteX11" fmla="*/ 1570 w 132873"/>
                    <a:gd name="connsiteY11" fmla="*/ 80054 h 248602"/>
                    <a:gd name="connsiteX12" fmla="*/ 14492 w 132873"/>
                    <a:gd name="connsiteY12" fmla="*/ 114416 h 248602"/>
                    <a:gd name="connsiteX13" fmla="*/ 56867 w 132873"/>
                    <a:gd name="connsiteY13" fmla="*/ 138960 h 248602"/>
                    <a:gd name="connsiteX14" fmla="*/ 56867 w 132873"/>
                    <a:gd name="connsiteY14" fmla="*/ 188049 h 248602"/>
                    <a:gd name="connsiteX15" fmla="*/ 28641 w 132873"/>
                    <a:gd name="connsiteY15" fmla="*/ 181264 h 248602"/>
                    <a:gd name="connsiteX16" fmla="*/ 4674 w 132873"/>
                    <a:gd name="connsiteY16" fmla="*/ 169569 h 248602"/>
                    <a:gd name="connsiteX17" fmla="*/ 4674 w 132873"/>
                    <a:gd name="connsiteY17" fmla="*/ 207035 h 248602"/>
                    <a:gd name="connsiteX18" fmla="*/ 55639 w 132873"/>
                    <a:gd name="connsiteY18" fmla="*/ 219957 h 248602"/>
                    <a:gd name="connsiteX19" fmla="*/ 55639 w 132873"/>
                    <a:gd name="connsiteY19" fmla="*/ 248183 h 248602"/>
                    <a:gd name="connsiteX20" fmla="*/ 75925 w 132873"/>
                    <a:gd name="connsiteY20" fmla="*/ 248183 h 248602"/>
                    <a:gd name="connsiteX21" fmla="*/ 75925 w 132873"/>
                    <a:gd name="connsiteY21" fmla="*/ 219307 h 248602"/>
                    <a:gd name="connsiteX22" fmla="*/ 117650 w 132873"/>
                    <a:gd name="connsiteY22" fmla="*/ 202704 h 248602"/>
                    <a:gd name="connsiteX23" fmla="*/ 131799 w 132873"/>
                    <a:gd name="connsiteY23" fmla="*/ 166464 h 248602"/>
                    <a:gd name="connsiteX24" fmla="*/ 118877 w 132873"/>
                    <a:gd name="connsiteY24" fmla="*/ 133402 h 248602"/>
                    <a:gd name="connsiteX25" fmla="*/ 56217 w 132873"/>
                    <a:gd name="connsiteY25" fmla="*/ 100917 h 248602"/>
                    <a:gd name="connsiteX26" fmla="*/ 37809 w 132873"/>
                    <a:gd name="connsiteY26" fmla="*/ 76950 h 248602"/>
                    <a:gd name="connsiteX27" fmla="*/ 56217 w 132873"/>
                    <a:gd name="connsiteY27" fmla="*/ 57315 h 248602"/>
                    <a:gd name="connsiteX28" fmla="*/ 56217 w 132873"/>
                    <a:gd name="connsiteY28" fmla="*/ 100917 h 248602"/>
                    <a:gd name="connsiteX29" fmla="*/ 75852 w 132873"/>
                    <a:gd name="connsiteY29" fmla="*/ 187472 h 248602"/>
                    <a:gd name="connsiteX30" fmla="*/ 75852 w 132873"/>
                    <a:gd name="connsiteY30" fmla="*/ 146324 h 248602"/>
                    <a:gd name="connsiteX31" fmla="*/ 95488 w 132873"/>
                    <a:gd name="connsiteY31" fmla="*/ 167836 h 248602"/>
                    <a:gd name="connsiteX32" fmla="*/ 75852 w 132873"/>
                    <a:gd name="connsiteY32" fmla="*/ 187472 h 248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32873" h="248602">
                      <a:moveTo>
                        <a:pt x="118877" y="133402"/>
                      </a:moveTo>
                      <a:cubicBezTo>
                        <a:pt x="110287" y="124162"/>
                        <a:pt x="96138" y="116221"/>
                        <a:pt x="76502" y="108858"/>
                      </a:cubicBezTo>
                      <a:lnTo>
                        <a:pt x="76502" y="57892"/>
                      </a:lnTo>
                      <a:cubicBezTo>
                        <a:pt x="92456" y="59769"/>
                        <a:pt x="106605" y="64678"/>
                        <a:pt x="118877" y="72041"/>
                      </a:cubicBezTo>
                      <a:lnTo>
                        <a:pt x="118877" y="35225"/>
                      </a:lnTo>
                      <a:cubicBezTo>
                        <a:pt x="109637" y="29666"/>
                        <a:pt x="94910" y="26634"/>
                        <a:pt x="76502" y="25984"/>
                      </a:cubicBezTo>
                      <a:lnTo>
                        <a:pt x="76502" y="1440"/>
                      </a:lnTo>
                      <a:lnTo>
                        <a:pt x="56217" y="1440"/>
                      </a:lnTo>
                      <a:lnTo>
                        <a:pt x="56217" y="26634"/>
                      </a:lnTo>
                      <a:cubicBezTo>
                        <a:pt x="40263" y="27861"/>
                        <a:pt x="26764" y="33420"/>
                        <a:pt x="16946" y="43815"/>
                      </a:cubicBezTo>
                      <a:cubicBezTo>
                        <a:pt x="12037" y="48724"/>
                        <a:pt x="8356" y="54283"/>
                        <a:pt x="5251" y="60419"/>
                      </a:cubicBezTo>
                      <a:cubicBezTo>
                        <a:pt x="2797" y="66554"/>
                        <a:pt x="920" y="73340"/>
                        <a:pt x="1570" y="80054"/>
                      </a:cubicBezTo>
                      <a:cubicBezTo>
                        <a:pt x="1570" y="94203"/>
                        <a:pt x="5901" y="105826"/>
                        <a:pt x="14492" y="114416"/>
                      </a:cubicBezTo>
                      <a:cubicBezTo>
                        <a:pt x="22504" y="123007"/>
                        <a:pt x="36581" y="131597"/>
                        <a:pt x="56867" y="138960"/>
                      </a:cubicBezTo>
                      <a:lnTo>
                        <a:pt x="56867" y="188049"/>
                      </a:lnTo>
                      <a:cubicBezTo>
                        <a:pt x="48854" y="187399"/>
                        <a:pt x="39036" y="184945"/>
                        <a:pt x="28641" y="181264"/>
                      </a:cubicBezTo>
                      <a:cubicBezTo>
                        <a:pt x="17596" y="176932"/>
                        <a:pt x="10233" y="173900"/>
                        <a:pt x="4674" y="169569"/>
                      </a:cubicBezTo>
                      <a:lnTo>
                        <a:pt x="4674" y="207035"/>
                      </a:lnTo>
                      <a:cubicBezTo>
                        <a:pt x="20628" y="215626"/>
                        <a:pt x="37809" y="219957"/>
                        <a:pt x="55639" y="219957"/>
                      </a:cubicBezTo>
                      <a:lnTo>
                        <a:pt x="55639" y="248183"/>
                      </a:lnTo>
                      <a:lnTo>
                        <a:pt x="75925" y="248183"/>
                      </a:lnTo>
                      <a:lnTo>
                        <a:pt x="75925" y="219307"/>
                      </a:lnTo>
                      <a:cubicBezTo>
                        <a:pt x="94333" y="217430"/>
                        <a:pt x="107832" y="211294"/>
                        <a:pt x="117650" y="202704"/>
                      </a:cubicBezTo>
                      <a:cubicBezTo>
                        <a:pt x="126890" y="193463"/>
                        <a:pt x="131799" y="181841"/>
                        <a:pt x="131799" y="166464"/>
                      </a:cubicBezTo>
                      <a:cubicBezTo>
                        <a:pt x="131149" y="152460"/>
                        <a:pt x="127468" y="141992"/>
                        <a:pt x="118877" y="133402"/>
                      </a:cubicBezTo>
                      <a:close/>
                      <a:moveTo>
                        <a:pt x="56217" y="100917"/>
                      </a:moveTo>
                      <a:cubicBezTo>
                        <a:pt x="43945" y="94781"/>
                        <a:pt x="37809" y="86768"/>
                        <a:pt x="37809" y="76950"/>
                      </a:cubicBezTo>
                      <a:cubicBezTo>
                        <a:pt x="37809" y="66482"/>
                        <a:pt x="43945" y="59769"/>
                        <a:pt x="56217" y="57315"/>
                      </a:cubicBezTo>
                      <a:lnTo>
                        <a:pt x="56217" y="100917"/>
                      </a:lnTo>
                      <a:close/>
                      <a:moveTo>
                        <a:pt x="75852" y="187472"/>
                      </a:moveTo>
                      <a:lnTo>
                        <a:pt x="75852" y="146324"/>
                      </a:lnTo>
                      <a:cubicBezTo>
                        <a:pt x="88774" y="151883"/>
                        <a:pt x="95488" y="158596"/>
                        <a:pt x="95488" y="167836"/>
                      </a:cubicBezTo>
                      <a:cubicBezTo>
                        <a:pt x="94910" y="178881"/>
                        <a:pt x="88774" y="185017"/>
                        <a:pt x="75852" y="187472"/>
                      </a:cubicBezTo>
                      <a:close/>
                    </a:path>
                  </a:pathLst>
                </a:custGeom>
                <a:solidFill>
                  <a:schemeClr val="accent1"/>
                </a:solidFill>
                <a:ln w="42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8" name="Block Arc 37">
                  <a:extLst>
                    <a:ext uri="{FF2B5EF4-FFF2-40B4-BE49-F238E27FC236}">
                      <a16:creationId xmlns:a16="http://schemas.microsoft.com/office/drawing/2014/main" id="{181BAB06-AAE3-444A-9FC7-A3EBA3676FEC}"/>
                    </a:ext>
                  </a:extLst>
                </p:cNvPr>
                <p:cNvSpPr/>
                <p:nvPr/>
              </p:nvSpPr>
              <p:spPr bwMode="auto">
                <a:xfrm>
                  <a:off x="2549572" y="1500273"/>
                  <a:ext cx="387490" cy="387490"/>
                </a:xfrm>
                <a:prstGeom prst="blockArc">
                  <a:avLst>
                    <a:gd name="adj1" fmla="val 18603"/>
                    <a:gd name="adj2" fmla="val 20052420"/>
                    <a:gd name="adj3" fmla="val 5511"/>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sp>
            <p:nvSpPr>
              <p:cNvPr id="36" name="L-Shape 35">
                <a:extLst>
                  <a:ext uri="{FF2B5EF4-FFF2-40B4-BE49-F238E27FC236}">
                    <a16:creationId xmlns:a16="http://schemas.microsoft.com/office/drawing/2014/main" id="{A90D64E5-90C7-4558-A86B-126863543D82}"/>
                  </a:ext>
                </a:extLst>
              </p:cNvPr>
              <p:cNvSpPr/>
              <p:nvPr/>
            </p:nvSpPr>
            <p:spPr bwMode="auto">
              <a:xfrm rot="16200000">
                <a:off x="2830711" y="1538288"/>
                <a:ext cx="114202" cy="114202"/>
              </a:xfrm>
              <a:prstGeom prst="corner">
                <a:avLst>
                  <a:gd name="adj1" fmla="val 28788"/>
                  <a:gd name="adj2" fmla="val 30812"/>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sp>
        <p:nvSpPr>
          <p:cNvPr id="3" name="TextBox 2">
            <a:extLst>
              <a:ext uri="{FF2B5EF4-FFF2-40B4-BE49-F238E27FC236}">
                <a16:creationId xmlns:a16="http://schemas.microsoft.com/office/drawing/2014/main" id="{A3B1F1E3-84B3-46FF-9E24-B6DEE9E0B6FB}"/>
              </a:ext>
            </a:extLst>
          </p:cNvPr>
          <p:cNvSpPr txBox="1"/>
          <p:nvPr/>
        </p:nvSpPr>
        <p:spPr>
          <a:xfrm>
            <a:off x="670562" y="6364601"/>
            <a:ext cx="11338560" cy="276999"/>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a:t>
            </a:r>
            <a:r>
              <a:rPr kumimoji="0" lang="en-US" sz="900" b="0" i="0" u="none" strike="noStrike" kern="1200" cap="none" spc="0" normalizeH="0" baseline="0" noProof="0">
                <a:ln>
                  <a:noFill/>
                </a:ln>
                <a:solidFill>
                  <a:srgbClr val="000000"/>
                </a:solidFill>
                <a:effectLst/>
                <a:uLnTx/>
                <a:uFillTx/>
                <a:latin typeface="Segoe UI" panose="020B0502040204020203" pitchFamily="34" charset="0"/>
                <a:ea typeface="+mn-ea"/>
                <a:cs typeface="+mn-cs"/>
              </a:rPr>
              <a:t>Claims based on the results from the </a:t>
            </a:r>
            <a:r>
              <a:rPr kumimoji="0" lang="en-US" sz="900" b="0" i="0" u="none" strike="noStrike" kern="1200" cap="none" spc="0" normalizeH="0" baseline="0" noProof="0" err="1">
                <a:ln>
                  <a:noFill/>
                </a:ln>
                <a:solidFill>
                  <a:srgbClr val="000000"/>
                </a:solidFill>
                <a:effectLst/>
                <a:uLnTx/>
                <a:uFillTx/>
                <a:latin typeface="Segoe UI" panose="020B0502040204020203" pitchFamily="34" charset="0"/>
                <a:ea typeface="+mn-ea"/>
                <a:cs typeface="+mn-cs"/>
              </a:rPr>
              <a:t>ThousandEyes</a:t>
            </a:r>
            <a:r>
              <a:rPr kumimoji="0" lang="en-US" sz="900" b="0" i="0" u="none" strike="noStrike" kern="1200" cap="none" spc="0" normalizeH="0" baseline="0" noProof="0">
                <a:ln>
                  <a:noFill/>
                </a:ln>
                <a:solidFill>
                  <a:srgbClr val="000000"/>
                </a:solidFill>
                <a:effectLst/>
                <a:uLnTx/>
                <a:uFillTx/>
                <a:latin typeface="Segoe UI" panose="020B0502040204020203" pitchFamily="34" charset="0"/>
                <a:ea typeface="+mn-ea"/>
                <a:cs typeface="+mn-cs"/>
              </a:rPr>
              <a:t> 2020 "Cloud Benchmark Performance" report. The findings are based on data gathered within and between multiple global regions of the five public cloud providers over a four-week period. </a:t>
            </a:r>
          </a:p>
        </p:txBody>
      </p:sp>
    </p:spTree>
    <p:extLst>
      <p:ext uri="{BB962C8B-B14F-4D97-AF65-F5344CB8AC3E}">
        <p14:creationId xmlns:p14="http://schemas.microsoft.com/office/powerpoint/2010/main" val="17812192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Azure 1">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9-51027_Microsoft_Ready_Template">
  <a:themeElements>
    <a:clrScheme name="Microsoft Ready + Microsoft Inspire">
      <a:dk1>
        <a:srgbClr val="1A1A1A"/>
      </a:dk1>
      <a:lt1>
        <a:srgbClr val="FFFFFF"/>
      </a:lt1>
      <a:dk2>
        <a:srgbClr val="0D0D0D"/>
      </a:dk2>
      <a:lt2>
        <a:srgbClr val="E6E6E6"/>
      </a:lt2>
      <a:accent1>
        <a:srgbClr val="0078D4"/>
      </a:accent1>
      <a:accent2>
        <a:srgbClr val="002050"/>
      </a:accent2>
      <a:accent3>
        <a:srgbClr val="737373"/>
      </a:accent3>
      <a:accent4>
        <a:srgbClr val="5C2D91"/>
      </a:accent4>
      <a:accent5>
        <a:srgbClr val="BAD80A"/>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Template_v04.potx" id="{ADFE0B3B-3E8D-4D1C-A966-C43B5E8793C8}" vid="{758F5799-09F9-4110-97F9-4D6AD89F1CB9}"/>
    </a:ext>
  </a:extLst>
</a:theme>
</file>

<file path=ppt/theme/theme3.xml><?xml version="1.0" encoding="utf-8"?>
<a:theme xmlns:a="http://schemas.openxmlformats.org/drawingml/2006/main" name="5-50203_Microsoft_Ignite_Template">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K2040_What's_New_In_Azure_Networking_Yousef.potx" id="{555B8201-BA52-4089-94CD-647029FDFF1E}" vid="{8B1EE29B-811B-49D4-83A9-A082ED63DD93}"/>
    </a:ext>
  </a:extLst>
</a:theme>
</file>

<file path=ppt/theme/theme4.xml><?xml version="1.0" encoding="utf-8"?>
<a:theme xmlns:a="http://schemas.openxmlformats.org/drawingml/2006/main" name="3_5-50203_Microsoft_Ignite_Template">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potx" id="{C7000453-3526-4386-9DA2-46B29A4A4A92}" vid="{534B2013-2CEB-4777-BD7E-60DC2D4FD2E8}"/>
    </a:ext>
  </a:extLst>
</a:theme>
</file>

<file path=ppt/theme/theme5.xml><?xml version="1.0" encoding="utf-8"?>
<a:theme xmlns:a="http://schemas.openxmlformats.org/drawingml/2006/main" name="2_5-50203_Microsoft_Ignite_Template">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AZFW.potx" id="{F89BCFF7-FBDB-4628-96E1-47B6D8B60CBD}" vid="{390EE8EF-D935-4CE2-8DDA-5AAA80C96F95}"/>
    </a:ext>
  </a:extLst>
</a:theme>
</file>

<file path=ppt/theme/theme6.xml><?xml version="1.0" encoding="utf-8"?>
<a:theme xmlns:a="http://schemas.openxmlformats.org/drawingml/2006/main" name="4_5-50203_Microsoft_Ignite_Template">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_v03" id="{F4E7AC97-C3BC-4DAC-B23A-C0D4DABB7CB5}" vid="{F1FB81AB-2433-4475-9273-C3E09225E34D}"/>
    </a:ext>
  </a:extLst>
</a:theme>
</file>

<file path=ppt/theme/theme7.xml><?xml version="1.0" encoding="utf-8"?>
<a:theme xmlns:a="http://schemas.openxmlformats.org/drawingml/2006/main" name="LIGHT GRAY TEMPLATE">
  <a:themeElements>
    <a:clrScheme name="BT - Dark Blue - Light gray background">
      <a:dk1>
        <a:srgbClr val="353535"/>
      </a:dk1>
      <a:lt1>
        <a:srgbClr val="FFFFFF"/>
      </a:lt1>
      <a:dk2>
        <a:srgbClr val="002050"/>
      </a:dk2>
      <a:lt2>
        <a:srgbClr val="E6E6E6"/>
      </a:lt2>
      <a:accent1>
        <a:srgbClr val="002050"/>
      </a:accent1>
      <a:accent2>
        <a:srgbClr val="0078D7"/>
      </a:accent2>
      <a:accent3>
        <a:srgbClr val="00BCF2"/>
      </a:accent3>
      <a:accent4>
        <a:srgbClr val="FF8C00"/>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DK_BLUE_2017_04.potx" id="{D99D1985-9EA9-4FBF-BFAD-2A394B204E0F}" vid="{E11FB873-B4D1-4C2A-A79E-CDDCA59B7AA3}"/>
    </a:ext>
  </a:extLst>
</a:theme>
</file>

<file path=ppt/theme/theme8.xml><?xml version="1.0" encoding="utf-8"?>
<a:theme xmlns:a="http://schemas.openxmlformats.org/drawingml/2006/main" name="LEARN - PRE RECORDED TEMPLATE">
  <a:themeElements>
    <a:clrScheme name="MBAS_Light">
      <a:dk1>
        <a:srgbClr val="000000"/>
      </a:dk1>
      <a:lt1>
        <a:srgbClr val="FFFFFF"/>
      </a:lt1>
      <a:dk2>
        <a:srgbClr val="243A5E"/>
      </a:dk2>
      <a:lt2>
        <a:srgbClr val="E6E6E6"/>
      </a:lt2>
      <a:accent1>
        <a:srgbClr val="0078D4"/>
      </a:accent1>
      <a:accent2>
        <a:srgbClr val="243A5E"/>
      </a:accent2>
      <a:accent3>
        <a:srgbClr val="D83B01"/>
      </a:accent3>
      <a:accent4>
        <a:srgbClr val="FF9349"/>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LEARN - PRE RECORDED TEMPLATE" id="{900507E8-0CD3-4D4F-BAD6-A4C587A604CC}" vid="{0464AEA3-6849-4086-98BD-D606AA231BAE}"/>
    </a:ext>
  </a:extLst>
</a:theme>
</file>

<file path=ppt/theme/theme9.xml><?xml version="1.0" encoding="utf-8"?>
<a:theme xmlns:a="http://schemas.openxmlformats.org/drawingml/2006/main" name="1_Black Template">
  <a:themeElements>
    <a:clrScheme name="Ignite Breakout on Black">
      <a:dk1>
        <a:srgbClr val="000000"/>
      </a:dk1>
      <a:lt1>
        <a:srgbClr val="FFFFFF"/>
      </a:lt1>
      <a:dk2>
        <a:srgbClr val="2F2F2F"/>
      </a:dk2>
      <a:lt2>
        <a:srgbClr val="E6E6E6"/>
      </a:lt2>
      <a:accent1>
        <a:srgbClr val="0078D4"/>
      </a:accent1>
      <a:accent2>
        <a:srgbClr val="50E6FF"/>
      </a:accent2>
      <a:accent3>
        <a:srgbClr val="D83B01"/>
      </a:accent3>
      <a:accent4>
        <a:srgbClr val="FFB900"/>
      </a:accent4>
      <a:accent5>
        <a:srgbClr val="737373"/>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9_16x9_Breakout_Template  -  Read-Only" id="{A7B72E17-54BE-42A6-A53A-1279FA83BD10}" vid="{61D7B962-622B-4DC8-9E08-BFEB6217D16A}"/>
    </a:ext>
  </a:extLst>
</a:theme>
</file>

<file path=ppt/theme/themeOverride1.xml><?xml version="1.0" encoding="utf-8"?>
<a:themeOverride xmlns:a="http://schemas.openxmlformats.org/drawingml/2006/main">
  <a:clrScheme name="Ignite Breakout on Black">
    <a:dk1>
      <a:srgbClr val="000000"/>
    </a:dk1>
    <a:lt1>
      <a:srgbClr val="FFFFFF"/>
    </a:lt1>
    <a:dk2>
      <a:srgbClr val="2F2F2F"/>
    </a:dk2>
    <a:lt2>
      <a:srgbClr val="E6E6E6"/>
    </a:lt2>
    <a:accent1>
      <a:srgbClr val="0078D4"/>
    </a:accent1>
    <a:accent2>
      <a:srgbClr val="50E6FF"/>
    </a:accent2>
    <a:accent3>
      <a:srgbClr val="D83B01"/>
    </a:accent3>
    <a:accent4>
      <a:srgbClr val="FFB900"/>
    </a:accent4>
    <a:accent5>
      <a:srgbClr val="737373"/>
    </a:accent5>
    <a:accent6>
      <a:srgbClr val="D2D2D2"/>
    </a:accent6>
    <a:hlink>
      <a:srgbClr val="50E6FF"/>
    </a:hlink>
    <a:folHlink>
      <a:srgbClr val="50E6FF"/>
    </a:folHlink>
  </a:clrScheme>
</a:themeOverride>
</file>

<file path=docProps/app.xml><?xml version="1.0" encoding="utf-8"?>
<Properties xmlns="http://schemas.openxmlformats.org/officeDocument/2006/extended-properties" xmlns:vt="http://schemas.openxmlformats.org/officeDocument/2006/docPropsVTypes">
  <TotalTime>3433</TotalTime>
  <Words>6184</Words>
  <Application>Microsoft Office PowerPoint</Application>
  <PresentationFormat>Widescreen</PresentationFormat>
  <Paragraphs>850</Paragraphs>
  <Slides>50</Slides>
  <Notes>37</Notes>
  <HiddenSlides>0</HiddenSlides>
  <MMClips>0</MMClips>
  <ScaleCrop>false</ScaleCrop>
  <HeadingPairs>
    <vt:vector size="6" baseType="variant">
      <vt:variant>
        <vt:lpstr>Fonts Used</vt:lpstr>
      </vt:variant>
      <vt:variant>
        <vt:i4>10</vt:i4>
      </vt:variant>
      <vt:variant>
        <vt:lpstr>Theme</vt:lpstr>
      </vt:variant>
      <vt:variant>
        <vt:i4>10</vt:i4>
      </vt:variant>
      <vt:variant>
        <vt:lpstr>Slide Titles</vt:lpstr>
      </vt:variant>
      <vt:variant>
        <vt:i4>50</vt:i4>
      </vt:variant>
    </vt:vector>
  </HeadingPairs>
  <TitlesOfParts>
    <vt:vector size="70" baseType="lpstr">
      <vt:lpstr>Arial</vt:lpstr>
      <vt:lpstr>Calibri</vt:lpstr>
      <vt:lpstr>Calibri Light</vt:lpstr>
      <vt:lpstr>Consolas</vt:lpstr>
      <vt:lpstr>Segoe UI</vt:lpstr>
      <vt:lpstr>Segoe UI Light</vt:lpstr>
      <vt:lpstr>Segoe UI Semibold</vt:lpstr>
      <vt:lpstr>Segoe UI Semilight</vt:lpstr>
      <vt:lpstr>Symbol</vt:lpstr>
      <vt:lpstr>Wingdings</vt:lpstr>
      <vt:lpstr>Office Theme</vt:lpstr>
      <vt:lpstr>9-51027_Microsoft_Ready_Template</vt:lpstr>
      <vt:lpstr>5-50203_Microsoft_Ignite_Template</vt:lpstr>
      <vt:lpstr>3_5-50203_Microsoft_Ignite_Template</vt:lpstr>
      <vt:lpstr>2_5-50203_Microsoft_Ignite_Template</vt:lpstr>
      <vt:lpstr>4_5-50203_Microsoft_Ignite_Template</vt:lpstr>
      <vt:lpstr>LIGHT GRAY TEMPLATE</vt:lpstr>
      <vt:lpstr>LEARN - PRE RECORDED TEMPLATE</vt:lpstr>
      <vt:lpstr>1_Black Template</vt:lpstr>
      <vt:lpstr>Azure 1</vt:lpstr>
      <vt:lpstr>Mastering Azure networking concepts – ExpressRoute and Azure Firewall</vt:lpstr>
      <vt:lpstr>Session learning objectives</vt:lpstr>
      <vt:lpstr>Azure PowerShell SDK Update</vt:lpstr>
      <vt:lpstr>Azure PowerShell SDK - Az</vt:lpstr>
      <vt:lpstr>Idempotent PowerShell Operations</vt:lpstr>
      <vt:lpstr>Microsoft Global Footprint</vt:lpstr>
      <vt:lpstr>Microsoft global regions</vt:lpstr>
      <vt:lpstr>Microsoft global backbone</vt:lpstr>
      <vt:lpstr>Best performing cloud network</vt:lpstr>
      <vt:lpstr>Zero Trust based network security</vt:lpstr>
      <vt:lpstr>Visualizing layers of security</vt:lpstr>
      <vt:lpstr>The Five Pillars of Azure Networking Services</vt:lpstr>
      <vt:lpstr>Azure Networking Services</vt:lpstr>
      <vt:lpstr>Workshop: Building the Environment</vt:lpstr>
      <vt:lpstr>Final Environment</vt:lpstr>
      <vt:lpstr>Step 0 – Initialize Cloud Shell</vt:lpstr>
      <vt:lpstr>Step 0 (cont) – Update init.txt</vt:lpstr>
      <vt:lpstr>Step 1</vt:lpstr>
      <vt:lpstr>Secure network infrastructure</vt:lpstr>
      <vt:lpstr>Virtual Networks</vt:lpstr>
      <vt:lpstr>Azure Virtual Network</vt:lpstr>
      <vt:lpstr>Step 2</vt:lpstr>
      <vt:lpstr>Step 3</vt:lpstr>
      <vt:lpstr>Azure Firewall, DDoS</vt:lpstr>
      <vt:lpstr>Azure Bastion </vt:lpstr>
      <vt:lpstr>Monitoring</vt:lpstr>
      <vt:lpstr>Step 4</vt:lpstr>
      <vt:lpstr>Step 5</vt:lpstr>
      <vt:lpstr>On-prem and branch connectivity</vt:lpstr>
      <vt:lpstr>ExpressRoute</vt:lpstr>
      <vt:lpstr>ExpressRoute Connectivity Models</vt:lpstr>
      <vt:lpstr>Azure Virtual WAN </vt:lpstr>
      <vt:lpstr>Virtual WAN Ecosystem</vt:lpstr>
      <vt:lpstr>Azure Route Server</vt:lpstr>
      <vt:lpstr>Azure Peering Service</vt:lpstr>
      <vt:lpstr>Routing Preference  </vt:lpstr>
      <vt:lpstr>Azure Orbital </vt:lpstr>
      <vt:lpstr>VPN &amp; Remote work connectivity</vt:lpstr>
      <vt:lpstr>VPN</vt:lpstr>
      <vt:lpstr>Step 5 (cont)</vt:lpstr>
      <vt:lpstr>UDR</vt:lpstr>
      <vt:lpstr>Final</vt:lpstr>
      <vt:lpstr>Secure global app delivery</vt:lpstr>
      <vt:lpstr>Azure’s load balancing options</vt:lpstr>
      <vt:lpstr>Load balancing in Azure</vt:lpstr>
      <vt:lpstr>Azure Load Balancer </vt:lpstr>
      <vt:lpstr>Application Gateway</vt:lpstr>
      <vt:lpstr>Traffic Manager</vt:lpstr>
      <vt:lpstr>PowerPoint Presentation</vt:lpstr>
      <vt:lpstr>What we did today!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Jon Ormond</dc:creator>
  <cp:lastModifiedBy>Jon Ormond</cp:lastModifiedBy>
  <cp:revision>61</cp:revision>
  <dcterms:created xsi:type="dcterms:W3CDTF">2019-04-15T20:58:08Z</dcterms:created>
  <dcterms:modified xsi:type="dcterms:W3CDTF">2021-03-28T23:19:48Z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jonor@microsoft.com</vt:lpwstr>
  </property>
  <property fmtid="{D5CDD505-2E9C-101B-9397-08002B2CF9AE}" pid="5" name="MSIP_Label_f42aa342-8706-4288-bd11-ebb85995028c_SetDate">
    <vt:lpwstr>2019-04-15T20:59:35.5998049Z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af264074-617e-4153-b929-94fa0cae0c54</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